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diagrams/data14.xml" ContentType="application/vnd.openxmlformats-officedocument.drawingml.diagramData+xml"/>
  <Override PartName="/ppt/diagrams/layout14.xml" ContentType="application/vnd.openxmlformats-officedocument.drawingml.diagramLayout+xml"/>
  <Override PartName="/ppt/diagrams/quickStyle14.xml" ContentType="application/vnd.openxmlformats-officedocument.drawingml.diagramStyle+xml"/>
  <Override PartName="/ppt/diagrams/colors14.xml" ContentType="application/vnd.openxmlformats-officedocument.drawingml.diagramColors+xml"/>
  <Override PartName="/ppt/diagrams/drawing14.xml" ContentType="application/vnd.ms-office.drawingml.diagramDrawing+xml"/>
  <Override PartName="/ppt/diagrams/data15.xml" ContentType="application/vnd.openxmlformats-officedocument.drawingml.diagramData+xml"/>
  <Override PartName="/ppt/diagrams/layout15.xml" ContentType="application/vnd.openxmlformats-officedocument.drawingml.diagramLayout+xml"/>
  <Override PartName="/ppt/diagrams/quickStyle15.xml" ContentType="application/vnd.openxmlformats-officedocument.drawingml.diagramStyle+xml"/>
  <Override PartName="/ppt/diagrams/colors15.xml" ContentType="application/vnd.openxmlformats-officedocument.drawingml.diagramColors+xml"/>
  <Override PartName="/ppt/diagrams/drawing15.xml" ContentType="application/vnd.ms-office.drawingml.diagramDrawing+xml"/>
  <Override PartName="/ppt/diagrams/data16.xml" ContentType="application/vnd.openxmlformats-officedocument.drawingml.diagramData+xml"/>
  <Override PartName="/ppt/diagrams/layout16.xml" ContentType="application/vnd.openxmlformats-officedocument.drawingml.diagramLayout+xml"/>
  <Override PartName="/ppt/diagrams/quickStyle16.xml" ContentType="application/vnd.openxmlformats-officedocument.drawingml.diagramStyle+xml"/>
  <Override PartName="/ppt/diagrams/colors16.xml" ContentType="application/vnd.openxmlformats-officedocument.drawingml.diagramColors+xml"/>
  <Override PartName="/ppt/diagrams/drawing16.xml" ContentType="application/vnd.ms-office.drawingml.diagramDrawing+xml"/>
  <Override PartName="/ppt/diagrams/data17.xml" ContentType="application/vnd.openxmlformats-officedocument.drawingml.diagramData+xml"/>
  <Override PartName="/ppt/diagrams/layout17.xml" ContentType="application/vnd.openxmlformats-officedocument.drawingml.diagramLayout+xml"/>
  <Override PartName="/ppt/diagrams/quickStyle17.xml" ContentType="application/vnd.openxmlformats-officedocument.drawingml.diagramStyle+xml"/>
  <Override PartName="/ppt/diagrams/colors17.xml" ContentType="application/vnd.openxmlformats-officedocument.drawingml.diagramColors+xml"/>
  <Override PartName="/ppt/diagrams/drawing17.xml" ContentType="application/vnd.ms-office.drawingml.diagramDrawing+xml"/>
  <Override PartName="/ppt/diagrams/data18.xml" ContentType="application/vnd.openxmlformats-officedocument.drawingml.diagramData+xml"/>
  <Override PartName="/ppt/diagrams/layout18.xml" ContentType="application/vnd.openxmlformats-officedocument.drawingml.diagramLayout+xml"/>
  <Override PartName="/ppt/diagrams/quickStyle18.xml" ContentType="application/vnd.openxmlformats-officedocument.drawingml.diagramStyle+xml"/>
  <Override PartName="/ppt/diagrams/colors18.xml" ContentType="application/vnd.openxmlformats-officedocument.drawingml.diagramColors+xml"/>
  <Override PartName="/ppt/diagrams/drawing18.xml" ContentType="application/vnd.ms-office.drawingml.diagramDrawing+xml"/>
  <Override PartName="/ppt/diagrams/data19.xml" ContentType="application/vnd.openxmlformats-officedocument.drawingml.diagramData+xml"/>
  <Override PartName="/ppt/diagrams/layout19.xml" ContentType="application/vnd.openxmlformats-officedocument.drawingml.diagramLayout+xml"/>
  <Override PartName="/ppt/diagrams/quickStyle19.xml" ContentType="application/vnd.openxmlformats-officedocument.drawingml.diagramStyle+xml"/>
  <Override PartName="/ppt/diagrams/colors19.xml" ContentType="application/vnd.openxmlformats-officedocument.drawingml.diagramColors+xml"/>
  <Override PartName="/ppt/diagrams/drawing19.xml" ContentType="application/vnd.ms-office.drawingml.diagramDrawing+xml"/>
  <Override PartName="/ppt/diagrams/data20.xml" ContentType="application/vnd.openxmlformats-officedocument.drawingml.diagramData+xml"/>
  <Override PartName="/ppt/diagrams/layout20.xml" ContentType="application/vnd.openxmlformats-officedocument.drawingml.diagramLayout+xml"/>
  <Override PartName="/ppt/diagrams/quickStyle20.xml" ContentType="application/vnd.openxmlformats-officedocument.drawingml.diagramStyle+xml"/>
  <Override PartName="/ppt/diagrams/colors20.xml" ContentType="application/vnd.openxmlformats-officedocument.drawingml.diagramColors+xml"/>
  <Override PartName="/ppt/diagrams/drawing20.xml" ContentType="application/vnd.ms-office.drawingml.diagramDrawing+xml"/>
  <Override PartName="/ppt/diagrams/data21.xml" ContentType="application/vnd.openxmlformats-officedocument.drawingml.diagramData+xml"/>
  <Override PartName="/ppt/diagrams/layout21.xml" ContentType="application/vnd.openxmlformats-officedocument.drawingml.diagramLayout+xml"/>
  <Override PartName="/ppt/diagrams/quickStyle21.xml" ContentType="application/vnd.openxmlformats-officedocument.drawingml.diagramStyle+xml"/>
  <Override PartName="/ppt/diagrams/colors21.xml" ContentType="application/vnd.openxmlformats-officedocument.drawingml.diagramColors+xml"/>
  <Override PartName="/ppt/diagrams/drawing21.xml" ContentType="application/vnd.ms-office.drawingml.diagramDrawing+xml"/>
  <Override PartName="/ppt/diagrams/data22.xml" ContentType="application/vnd.openxmlformats-officedocument.drawingml.diagramData+xml"/>
  <Override PartName="/ppt/diagrams/layout22.xml" ContentType="application/vnd.openxmlformats-officedocument.drawingml.diagramLayout+xml"/>
  <Override PartName="/ppt/diagrams/quickStyle22.xml" ContentType="application/vnd.openxmlformats-officedocument.drawingml.diagramStyle+xml"/>
  <Override PartName="/ppt/diagrams/colors22.xml" ContentType="application/vnd.openxmlformats-officedocument.drawingml.diagramColors+xml"/>
  <Override PartName="/ppt/diagrams/drawing22.xml" ContentType="application/vnd.ms-office.drawingml.diagramDrawing+xml"/>
  <Override PartName="/ppt/diagrams/data23.xml" ContentType="application/vnd.openxmlformats-officedocument.drawingml.diagramData+xml"/>
  <Override PartName="/ppt/diagrams/layout23.xml" ContentType="application/vnd.openxmlformats-officedocument.drawingml.diagramLayout+xml"/>
  <Override PartName="/ppt/diagrams/quickStyle23.xml" ContentType="application/vnd.openxmlformats-officedocument.drawingml.diagramStyle+xml"/>
  <Override PartName="/ppt/diagrams/colors23.xml" ContentType="application/vnd.openxmlformats-officedocument.drawingml.diagramColors+xml"/>
  <Override PartName="/ppt/diagrams/drawing23.xml" ContentType="application/vnd.ms-office.drawingml.diagramDrawing+xml"/>
  <Override PartName="/ppt/diagrams/data24.xml" ContentType="application/vnd.openxmlformats-officedocument.drawingml.diagramData+xml"/>
  <Override PartName="/ppt/diagrams/layout24.xml" ContentType="application/vnd.openxmlformats-officedocument.drawingml.diagramLayout+xml"/>
  <Override PartName="/ppt/diagrams/quickStyle24.xml" ContentType="application/vnd.openxmlformats-officedocument.drawingml.diagramStyle+xml"/>
  <Override PartName="/ppt/diagrams/colors24.xml" ContentType="application/vnd.openxmlformats-officedocument.drawingml.diagramColors+xml"/>
  <Override PartName="/ppt/diagrams/drawing24.xml" ContentType="application/vnd.ms-office.drawingml.diagramDrawing+xml"/>
  <Override PartName="/ppt/diagrams/data25.xml" ContentType="application/vnd.openxmlformats-officedocument.drawingml.diagramData+xml"/>
  <Override PartName="/ppt/diagrams/layout25.xml" ContentType="application/vnd.openxmlformats-officedocument.drawingml.diagramLayout+xml"/>
  <Override PartName="/ppt/diagrams/quickStyle25.xml" ContentType="application/vnd.openxmlformats-officedocument.drawingml.diagramStyle+xml"/>
  <Override PartName="/ppt/diagrams/colors25.xml" ContentType="application/vnd.openxmlformats-officedocument.drawingml.diagramColors+xml"/>
  <Override PartName="/ppt/diagrams/drawing25.xml" ContentType="application/vnd.ms-office.drawingml.diagramDrawing+xml"/>
  <Override PartName="/ppt/diagrams/data26.xml" ContentType="application/vnd.openxmlformats-officedocument.drawingml.diagramData+xml"/>
  <Override PartName="/ppt/diagrams/layout26.xml" ContentType="application/vnd.openxmlformats-officedocument.drawingml.diagramLayout+xml"/>
  <Override PartName="/ppt/diagrams/quickStyle26.xml" ContentType="application/vnd.openxmlformats-officedocument.drawingml.diagramStyle+xml"/>
  <Override PartName="/ppt/diagrams/colors26.xml" ContentType="application/vnd.openxmlformats-officedocument.drawingml.diagramColors+xml"/>
  <Override PartName="/ppt/diagrams/drawing26.xml" ContentType="application/vnd.ms-office.drawingml.diagramDrawing+xml"/>
  <Override PartName="/ppt/diagrams/data27.xml" ContentType="application/vnd.openxmlformats-officedocument.drawingml.diagramData+xml"/>
  <Override PartName="/ppt/diagrams/layout27.xml" ContentType="application/vnd.openxmlformats-officedocument.drawingml.diagramLayout+xml"/>
  <Override PartName="/ppt/diagrams/quickStyle27.xml" ContentType="application/vnd.openxmlformats-officedocument.drawingml.diagramStyle+xml"/>
  <Override PartName="/ppt/diagrams/colors27.xml" ContentType="application/vnd.openxmlformats-officedocument.drawingml.diagramColors+xml"/>
  <Override PartName="/ppt/diagrams/drawing27.xml" ContentType="application/vnd.ms-office.drawingml.diagramDrawing+xml"/>
  <Override PartName="/ppt/diagrams/data28.xml" ContentType="application/vnd.openxmlformats-officedocument.drawingml.diagramData+xml"/>
  <Override PartName="/ppt/diagrams/layout28.xml" ContentType="application/vnd.openxmlformats-officedocument.drawingml.diagramLayout+xml"/>
  <Override PartName="/ppt/diagrams/quickStyle28.xml" ContentType="application/vnd.openxmlformats-officedocument.drawingml.diagramStyle+xml"/>
  <Override PartName="/ppt/diagrams/colors28.xml" ContentType="application/vnd.openxmlformats-officedocument.drawingml.diagramColors+xml"/>
  <Override PartName="/ppt/diagrams/drawing28.xml" ContentType="application/vnd.ms-office.drawingml.diagramDrawing+xml"/>
  <Override PartName="/ppt/diagrams/data29.xml" ContentType="application/vnd.openxmlformats-officedocument.drawingml.diagramData+xml"/>
  <Override PartName="/ppt/diagrams/layout29.xml" ContentType="application/vnd.openxmlformats-officedocument.drawingml.diagramLayout+xml"/>
  <Override PartName="/ppt/diagrams/quickStyle29.xml" ContentType="application/vnd.openxmlformats-officedocument.drawingml.diagramStyle+xml"/>
  <Override PartName="/ppt/diagrams/colors29.xml" ContentType="application/vnd.openxmlformats-officedocument.drawingml.diagramColors+xml"/>
  <Override PartName="/ppt/diagrams/drawing29.xml" ContentType="application/vnd.ms-office.drawingml.diagramDrawing+xml"/>
  <Override PartName="/ppt/diagrams/data30.xml" ContentType="application/vnd.openxmlformats-officedocument.drawingml.diagramData+xml"/>
  <Override PartName="/ppt/diagrams/layout30.xml" ContentType="application/vnd.openxmlformats-officedocument.drawingml.diagramLayout+xml"/>
  <Override PartName="/ppt/diagrams/quickStyle30.xml" ContentType="application/vnd.openxmlformats-officedocument.drawingml.diagramStyle+xml"/>
  <Override PartName="/ppt/diagrams/colors30.xml" ContentType="application/vnd.openxmlformats-officedocument.drawingml.diagramColors+xml"/>
  <Override PartName="/ppt/diagrams/drawing30.xml" ContentType="application/vnd.ms-office.drawingml.diagramDrawing+xml"/>
  <Override PartName="/ppt/diagrams/data31.xml" ContentType="application/vnd.openxmlformats-officedocument.drawingml.diagramData+xml"/>
  <Override PartName="/ppt/diagrams/layout31.xml" ContentType="application/vnd.openxmlformats-officedocument.drawingml.diagramLayout+xml"/>
  <Override PartName="/ppt/diagrams/quickStyle31.xml" ContentType="application/vnd.openxmlformats-officedocument.drawingml.diagramStyle+xml"/>
  <Override PartName="/ppt/diagrams/colors31.xml" ContentType="application/vnd.openxmlformats-officedocument.drawingml.diagramColors+xml"/>
  <Override PartName="/ppt/diagrams/drawing31.xml" ContentType="application/vnd.ms-office.drawingml.diagramDrawing+xml"/>
  <Override PartName="/ppt/diagrams/data32.xml" ContentType="application/vnd.openxmlformats-officedocument.drawingml.diagramData+xml"/>
  <Override PartName="/ppt/diagrams/layout32.xml" ContentType="application/vnd.openxmlformats-officedocument.drawingml.diagramLayout+xml"/>
  <Override PartName="/ppt/diagrams/quickStyle32.xml" ContentType="application/vnd.openxmlformats-officedocument.drawingml.diagramStyle+xml"/>
  <Override PartName="/ppt/diagrams/colors32.xml" ContentType="application/vnd.openxmlformats-officedocument.drawingml.diagramColors+xml"/>
  <Override PartName="/ppt/diagrams/drawing32.xml" ContentType="application/vnd.ms-office.drawingml.diagramDrawing+xml"/>
  <Override PartName="/ppt/diagrams/data33.xml" ContentType="application/vnd.openxmlformats-officedocument.drawingml.diagramData+xml"/>
  <Override PartName="/ppt/diagrams/layout33.xml" ContentType="application/vnd.openxmlformats-officedocument.drawingml.diagramLayout+xml"/>
  <Override PartName="/ppt/diagrams/quickStyle33.xml" ContentType="application/vnd.openxmlformats-officedocument.drawingml.diagramStyle+xml"/>
  <Override PartName="/ppt/diagrams/colors33.xml" ContentType="application/vnd.openxmlformats-officedocument.drawingml.diagramColors+xml"/>
  <Override PartName="/ppt/diagrams/drawing33.xml" ContentType="application/vnd.ms-office.drawingml.diagramDrawing+xml"/>
  <Override PartName="/ppt/diagrams/data34.xml" ContentType="application/vnd.openxmlformats-officedocument.drawingml.diagramData+xml"/>
  <Override PartName="/ppt/diagrams/layout34.xml" ContentType="application/vnd.openxmlformats-officedocument.drawingml.diagramLayout+xml"/>
  <Override PartName="/ppt/diagrams/quickStyle34.xml" ContentType="application/vnd.openxmlformats-officedocument.drawingml.diagramStyle+xml"/>
  <Override PartName="/ppt/diagrams/colors34.xml" ContentType="application/vnd.openxmlformats-officedocument.drawingml.diagramColors+xml"/>
  <Override PartName="/ppt/diagrams/drawing34.xml" ContentType="application/vnd.ms-office.drawingml.diagramDrawing+xml"/>
  <Override PartName="/ppt/diagrams/data35.xml" ContentType="application/vnd.openxmlformats-officedocument.drawingml.diagramData+xml"/>
  <Override PartName="/ppt/diagrams/layout35.xml" ContentType="application/vnd.openxmlformats-officedocument.drawingml.diagramLayout+xml"/>
  <Override PartName="/ppt/diagrams/quickStyle35.xml" ContentType="application/vnd.openxmlformats-officedocument.drawingml.diagramStyle+xml"/>
  <Override PartName="/ppt/diagrams/colors35.xml" ContentType="application/vnd.openxmlformats-officedocument.drawingml.diagramColors+xml"/>
  <Override PartName="/ppt/diagrams/drawing35.xml" ContentType="application/vnd.ms-office.drawingml.diagramDrawing+xml"/>
  <Override PartName="/ppt/diagrams/data36.xml" ContentType="application/vnd.openxmlformats-officedocument.drawingml.diagramData+xml"/>
  <Override PartName="/ppt/diagrams/layout36.xml" ContentType="application/vnd.openxmlformats-officedocument.drawingml.diagramLayout+xml"/>
  <Override PartName="/ppt/diagrams/quickStyle36.xml" ContentType="application/vnd.openxmlformats-officedocument.drawingml.diagramStyle+xml"/>
  <Override PartName="/ppt/diagrams/colors36.xml" ContentType="application/vnd.openxmlformats-officedocument.drawingml.diagramColors+xml"/>
  <Override PartName="/ppt/diagrams/drawing36.xml" ContentType="application/vnd.ms-office.drawingml.diagramDrawing+xml"/>
  <Override PartName="/ppt/diagrams/data37.xml" ContentType="application/vnd.openxmlformats-officedocument.drawingml.diagramData+xml"/>
  <Override PartName="/ppt/diagrams/layout37.xml" ContentType="application/vnd.openxmlformats-officedocument.drawingml.diagramLayout+xml"/>
  <Override PartName="/ppt/diagrams/quickStyle37.xml" ContentType="application/vnd.openxmlformats-officedocument.drawingml.diagramStyle+xml"/>
  <Override PartName="/ppt/diagrams/colors37.xml" ContentType="application/vnd.openxmlformats-officedocument.drawingml.diagramColors+xml"/>
  <Override PartName="/ppt/diagrams/drawing37.xml" ContentType="application/vnd.ms-office.drawingml.diagramDrawing+xml"/>
  <Override PartName="/ppt/diagrams/data38.xml" ContentType="application/vnd.openxmlformats-officedocument.drawingml.diagramData+xml"/>
  <Override PartName="/ppt/diagrams/layout38.xml" ContentType="application/vnd.openxmlformats-officedocument.drawingml.diagramLayout+xml"/>
  <Override PartName="/ppt/diagrams/quickStyle38.xml" ContentType="application/vnd.openxmlformats-officedocument.drawingml.diagramStyle+xml"/>
  <Override PartName="/ppt/diagrams/colors38.xml" ContentType="application/vnd.openxmlformats-officedocument.drawingml.diagramColors+xml"/>
  <Override PartName="/ppt/diagrams/drawing38.xml" ContentType="application/vnd.ms-office.drawingml.diagramDrawing+xml"/>
  <Override PartName="/ppt/diagrams/data39.xml" ContentType="application/vnd.openxmlformats-officedocument.drawingml.diagramData+xml"/>
  <Override PartName="/ppt/diagrams/layout39.xml" ContentType="application/vnd.openxmlformats-officedocument.drawingml.diagramLayout+xml"/>
  <Override PartName="/ppt/diagrams/quickStyle39.xml" ContentType="application/vnd.openxmlformats-officedocument.drawingml.diagramStyle+xml"/>
  <Override PartName="/ppt/diagrams/colors39.xml" ContentType="application/vnd.openxmlformats-officedocument.drawingml.diagramColors+xml"/>
  <Override PartName="/ppt/diagrams/drawing39.xml" ContentType="application/vnd.ms-office.drawingml.diagramDrawing+xml"/>
  <Override PartName="/ppt/diagrams/data40.xml" ContentType="application/vnd.openxmlformats-officedocument.drawingml.diagramData+xml"/>
  <Override PartName="/ppt/diagrams/layout40.xml" ContentType="application/vnd.openxmlformats-officedocument.drawingml.diagramLayout+xml"/>
  <Override PartName="/ppt/diagrams/quickStyle40.xml" ContentType="application/vnd.openxmlformats-officedocument.drawingml.diagramStyle+xml"/>
  <Override PartName="/ppt/diagrams/colors40.xml" ContentType="application/vnd.openxmlformats-officedocument.drawingml.diagramColors+xml"/>
  <Override PartName="/ppt/diagrams/drawing40.xml" ContentType="application/vnd.ms-office.drawingml.diagramDrawing+xml"/>
  <Override PartName="/ppt/diagrams/data41.xml" ContentType="application/vnd.openxmlformats-officedocument.drawingml.diagramData+xml"/>
  <Override PartName="/ppt/diagrams/layout41.xml" ContentType="application/vnd.openxmlformats-officedocument.drawingml.diagramLayout+xml"/>
  <Override PartName="/ppt/diagrams/quickStyle41.xml" ContentType="application/vnd.openxmlformats-officedocument.drawingml.diagramStyle+xml"/>
  <Override PartName="/ppt/diagrams/colors41.xml" ContentType="application/vnd.openxmlformats-officedocument.drawingml.diagramColors+xml"/>
  <Override PartName="/ppt/diagrams/drawing4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96" r:id="rId1"/>
  </p:sldMasterIdLst>
  <p:sldIdLst>
    <p:sldId id="256" r:id="rId2"/>
    <p:sldId id="266" r:id="rId3"/>
    <p:sldId id="267" r:id="rId4"/>
    <p:sldId id="306" r:id="rId5"/>
    <p:sldId id="307" r:id="rId6"/>
    <p:sldId id="305" r:id="rId7"/>
    <p:sldId id="327" r:id="rId8"/>
    <p:sldId id="257" r:id="rId9"/>
    <p:sldId id="263" r:id="rId10"/>
    <p:sldId id="321" r:id="rId11"/>
    <p:sldId id="271" r:id="rId12"/>
    <p:sldId id="264" r:id="rId13"/>
    <p:sldId id="272" r:id="rId14"/>
    <p:sldId id="308" r:id="rId15"/>
    <p:sldId id="276" r:id="rId16"/>
    <p:sldId id="309" r:id="rId17"/>
    <p:sldId id="262" r:id="rId18"/>
    <p:sldId id="265" r:id="rId19"/>
    <p:sldId id="310" r:id="rId20"/>
    <p:sldId id="279" r:id="rId21"/>
    <p:sldId id="311" r:id="rId22"/>
    <p:sldId id="312" r:id="rId23"/>
    <p:sldId id="313" r:id="rId24"/>
    <p:sldId id="314" r:id="rId25"/>
    <p:sldId id="282" r:id="rId26"/>
    <p:sldId id="345" r:id="rId27"/>
    <p:sldId id="260" r:id="rId28"/>
    <p:sldId id="315" r:id="rId29"/>
    <p:sldId id="328" r:id="rId30"/>
    <p:sldId id="317" r:id="rId31"/>
    <p:sldId id="283" r:id="rId32"/>
    <p:sldId id="284" r:id="rId33"/>
    <p:sldId id="319" r:id="rId34"/>
    <p:sldId id="286" r:id="rId35"/>
    <p:sldId id="287" r:id="rId36"/>
    <p:sldId id="288" r:id="rId37"/>
    <p:sldId id="353" r:id="rId38"/>
    <p:sldId id="354" r:id="rId39"/>
    <p:sldId id="355" r:id="rId40"/>
    <p:sldId id="356" r:id="rId41"/>
    <p:sldId id="357" r:id="rId42"/>
    <p:sldId id="358" r:id="rId43"/>
    <p:sldId id="359" r:id="rId44"/>
    <p:sldId id="360" r:id="rId45"/>
    <p:sldId id="361" r:id="rId46"/>
    <p:sldId id="363" r:id="rId47"/>
    <p:sldId id="364" r:id="rId48"/>
    <p:sldId id="365" r:id="rId49"/>
    <p:sldId id="366" r:id="rId50"/>
    <p:sldId id="367" r:id="rId51"/>
    <p:sldId id="368" r:id="rId52"/>
    <p:sldId id="369" r:id="rId53"/>
    <p:sldId id="370" r:id="rId54"/>
    <p:sldId id="371" r:id="rId55"/>
    <p:sldId id="372" r:id="rId56"/>
    <p:sldId id="373" r:id="rId57"/>
    <p:sldId id="374" r:id="rId58"/>
    <p:sldId id="375" r:id="rId59"/>
    <p:sldId id="376" r:id="rId60"/>
    <p:sldId id="377" r:id="rId61"/>
    <p:sldId id="378" r:id="rId62"/>
    <p:sldId id="379" r:id="rId63"/>
    <p:sldId id="380" r:id="rId64"/>
    <p:sldId id="381" r:id="rId65"/>
    <p:sldId id="382" r:id="rId66"/>
    <p:sldId id="383" r:id="rId67"/>
    <p:sldId id="384" r:id="rId68"/>
    <p:sldId id="385" r:id="rId69"/>
    <p:sldId id="386" r:id="rId70"/>
    <p:sldId id="387" r:id="rId71"/>
    <p:sldId id="388" r:id="rId72"/>
    <p:sldId id="389" r:id="rId73"/>
    <p:sldId id="390" r:id="rId74"/>
    <p:sldId id="391" r:id="rId75"/>
    <p:sldId id="392" r:id="rId76"/>
    <p:sldId id="393" r:id="rId77"/>
    <p:sldId id="394" r:id="rId78"/>
    <p:sldId id="395" r:id="rId79"/>
    <p:sldId id="329" r:id="rId80"/>
    <p:sldId id="289" r:id="rId81"/>
    <p:sldId id="290" r:id="rId82"/>
    <p:sldId id="302" r:id="rId83"/>
    <p:sldId id="301" r:id="rId84"/>
    <p:sldId id="320" r:id="rId85"/>
    <p:sldId id="292" r:id="rId86"/>
    <p:sldId id="293" r:id="rId87"/>
    <p:sldId id="322" r:id="rId88"/>
    <p:sldId id="323" r:id="rId89"/>
    <p:sldId id="324" r:id="rId90"/>
    <p:sldId id="295" r:id="rId91"/>
    <p:sldId id="325" r:id="rId92"/>
    <p:sldId id="326" r:id="rId93"/>
    <p:sldId id="298" r:id="rId94"/>
    <p:sldId id="304" r:id="rId95"/>
    <p:sldId id="299" r:id="rId96"/>
    <p:sldId id="335" r:id="rId97"/>
    <p:sldId id="336" r:id="rId98"/>
    <p:sldId id="337" r:id="rId99"/>
    <p:sldId id="338" r:id="rId100"/>
    <p:sldId id="339" r:id="rId101"/>
    <p:sldId id="340" r:id="rId102"/>
    <p:sldId id="330" r:id="rId103"/>
    <p:sldId id="332" r:id="rId104"/>
    <p:sldId id="333" r:id="rId105"/>
    <p:sldId id="334" r:id="rId106"/>
    <p:sldId id="341" r:id="rId107"/>
    <p:sldId id="342" r:id="rId108"/>
    <p:sldId id="343" r:id="rId109"/>
    <p:sldId id="344" r:id="rId110"/>
  </p:sldIdLst>
  <p:sldSz cx="12192000" cy="6858000"/>
  <p:notesSz cx="6858000" cy="9144000"/>
  <p:defaultTextStyle>
    <a:defPPr>
      <a:defRPr lang="es-EC"/>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338" autoAdjust="0"/>
    <p:restoredTop sz="94660"/>
  </p:normalViewPr>
  <p:slideViewPr>
    <p:cSldViewPr snapToGrid="0">
      <p:cViewPr varScale="1">
        <p:scale>
          <a:sx n="67" d="100"/>
          <a:sy n="67" d="100"/>
        </p:scale>
        <p:origin x="476" y="5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viewProps" Target="viewProps.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theme" Target="theme/theme1.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tableStyles" Target="tableStyle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presProps" Target="presProps.xml"/></Relationships>
</file>

<file path=ppt/diagrams/_rels/data1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image" Target="../media/image30.png"/><Relationship Id="rId4" Type="http://schemas.openxmlformats.org/officeDocument/2006/relationships/image" Target="../media/image33.png"/></Relationships>
</file>

<file path=ppt/diagrams/_rels/data20.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image" Target="../media/image35.png"/></Relationships>
</file>

<file path=ppt/diagrams/_rels/data24.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image" Target="../media/image39.png"/><Relationship Id="rId5" Type="http://schemas.openxmlformats.org/officeDocument/2006/relationships/image" Target="../media/image43.png"/><Relationship Id="rId4" Type="http://schemas.openxmlformats.org/officeDocument/2006/relationships/image" Target="../media/image42.png"/></Relationships>
</file>

<file path=ppt/diagrams/_rels/data25.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image" Target="../media/image44.png"/></Relationships>
</file>

<file path=ppt/diagrams/_rels/data33.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3.png"/><Relationship Id="rId1" Type="http://schemas.openxmlformats.org/officeDocument/2006/relationships/image" Target="../media/image52.png"/></Relationships>
</file>

<file path=ppt/diagrams/_rels/data35.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57.jpg"/><Relationship Id="rId1" Type="http://schemas.openxmlformats.org/officeDocument/2006/relationships/image" Target="../media/image56.jpg"/><Relationship Id="rId4" Type="http://schemas.openxmlformats.org/officeDocument/2006/relationships/image" Target="../media/image59.png"/></Relationships>
</file>

<file path=ppt/diagrams/_rels/data41.xml.rels><?xml version="1.0" encoding="UTF-8" standalone="yes"?>
<Relationships xmlns="http://schemas.openxmlformats.org/package/2006/relationships"><Relationship Id="rId3" Type="http://schemas.openxmlformats.org/officeDocument/2006/relationships/image" Target="../media/image69.jpg"/><Relationship Id="rId2" Type="http://schemas.openxmlformats.org/officeDocument/2006/relationships/image" Target="../media/image68.jpg"/><Relationship Id="rId1" Type="http://schemas.openxmlformats.org/officeDocument/2006/relationships/image" Target="../media/image67.png"/><Relationship Id="rId5" Type="http://schemas.openxmlformats.org/officeDocument/2006/relationships/image" Target="../media/image71.png"/><Relationship Id="rId4" Type="http://schemas.openxmlformats.org/officeDocument/2006/relationships/image" Target="../media/image70.png"/></Relationships>
</file>

<file path=ppt/diagrams/_rels/data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image" Target="../media/image7.jpeg"/></Relationships>
</file>

<file path=ppt/diagrams/_rels/data6.xml.rels><?xml version="1.0" encoding="UTF-8" standalone="yes"?>
<Relationships xmlns="http://schemas.openxmlformats.org/package/2006/relationships"><Relationship Id="rId1" Type="http://schemas.openxmlformats.org/officeDocument/2006/relationships/image" Target="../media/image11.jpeg"/></Relationships>
</file>

<file path=ppt/diagrams/_rels/drawing1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image" Target="../media/image30.png"/><Relationship Id="rId4" Type="http://schemas.openxmlformats.org/officeDocument/2006/relationships/image" Target="../media/image33.png"/></Relationships>
</file>

<file path=ppt/diagrams/_rels/drawing20.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image" Target="../media/image35.png"/></Relationships>
</file>

<file path=ppt/diagrams/_rels/drawing24.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image" Target="../media/image39.png"/><Relationship Id="rId5" Type="http://schemas.openxmlformats.org/officeDocument/2006/relationships/image" Target="../media/image43.png"/><Relationship Id="rId4" Type="http://schemas.openxmlformats.org/officeDocument/2006/relationships/image" Target="../media/image42.png"/></Relationships>
</file>

<file path=ppt/diagrams/_rels/drawing25.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image" Target="../media/image44.png"/></Relationships>
</file>

<file path=ppt/diagrams/_rels/drawing33.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3.png"/><Relationship Id="rId1" Type="http://schemas.openxmlformats.org/officeDocument/2006/relationships/image" Target="../media/image52.png"/></Relationships>
</file>

<file path=ppt/diagrams/_rels/drawing35.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57.jpg"/><Relationship Id="rId1" Type="http://schemas.openxmlformats.org/officeDocument/2006/relationships/image" Target="../media/image56.jpg"/><Relationship Id="rId4" Type="http://schemas.openxmlformats.org/officeDocument/2006/relationships/image" Target="../media/image59.png"/></Relationships>
</file>

<file path=ppt/diagrams/_rels/drawing41.xml.rels><?xml version="1.0" encoding="UTF-8" standalone="yes"?>
<Relationships xmlns="http://schemas.openxmlformats.org/package/2006/relationships"><Relationship Id="rId3" Type="http://schemas.openxmlformats.org/officeDocument/2006/relationships/image" Target="../media/image69.jpg"/><Relationship Id="rId2" Type="http://schemas.openxmlformats.org/officeDocument/2006/relationships/image" Target="../media/image68.jpg"/><Relationship Id="rId1" Type="http://schemas.openxmlformats.org/officeDocument/2006/relationships/image" Target="../media/image67.png"/><Relationship Id="rId5" Type="http://schemas.openxmlformats.org/officeDocument/2006/relationships/image" Target="../media/image71.png"/><Relationship Id="rId4" Type="http://schemas.openxmlformats.org/officeDocument/2006/relationships/image" Target="../media/image70.png"/></Relationships>
</file>

<file path=ppt/diagrams/_rels/drawing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image" Target="../media/image7.jpeg"/></Relationships>
</file>

<file path=ppt/diagrams/_rels/drawing6.xml.rels><?xml version="1.0" encoding="UTF-8" standalone="yes"?>
<Relationships xmlns="http://schemas.openxmlformats.org/package/2006/relationships"><Relationship Id="rId1" Type="http://schemas.openxmlformats.org/officeDocument/2006/relationships/image" Target="../media/image11.jpe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accent3_1">
  <dgm:title val=""/>
  <dgm:desc val=""/>
  <dgm:catLst>
    <dgm:cat type="accent3" pri="11100"/>
  </dgm:catLst>
  <dgm:styleLbl name="node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3">
        <a:shade val="80000"/>
      </a:schemeClr>
    </dgm:linClrLst>
    <dgm:effectClrLst/>
    <dgm:txLinClrLst/>
    <dgm:txFillClrLst/>
    <dgm:txEffectClrLst/>
  </dgm:styleLbl>
  <dgm:styleLbl name="node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f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align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b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dgm:txEffectClrLst/>
  </dgm:styleLbl>
  <dgm:styleLbl name="parChTrans2D2">
    <dgm:fillClrLst meth="repeat">
      <a:schemeClr val="accent3"/>
    </dgm:fillClrLst>
    <dgm:linClrLst meth="repeat">
      <a:schemeClr val="accent3"/>
    </dgm:linClrLst>
    <dgm:effectClrLst/>
    <dgm:txLinClrLst/>
    <dgm:txFillClrLst/>
    <dgm:txEffectClrLst/>
  </dgm:styleLbl>
  <dgm:styleLbl name="parChTrans2D3">
    <dgm:fillClrLst meth="repeat">
      <a:schemeClr val="accent3"/>
    </dgm:fillClrLst>
    <dgm:linClrLst meth="repeat">
      <a:schemeClr val="accent3"/>
    </dgm:linClrLst>
    <dgm:effectClrLst/>
    <dgm:txLinClrLst/>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con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align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trAlignAcc1">
    <dgm:fillClrLst meth="repeat">
      <a:schemeClr val="accent3">
        <a:alpha val="40000"/>
        <a:tint val="40000"/>
      </a:schemeClr>
    </dgm:fillClrLst>
    <dgm:linClrLst meth="repeat">
      <a:schemeClr val="accent3"/>
    </dgm:linClrLst>
    <dgm:effectClrLst/>
    <dgm:txLinClrLst/>
    <dgm:txFillClrLst meth="repeat">
      <a:schemeClr val="dk1"/>
    </dgm:txFillClrLst>
    <dgm:txEffectClrLst/>
  </dgm:styleLbl>
  <dgm:styleLbl name="b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fgAcc0">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2">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3">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4">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accent3_1">
  <dgm:title val=""/>
  <dgm:desc val=""/>
  <dgm:catLst>
    <dgm:cat type="accent3" pri="11100"/>
  </dgm:catLst>
  <dgm:styleLbl name="node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3">
        <a:shade val="80000"/>
      </a:schemeClr>
    </dgm:linClrLst>
    <dgm:effectClrLst/>
    <dgm:txLinClrLst/>
    <dgm:txFillClrLst/>
    <dgm:txEffectClrLst/>
  </dgm:styleLbl>
  <dgm:styleLbl name="node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f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align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b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dgm:txEffectClrLst/>
  </dgm:styleLbl>
  <dgm:styleLbl name="parChTrans2D2">
    <dgm:fillClrLst meth="repeat">
      <a:schemeClr val="accent3"/>
    </dgm:fillClrLst>
    <dgm:linClrLst meth="repeat">
      <a:schemeClr val="accent3"/>
    </dgm:linClrLst>
    <dgm:effectClrLst/>
    <dgm:txLinClrLst/>
    <dgm:txFillClrLst/>
    <dgm:txEffectClrLst/>
  </dgm:styleLbl>
  <dgm:styleLbl name="parChTrans2D3">
    <dgm:fillClrLst meth="repeat">
      <a:schemeClr val="accent3"/>
    </dgm:fillClrLst>
    <dgm:linClrLst meth="repeat">
      <a:schemeClr val="accent3"/>
    </dgm:linClrLst>
    <dgm:effectClrLst/>
    <dgm:txLinClrLst/>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con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align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trAlignAcc1">
    <dgm:fillClrLst meth="repeat">
      <a:schemeClr val="accent3">
        <a:alpha val="40000"/>
        <a:tint val="40000"/>
      </a:schemeClr>
    </dgm:fillClrLst>
    <dgm:linClrLst meth="repeat">
      <a:schemeClr val="accent3"/>
    </dgm:linClrLst>
    <dgm:effectClrLst/>
    <dgm:txLinClrLst/>
    <dgm:txFillClrLst meth="repeat">
      <a:schemeClr val="dk1"/>
    </dgm:txFillClrLst>
    <dgm:txEffectClrLst/>
  </dgm:styleLbl>
  <dgm:styleLbl name="b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fgAcc0">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2">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3">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4">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7.xml><?xml version="1.0" encoding="utf-8"?>
<dgm:colorsDef xmlns:dgm="http://schemas.openxmlformats.org/drawingml/2006/diagram" xmlns:a="http://schemas.openxmlformats.org/drawingml/2006/main" uniqueId="urn:microsoft.com/office/officeart/2005/8/colors/accent3_1">
  <dgm:title val=""/>
  <dgm:desc val=""/>
  <dgm:catLst>
    <dgm:cat type="accent3" pri="11100"/>
  </dgm:catLst>
  <dgm:styleLbl name="node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3">
        <a:shade val="80000"/>
      </a:schemeClr>
    </dgm:linClrLst>
    <dgm:effectClrLst/>
    <dgm:txLinClrLst/>
    <dgm:txFillClrLst/>
    <dgm:txEffectClrLst/>
  </dgm:styleLbl>
  <dgm:styleLbl name="node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f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align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b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dgm:txEffectClrLst/>
  </dgm:styleLbl>
  <dgm:styleLbl name="parChTrans2D2">
    <dgm:fillClrLst meth="repeat">
      <a:schemeClr val="accent3"/>
    </dgm:fillClrLst>
    <dgm:linClrLst meth="repeat">
      <a:schemeClr val="accent3"/>
    </dgm:linClrLst>
    <dgm:effectClrLst/>
    <dgm:txLinClrLst/>
    <dgm:txFillClrLst/>
    <dgm:txEffectClrLst/>
  </dgm:styleLbl>
  <dgm:styleLbl name="parChTrans2D3">
    <dgm:fillClrLst meth="repeat">
      <a:schemeClr val="accent3"/>
    </dgm:fillClrLst>
    <dgm:linClrLst meth="repeat">
      <a:schemeClr val="accent3"/>
    </dgm:linClrLst>
    <dgm:effectClrLst/>
    <dgm:txLinClrLst/>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con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align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trAlignAcc1">
    <dgm:fillClrLst meth="repeat">
      <a:schemeClr val="accent3">
        <a:alpha val="40000"/>
        <a:tint val="40000"/>
      </a:schemeClr>
    </dgm:fillClrLst>
    <dgm:linClrLst meth="repeat">
      <a:schemeClr val="accent3"/>
    </dgm:linClrLst>
    <dgm:effectClrLst/>
    <dgm:txLinClrLst/>
    <dgm:txFillClrLst meth="repeat">
      <a:schemeClr val="dk1"/>
    </dgm:txFillClrLst>
    <dgm:txEffectClrLst/>
  </dgm:styleLbl>
  <dgm:styleLbl name="b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fgAcc0">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2">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3">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4">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8.xml><?xml version="1.0" encoding="utf-8"?>
<dgm:colorsDef xmlns:dgm="http://schemas.openxmlformats.org/drawingml/2006/diagram" xmlns:a="http://schemas.openxmlformats.org/drawingml/2006/main" uniqueId="urn:microsoft.com/office/officeart/2005/8/colors/accent3_1">
  <dgm:title val=""/>
  <dgm:desc val=""/>
  <dgm:catLst>
    <dgm:cat type="accent3" pri="11100"/>
  </dgm:catLst>
  <dgm:styleLbl name="node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3">
        <a:shade val="80000"/>
      </a:schemeClr>
    </dgm:linClrLst>
    <dgm:effectClrLst/>
    <dgm:txLinClrLst/>
    <dgm:txFillClrLst/>
    <dgm:txEffectClrLst/>
  </dgm:styleLbl>
  <dgm:styleLbl name="node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f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align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b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dgm:txEffectClrLst/>
  </dgm:styleLbl>
  <dgm:styleLbl name="parChTrans2D2">
    <dgm:fillClrLst meth="repeat">
      <a:schemeClr val="accent3"/>
    </dgm:fillClrLst>
    <dgm:linClrLst meth="repeat">
      <a:schemeClr val="accent3"/>
    </dgm:linClrLst>
    <dgm:effectClrLst/>
    <dgm:txLinClrLst/>
    <dgm:txFillClrLst/>
    <dgm:txEffectClrLst/>
  </dgm:styleLbl>
  <dgm:styleLbl name="parChTrans2D3">
    <dgm:fillClrLst meth="repeat">
      <a:schemeClr val="accent3"/>
    </dgm:fillClrLst>
    <dgm:linClrLst meth="repeat">
      <a:schemeClr val="accent3"/>
    </dgm:linClrLst>
    <dgm:effectClrLst/>
    <dgm:txLinClrLst/>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con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align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trAlignAcc1">
    <dgm:fillClrLst meth="repeat">
      <a:schemeClr val="accent3">
        <a:alpha val="40000"/>
        <a:tint val="40000"/>
      </a:schemeClr>
    </dgm:fillClrLst>
    <dgm:linClrLst meth="repeat">
      <a:schemeClr val="accent3"/>
    </dgm:linClrLst>
    <dgm:effectClrLst/>
    <dgm:txLinClrLst/>
    <dgm:txFillClrLst meth="repeat">
      <a:schemeClr val="dk1"/>
    </dgm:txFillClrLst>
    <dgm:txEffectClrLst/>
  </dgm:styleLbl>
  <dgm:styleLbl name="b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fgAcc0">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2">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3">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4">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9.xml><?xml version="1.0" encoding="utf-8"?>
<dgm:colorsDef xmlns:dgm="http://schemas.openxmlformats.org/drawingml/2006/diagram" xmlns:a="http://schemas.openxmlformats.org/drawingml/2006/main" uniqueId="urn:microsoft.com/office/officeart/2005/8/colors/accent3_1">
  <dgm:title val=""/>
  <dgm:desc val=""/>
  <dgm:catLst>
    <dgm:cat type="accent3" pri="11100"/>
  </dgm:catLst>
  <dgm:styleLbl name="node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3">
        <a:shade val="80000"/>
      </a:schemeClr>
    </dgm:linClrLst>
    <dgm:effectClrLst/>
    <dgm:txLinClrLst/>
    <dgm:txFillClrLst/>
    <dgm:txEffectClrLst/>
  </dgm:styleLbl>
  <dgm:styleLbl name="node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f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align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b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dgm:txEffectClrLst/>
  </dgm:styleLbl>
  <dgm:styleLbl name="parChTrans2D2">
    <dgm:fillClrLst meth="repeat">
      <a:schemeClr val="accent3"/>
    </dgm:fillClrLst>
    <dgm:linClrLst meth="repeat">
      <a:schemeClr val="accent3"/>
    </dgm:linClrLst>
    <dgm:effectClrLst/>
    <dgm:txLinClrLst/>
    <dgm:txFillClrLst/>
    <dgm:txEffectClrLst/>
  </dgm:styleLbl>
  <dgm:styleLbl name="parChTrans2D3">
    <dgm:fillClrLst meth="repeat">
      <a:schemeClr val="accent3"/>
    </dgm:fillClrLst>
    <dgm:linClrLst meth="repeat">
      <a:schemeClr val="accent3"/>
    </dgm:linClrLst>
    <dgm:effectClrLst/>
    <dgm:txLinClrLst/>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con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align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trAlignAcc1">
    <dgm:fillClrLst meth="repeat">
      <a:schemeClr val="accent3">
        <a:alpha val="40000"/>
        <a:tint val="40000"/>
      </a:schemeClr>
    </dgm:fillClrLst>
    <dgm:linClrLst meth="repeat">
      <a:schemeClr val="accent3"/>
    </dgm:linClrLst>
    <dgm:effectClrLst/>
    <dgm:txLinClrLst/>
    <dgm:txFillClrLst meth="repeat">
      <a:schemeClr val="dk1"/>
    </dgm:txFillClrLst>
    <dgm:txEffectClrLst/>
  </dgm:styleLbl>
  <dgm:styleLbl name="b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fgAcc0">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2">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3">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4">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0.xml><?xml version="1.0" encoding="utf-8"?>
<dgm:colorsDef xmlns:dgm="http://schemas.openxmlformats.org/drawingml/2006/diagram" xmlns:a="http://schemas.openxmlformats.org/drawingml/2006/main" uniqueId="urn:microsoft.com/office/officeart/2005/8/colors/accent3_1">
  <dgm:title val=""/>
  <dgm:desc val=""/>
  <dgm:catLst>
    <dgm:cat type="accent3" pri="11100"/>
  </dgm:catLst>
  <dgm:styleLbl name="node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3">
        <a:shade val="80000"/>
      </a:schemeClr>
    </dgm:linClrLst>
    <dgm:effectClrLst/>
    <dgm:txLinClrLst/>
    <dgm:txFillClrLst/>
    <dgm:txEffectClrLst/>
  </dgm:styleLbl>
  <dgm:styleLbl name="node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f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align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b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dgm:txEffectClrLst/>
  </dgm:styleLbl>
  <dgm:styleLbl name="parChTrans2D2">
    <dgm:fillClrLst meth="repeat">
      <a:schemeClr val="accent3"/>
    </dgm:fillClrLst>
    <dgm:linClrLst meth="repeat">
      <a:schemeClr val="accent3"/>
    </dgm:linClrLst>
    <dgm:effectClrLst/>
    <dgm:txLinClrLst/>
    <dgm:txFillClrLst/>
    <dgm:txEffectClrLst/>
  </dgm:styleLbl>
  <dgm:styleLbl name="parChTrans2D3">
    <dgm:fillClrLst meth="repeat">
      <a:schemeClr val="accent3"/>
    </dgm:fillClrLst>
    <dgm:linClrLst meth="repeat">
      <a:schemeClr val="accent3"/>
    </dgm:linClrLst>
    <dgm:effectClrLst/>
    <dgm:txLinClrLst/>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con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align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trAlignAcc1">
    <dgm:fillClrLst meth="repeat">
      <a:schemeClr val="accent3">
        <a:alpha val="40000"/>
        <a:tint val="40000"/>
      </a:schemeClr>
    </dgm:fillClrLst>
    <dgm:linClrLst meth="repeat">
      <a:schemeClr val="accent3"/>
    </dgm:linClrLst>
    <dgm:effectClrLst/>
    <dgm:txLinClrLst/>
    <dgm:txFillClrLst meth="repeat">
      <a:schemeClr val="dk1"/>
    </dgm:txFillClrLst>
    <dgm:txEffectClrLst/>
  </dgm:styleLbl>
  <dgm:styleLbl name="b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fgAcc0">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2">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3">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4">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1.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2.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3.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5.xml><?xml version="1.0" encoding="utf-8"?>
<dgm:colorsDef xmlns:dgm="http://schemas.openxmlformats.org/drawingml/2006/diagram" xmlns:a="http://schemas.openxmlformats.org/drawingml/2006/main" uniqueId="urn:microsoft.com/office/officeart/2005/8/colors/accent0_2">
  <dgm:title val=""/>
  <dgm:desc val=""/>
  <dgm:catLst>
    <dgm:cat type="mainScheme" pri="10200"/>
  </dgm:catLst>
  <dgm:styleLbl name="node0">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lig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l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vennNode1">
    <dgm:fillClrLst meth="repeat">
      <a:schemeClr val="lt1">
        <a:alpha val="50000"/>
      </a:schemeClr>
    </dgm:fillClrLst>
    <dgm:linClrLst meth="repeat">
      <a:schemeClr val="dk2">
        <a:shade val="80000"/>
      </a:schemeClr>
    </dgm:linClrLst>
    <dgm:effectClrLst/>
    <dgm:txLinClrLst/>
    <dgm:txFillClrLst/>
    <dgm:txEffectClrLst/>
  </dgm:styleLbl>
  <dgm:styleLbl name="node2">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3">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4">
    <dgm:fillClrLst meth="repeat">
      <a:schemeClr val="lt1"/>
    </dgm:fillClrLst>
    <dgm:linClrLst meth="repeat">
      <a:schemeClr val="dk2">
        <a:shade val="80000"/>
      </a:schemeClr>
    </dgm:linClrLst>
    <dgm:effectClrLst/>
    <dgm:txLinClrLst/>
    <dgm:txFillClrLst meth="repeat">
      <a:schemeClr val="dk2"/>
    </dgm:txFillClrLst>
    <dgm:txEffectClrLst/>
  </dgm:styleLbl>
  <dgm:styleLbl name="f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align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b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sibTrans1D1">
    <dgm:fillClrLst meth="repeat">
      <a:schemeClr val="dk2"/>
    </dgm:fillClrLst>
    <dgm:linClrLst meth="repeat">
      <a:schemeClr val="dk2"/>
    </dgm:linClrLst>
    <dgm:effectClrLst/>
    <dgm:txLinClrLst/>
    <dgm:txFillClrLst meth="repeat">
      <a:schemeClr val="tx1"/>
    </dgm:txFillClrLst>
    <dgm:txEffectClrLst/>
  </dgm:styleLbl>
  <dgm:styleLbl name="callout">
    <dgm:fillClrLst meth="repeat">
      <a:schemeClr val="dk2"/>
    </dgm:fillClrLst>
    <dgm:linClrLst meth="repeat">
      <a:schemeClr val="dk2"/>
    </dgm:linClrLst>
    <dgm:effectClrLst/>
    <dgm:txLinClrLst/>
    <dgm:txFillClrLst meth="repeat">
      <a:schemeClr val="tx1"/>
    </dgm:txFillClrLst>
    <dgm:txEffectClrLst/>
  </dgm:styleLbl>
  <dgm:styleLbl name="asst0">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2">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3">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4">
    <dgm:fillClrLst meth="repeat">
      <a:schemeClr val="lt1"/>
    </dgm:fillClrLst>
    <dgm:linClrLst meth="repeat">
      <a:schemeClr val="dk2">
        <a:shade val="80000"/>
      </a:schemeClr>
    </dgm:linClrLst>
    <dgm:effectClrLst/>
    <dgm:txLinClrLst/>
    <dgm:txFillClrLst meth="repeat">
      <a:schemeClr val="dk2"/>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dgm:txEffectClrLst/>
  </dgm:styleLbl>
  <dgm:styleLbl name="parChTrans2D2">
    <dgm:fillClrLst meth="repeat">
      <a:schemeClr val="dk2"/>
    </dgm:fillClrLst>
    <dgm:linClrLst meth="repeat">
      <a:schemeClr val="dk2"/>
    </dgm:linClrLst>
    <dgm:effectClrLst/>
    <dgm:txLinClrLst/>
    <dgm:txFillClrLst/>
    <dgm:txEffectClrLst/>
  </dgm:styleLbl>
  <dgm:styleLbl name="parChTrans2D3">
    <dgm:fillClrLst meth="repeat">
      <a:schemeClr val="dk2"/>
    </dgm:fillClrLst>
    <dgm:linClrLst meth="repeat">
      <a:schemeClr val="dk2"/>
    </dgm:linClrLst>
    <dgm:effectClrLst/>
    <dgm:txLinClrLst/>
    <dgm:txFillClrLst/>
    <dgm:txEffectClrLst/>
  </dgm:styleLbl>
  <dgm:styleLbl name="parChTrans2D4">
    <dgm:fillClrLst meth="repeat">
      <a:schemeClr val="dk2"/>
    </dgm:fillClrLst>
    <dgm:linClrLst meth="repeat">
      <a:schemeClr val="dk2"/>
    </dgm:linClrLst>
    <dgm:effectClrLst/>
    <dgm:txLinClrLst/>
    <dgm:txFillClrLst meth="repeat">
      <a:schemeClr val="lt1"/>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con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align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trAlignAcc1">
    <dgm:fillClrLst meth="repeat">
      <a:schemeClr val="dk2">
        <a:alpha val="40000"/>
        <a:tint val="40000"/>
      </a:schemeClr>
    </dgm:fillClrLst>
    <dgm:linClrLst meth="repeat">
      <a:schemeClr val="dk2"/>
    </dgm:linClrLst>
    <dgm:effectClrLst/>
    <dgm:txLinClrLst/>
    <dgm:txFillClrLst meth="repeat">
      <a:schemeClr val="dk2"/>
    </dgm:txFillClrLst>
    <dgm:txEffectClrLst/>
  </dgm:styleLbl>
  <dgm:styleLbl name="b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solidFgAcc1">
    <dgm:fillClrLst meth="repeat">
      <a:schemeClr val="lt1"/>
    </dgm:fillClrLst>
    <dgm:linClrLst meth="repeat">
      <a:schemeClr val="dk2"/>
    </dgm:linClrLst>
    <dgm:effectClrLst/>
    <dgm:txLinClrLst/>
    <dgm:txFillClrLst meth="repeat">
      <a:schemeClr val="dk2"/>
    </dgm:txFillClrLst>
    <dgm:txEffectClrLst/>
  </dgm:styleLbl>
  <dgm:styleLbl name="solidAlignAcc1">
    <dgm:fillClrLst meth="repeat">
      <a:schemeClr val="lt1"/>
    </dgm:fillClrLst>
    <dgm:linClrLst meth="repeat">
      <a:schemeClr val="dk2"/>
    </dgm:linClrLst>
    <dgm:effectClrLst/>
    <dgm:txLinClrLst/>
    <dgm:txFillClrLst meth="repeat">
      <a:schemeClr val="dk2"/>
    </dgm:txFillClrLst>
    <dgm:txEffectClrLst/>
  </dgm:styleLbl>
  <dgm:styleLbl name="solidBgAcc1">
    <dgm:fillClrLst meth="repeat">
      <a:schemeClr val="lt1"/>
    </dgm:fillClrLst>
    <dgm:linClrLst meth="repeat">
      <a:schemeClr val="dk2"/>
    </dgm:linClrLst>
    <dgm:effectClrLst/>
    <dgm:txLinClrLst/>
    <dgm:txFillClrLst meth="repeat">
      <a:schemeClr val="dk2"/>
    </dgm:txFillClrLst>
    <dgm:txEffectClrLst/>
  </dgm:styleLbl>
  <dgm:styleLbl name="f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align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b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fgAcc0">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2">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3">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4">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2"/>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2"/>
    </dgm:txFillClrLst>
    <dgm:txEffectClrLst/>
  </dgm:styleLbl>
  <dgm:styleLbl name="fgShp">
    <dgm:fillClrLst meth="repeat">
      <a:schemeClr val="dk2">
        <a:tint val="60000"/>
      </a:schemeClr>
    </dgm:fillClrLst>
    <dgm:linClrLst meth="repeat">
      <a:schemeClr val="lt1"/>
    </dgm:linClrLst>
    <dgm:effectClrLst/>
    <dgm:txLinClrLst/>
    <dgm:txFillClrLst meth="repeat">
      <a:schemeClr val="dk2"/>
    </dgm:txFillClrLst>
    <dgm:txEffectClrLst/>
  </dgm:styleLbl>
  <dgm:styleLbl name="revTx">
    <dgm:fillClrLst meth="repeat">
      <a:schemeClr val="lt1">
        <a:alpha val="0"/>
      </a:schemeClr>
    </dgm:fillClrLst>
    <dgm:linClrLst meth="repeat">
      <a:schemeClr val="dk2">
        <a:alpha val="0"/>
      </a:schemeClr>
    </dgm:linClrLst>
    <dgm:effectClrLst/>
    <dgm:txLinClrLst/>
    <dgm:txFillClrLst meth="repeat">
      <a:schemeClr val="tx1"/>
    </dgm:txFillClrLst>
    <dgm:txEffectClrLst/>
  </dgm:styleLbl>
</dgm:colorsDef>
</file>

<file path=ppt/diagrams/colors2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7.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8.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9.xml><?xml version="1.0" encoding="utf-8"?>
<dgm:colorsDef xmlns:dgm="http://schemas.openxmlformats.org/drawingml/2006/diagram" xmlns:a="http://schemas.openxmlformats.org/drawingml/2006/main" uniqueId="urn:microsoft.com/office/officeart/2005/8/colors/accent3_1">
  <dgm:title val=""/>
  <dgm:desc val=""/>
  <dgm:catLst>
    <dgm:cat type="accent3" pri="11100"/>
  </dgm:catLst>
  <dgm:styleLbl name="node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3">
        <a:shade val="80000"/>
      </a:schemeClr>
    </dgm:linClrLst>
    <dgm:effectClrLst/>
    <dgm:txLinClrLst/>
    <dgm:txFillClrLst/>
    <dgm:txEffectClrLst/>
  </dgm:styleLbl>
  <dgm:styleLbl name="node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f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align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b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dgm:txEffectClrLst/>
  </dgm:styleLbl>
  <dgm:styleLbl name="parChTrans2D2">
    <dgm:fillClrLst meth="repeat">
      <a:schemeClr val="accent3"/>
    </dgm:fillClrLst>
    <dgm:linClrLst meth="repeat">
      <a:schemeClr val="accent3"/>
    </dgm:linClrLst>
    <dgm:effectClrLst/>
    <dgm:txLinClrLst/>
    <dgm:txFillClrLst/>
    <dgm:txEffectClrLst/>
  </dgm:styleLbl>
  <dgm:styleLbl name="parChTrans2D3">
    <dgm:fillClrLst meth="repeat">
      <a:schemeClr val="accent3"/>
    </dgm:fillClrLst>
    <dgm:linClrLst meth="repeat">
      <a:schemeClr val="accent3"/>
    </dgm:linClrLst>
    <dgm:effectClrLst/>
    <dgm:txLinClrLst/>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con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align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trAlignAcc1">
    <dgm:fillClrLst meth="repeat">
      <a:schemeClr val="accent3">
        <a:alpha val="40000"/>
        <a:tint val="40000"/>
      </a:schemeClr>
    </dgm:fillClrLst>
    <dgm:linClrLst meth="repeat">
      <a:schemeClr val="accent3"/>
    </dgm:linClrLst>
    <dgm:effectClrLst/>
    <dgm:txLinClrLst/>
    <dgm:txFillClrLst meth="repeat">
      <a:schemeClr val="dk1"/>
    </dgm:txFillClrLst>
    <dgm:txEffectClrLst/>
  </dgm:styleLbl>
  <dgm:styleLbl name="b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fgAcc0">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2">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3">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4">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0.xml><?xml version="1.0" encoding="utf-8"?>
<dgm:colorsDef xmlns:dgm="http://schemas.openxmlformats.org/drawingml/2006/diagram" xmlns:a="http://schemas.openxmlformats.org/drawingml/2006/main" uniqueId="urn:microsoft.com/office/officeart/2005/8/colors/accent0_2">
  <dgm:title val=""/>
  <dgm:desc val=""/>
  <dgm:catLst>
    <dgm:cat type="mainScheme" pri="10200"/>
  </dgm:catLst>
  <dgm:styleLbl name="node0">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lig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l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vennNode1">
    <dgm:fillClrLst meth="repeat">
      <a:schemeClr val="lt1">
        <a:alpha val="50000"/>
      </a:schemeClr>
    </dgm:fillClrLst>
    <dgm:linClrLst meth="repeat">
      <a:schemeClr val="dk2">
        <a:shade val="80000"/>
      </a:schemeClr>
    </dgm:linClrLst>
    <dgm:effectClrLst/>
    <dgm:txLinClrLst/>
    <dgm:txFillClrLst/>
    <dgm:txEffectClrLst/>
  </dgm:styleLbl>
  <dgm:styleLbl name="node2">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3">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4">
    <dgm:fillClrLst meth="repeat">
      <a:schemeClr val="lt1"/>
    </dgm:fillClrLst>
    <dgm:linClrLst meth="repeat">
      <a:schemeClr val="dk2">
        <a:shade val="80000"/>
      </a:schemeClr>
    </dgm:linClrLst>
    <dgm:effectClrLst/>
    <dgm:txLinClrLst/>
    <dgm:txFillClrLst meth="repeat">
      <a:schemeClr val="dk2"/>
    </dgm:txFillClrLst>
    <dgm:txEffectClrLst/>
  </dgm:styleLbl>
  <dgm:styleLbl name="f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align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b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sibTrans1D1">
    <dgm:fillClrLst meth="repeat">
      <a:schemeClr val="dk2"/>
    </dgm:fillClrLst>
    <dgm:linClrLst meth="repeat">
      <a:schemeClr val="dk2"/>
    </dgm:linClrLst>
    <dgm:effectClrLst/>
    <dgm:txLinClrLst/>
    <dgm:txFillClrLst meth="repeat">
      <a:schemeClr val="tx1"/>
    </dgm:txFillClrLst>
    <dgm:txEffectClrLst/>
  </dgm:styleLbl>
  <dgm:styleLbl name="callout">
    <dgm:fillClrLst meth="repeat">
      <a:schemeClr val="dk2"/>
    </dgm:fillClrLst>
    <dgm:linClrLst meth="repeat">
      <a:schemeClr val="dk2"/>
    </dgm:linClrLst>
    <dgm:effectClrLst/>
    <dgm:txLinClrLst/>
    <dgm:txFillClrLst meth="repeat">
      <a:schemeClr val="tx1"/>
    </dgm:txFillClrLst>
    <dgm:txEffectClrLst/>
  </dgm:styleLbl>
  <dgm:styleLbl name="asst0">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2">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3">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4">
    <dgm:fillClrLst meth="repeat">
      <a:schemeClr val="lt1"/>
    </dgm:fillClrLst>
    <dgm:linClrLst meth="repeat">
      <a:schemeClr val="dk2">
        <a:shade val="80000"/>
      </a:schemeClr>
    </dgm:linClrLst>
    <dgm:effectClrLst/>
    <dgm:txLinClrLst/>
    <dgm:txFillClrLst meth="repeat">
      <a:schemeClr val="dk2"/>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dgm:txEffectClrLst/>
  </dgm:styleLbl>
  <dgm:styleLbl name="parChTrans2D2">
    <dgm:fillClrLst meth="repeat">
      <a:schemeClr val="dk2"/>
    </dgm:fillClrLst>
    <dgm:linClrLst meth="repeat">
      <a:schemeClr val="dk2"/>
    </dgm:linClrLst>
    <dgm:effectClrLst/>
    <dgm:txLinClrLst/>
    <dgm:txFillClrLst/>
    <dgm:txEffectClrLst/>
  </dgm:styleLbl>
  <dgm:styleLbl name="parChTrans2D3">
    <dgm:fillClrLst meth="repeat">
      <a:schemeClr val="dk2"/>
    </dgm:fillClrLst>
    <dgm:linClrLst meth="repeat">
      <a:schemeClr val="dk2"/>
    </dgm:linClrLst>
    <dgm:effectClrLst/>
    <dgm:txLinClrLst/>
    <dgm:txFillClrLst/>
    <dgm:txEffectClrLst/>
  </dgm:styleLbl>
  <dgm:styleLbl name="parChTrans2D4">
    <dgm:fillClrLst meth="repeat">
      <a:schemeClr val="dk2"/>
    </dgm:fillClrLst>
    <dgm:linClrLst meth="repeat">
      <a:schemeClr val="dk2"/>
    </dgm:linClrLst>
    <dgm:effectClrLst/>
    <dgm:txLinClrLst/>
    <dgm:txFillClrLst meth="repeat">
      <a:schemeClr val="lt1"/>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con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align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trAlignAcc1">
    <dgm:fillClrLst meth="repeat">
      <a:schemeClr val="dk2">
        <a:alpha val="40000"/>
        <a:tint val="40000"/>
      </a:schemeClr>
    </dgm:fillClrLst>
    <dgm:linClrLst meth="repeat">
      <a:schemeClr val="dk2"/>
    </dgm:linClrLst>
    <dgm:effectClrLst/>
    <dgm:txLinClrLst/>
    <dgm:txFillClrLst meth="repeat">
      <a:schemeClr val="dk2"/>
    </dgm:txFillClrLst>
    <dgm:txEffectClrLst/>
  </dgm:styleLbl>
  <dgm:styleLbl name="b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solidFgAcc1">
    <dgm:fillClrLst meth="repeat">
      <a:schemeClr val="lt1"/>
    </dgm:fillClrLst>
    <dgm:linClrLst meth="repeat">
      <a:schemeClr val="dk2"/>
    </dgm:linClrLst>
    <dgm:effectClrLst/>
    <dgm:txLinClrLst/>
    <dgm:txFillClrLst meth="repeat">
      <a:schemeClr val="dk2"/>
    </dgm:txFillClrLst>
    <dgm:txEffectClrLst/>
  </dgm:styleLbl>
  <dgm:styleLbl name="solidAlignAcc1">
    <dgm:fillClrLst meth="repeat">
      <a:schemeClr val="lt1"/>
    </dgm:fillClrLst>
    <dgm:linClrLst meth="repeat">
      <a:schemeClr val="dk2"/>
    </dgm:linClrLst>
    <dgm:effectClrLst/>
    <dgm:txLinClrLst/>
    <dgm:txFillClrLst meth="repeat">
      <a:schemeClr val="dk2"/>
    </dgm:txFillClrLst>
    <dgm:txEffectClrLst/>
  </dgm:styleLbl>
  <dgm:styleLbl name="solidBgAcc1">
    <dgm:fillClrLst meth="repeat">
      <a:schemeClr val="lt1"/>
    </dgm:fillClrLst>
    <dgm:linClrLst meth="repeat">
      <a:schemeClr val="dk2"/>
    </dgm:linClrLst>
    <dgm:effectClrLst/>
    <dgm:txLinClrLst/>
    <dgm:txFillClrLst meth="repeat">
      <a:schemeClr val="dk2"/>
    </dgm:txFillClrLst>
    <dgm:txEffectClrLst/>
  </dgm:styleLbl>
  <dgm:styleLbl name="f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align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b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fgAcc0">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2">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3">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4">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2"/>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2"/>
    </dgm:txFillClrLst>
    <dgm:txEffectClrLst/>
  </dgm:styleLbl>
  <dgm:styleLbl name="fgShp">
    <dgm:fillClrLst meth="repeat">
      <a:schemeClr val="dk2">
        <a:tint val="60000"/>
      </a:schemeClr>
    </dgm:fillClrLst>
    <dgm:linClrLst meth="repeat">
      <a:schemeClr val="lt1"/>
    </dgm:linClrLst>
    <dgm:effectClrLst/>
    <dgm:txLinClrLst/>
    <dgm:txFillClrLst meth="repeat">
      <a:schemeClr val="dk2"/>
    </dgm:txFillClrLst>
    <dgm:txEffectClrLst/>
  </dgm:styleLbl>
  <dgm:styleLbl name="revTx">
    <dgm:fillClrLst meth="repeat">
      <a:schemeClr val="lt1">
        <a:alpha val="0"/>
      </a:schemeClr>
    </dgm:fillClrLst>
    <dgm:linClrLst meth="repeat">
      <a:schemeClr val="dk2">
        <a:alpha val="0"/>
      </a:schemeClr>
    </dgm:linClrLst>
    <dgm:effectClrLst/>
    <dgm:txLinClrLst/>
    <dgm:txFillClrLst meth="repeat">
      <a:schemeClr val="tx1"/>
    </dgm:txFillClrLst>
    <dgm:txEffectClrLst/>
  </dgm:styleLbl>
</dgm:colorsDef>
</file>

<file path=ppt/diagrams/colors3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2.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4.xml><?xml version="1.0" encoding="utf-8"?>
<dgm:colorsDef xmlns:dgm="http://schemas.openxmlformats.org/drawingml/2006/diagram" xmlns:a="http://schemas.openxmlformats.org/drawingml/2006/main" uniqueId="urn:microsoft.com/office/officeart/2005/8/colors/accent5_1">
  <dgm:title val=""/>
  <dgm:desc val=""/>
  <dgm:catLst>
    <dgm:cat type="accent5" pri="11100"/>
  </dgm:catLst>
  <dgm:styleLbl name="node0">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5">
        <a:shade val="80000"/>
      </a:schemeClr>
    </dgm:linClrLst>
    <dgm:effectClrLst/>
    <dgm:txLinClrLst/>
    <dgm:txFillClrLst/>
    <dgm:txEffectClrLst/>
  </dgm:styleLbl>
  <dgm:styleLbl name="node2">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fgImgPlace1">
    <dgm:fillClrLst meth="repeat">
      <a:schemeClr val="accent5">
        <a:tint val="40000"/>
      </a:schemeClr>
    </dgm:fillClrLst>
    <dgm:linClrLst meth="repeat">
      <a:schemeClr val="accent5">
        <a:shade val="80000"/>
      </a:schemeClr>
    </dgm:linClrLst>
    <dgm:effectClrLst/>
    <dgm:txLinClrLst/>
    <dgm:txFillClrLst meth="repeat">
      <a:schemeClr val="lt1"/>
    </dgm:txFillClrLst>
    <dgm:txEffectClrLst/>
  </dgm:styleLbl>
  <dgm:styleLbl name="alignImgPlace1">
    <dgm:fillClrLst meth="repeat">
      <a:schemeClr val="accent5">
        <a:tint val="40000"/>
      </a:schemeClr>
    </dgm:fillClrLst>
    <dgm:linClrLst meth="repeat">
      <a:schemeClr val="accent5">
        <a:shade val="80000"/>
      </a:schemeClr>
    </dgm:linClrLst>
    <dgm:effectClrLst/>
    <dgm:txLinClrLst/>
    <dgm:txFillClrLst meth="repeat">
      <a:schemeClr val="lt1"/>
    </dgm:txFillClrLst>
    <dgm:txEffectClrLst/>
  </dgm:styleLbl>
  <dgm:styleLbl name="bgImgPlace1">
    <dgm:fillClrLst meth="repeat">
      <a:schemeClr val="accent5">
        <a:tint val="40000"/>
      </a:schemeClr>
    </dgm:fillClrLst>
    <dgm:linClrLst meth="repeat">
      <a:schemeClr val="accent5">
        <a:shade val="80000"/>
      </a:schemeClr>
    </dgm:linClrLst>
    <dgm:effectClrLst/>
    <dgm:txLinClrLst/>
    <dgm:txFillClrLst meth="repeat">
      <a:schemeClr val="lt1"/>
    </dgm:txFillClrLst>
    <dgm:txEffectClrLst/>
  </dgm:styleLbl>
  <dgm:styleLbl name="sibTrans2D1">
    <dgm:fillClrLst meth="repeat">
      <a:schemeClr val="accent5">
        <a:tint val="60000"/>
      </a:schemeClr>
    </dgm:fillClrLst>
    <dgm:linClrLst meth="repeat">
      <a:schemeClr val="accent5">
        <a:tint val="60000"/>
      </a:schemeClr>
    </dgm:linClrLst>
    <dgm:effectClrLst/>
    <dgm:txLinClrLst/>
    <dgm:txFillClrLst meth="repeat">
      <a:schemeClr val="dk1"/>
    </dgm:txFillClrLst>
    <dgm:txEffectClrLst/>
  </dgm:styleLbl>
  <dgm:styleLbl name="fgSibTrans2D1">
    <dgm:fillClrLst meth="repeat">
      <a:schemeClr val="accent5">
        <a:tint val="60000"/>
      </a:schemeClr>
    </dgm:fillClrLst>
    <dgm:linClrLst meth="repeat">
      <a:schemeClr val="accent5">
        <a:tint val="60000"/>
      </a:schemeClr>
    </dgm:linClrLst>
    <dgm:effectClrLst/>
    <dgm:txLinClrLst/>
    <dgm:txFillClrLst meth="repeat">
      <a:schemeClr val="dk1"/>
    </dgm:txFillClrLst>
    <dgm:txEffectClrLst/>
  </dgm:styleLbl>
  <dgm:styleLbl name="bgSibTrans2D1">
    <dgm:fillClrLst meth="repeat">
      <a:schemeClr val="accent5">
        <a:tint val="60000"/>
      </a:schemeClr>
    </dgm:fillClrLst>
    <dgm:linClrLst meth="repeat">
      <a:schemeClr val="accent5">
        <a:tint val="60000"/>
      </a:schemeClr>
    </dgm:linClrLst>
    <dgm:effectClrLst/>
    <dgm:txLinClrLst/>
    <dgm:txFillClrLst meth="repeat">
      <a:schemeClr val="dk1"/>
    </dgm:txFillClrLst>
    <dgm:txEffectClrLst/>
  </dgm:styleLbl>
  <dgm:styleLbl name="sibTrans1D1">
    <dgm:fillClrLst meth="repeat">
      <a:schemeClr val="accent5"/>
    </dgm:fillClrLst>
    <dgm:linClrLst meth="repeat">
      <a:schemeClr val="accent5"/>
    </dgm:linClrLst>
    <dgm:effectClrLst/>
    <dgm:txLinClrLst/>
    <dgm:txFillClrLst meth="repeat">
      <a:schemeClr val="tx1"/>
    </dgm:txFillClrLst>
    <dgm:txEffectClrLst/>
  </dgm:styleLbl>
  <dgm:styleLbl name="callout">
    <dgm:fillClrLst meth="repeat">
      <a:schemeClr val="accent5"/>
    </dgm:fillClrLst>
    <dgm:linClrLst meth="repeat">
      <a:schemeClr val="accent5"/>
    </dgm:linClrLst>
    <dgm:effectClrLst/>
    <dgm:txLinClrLst/>
    <dgm:txFillClrLst meth="repeat">
      <a:schemeClr val="tx1"/>
    </dgm:txFillClrLst>
    <dgm:txEffectClrLst/>
  </dgm:styleLbl>
  <dgm:styleLbl name="asst0">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parChTrans2D1">
    <dgm:fillClrLst meth="repeat">
      <a:schemeClr val="accent5">
        <a:tint val="60000"/>
      </a:schemeClr>
    </dgm:fillClrLst>
    <dgm:linClrLst meth="repeat">
      <a:schemeClr val="accent5">
        <a:tint val="60000"/>
      </a:schemeClr>
    </dgm:linClrLst>
    <dgm:effectClrLst/>
    <dgm:txLinClrLst/>
    <dgm:txFillClrLst/>
    <dgm:txEffectClrLst/>
  </dgm:styleLbl>
  <dgm:styleLbl name="parChTrans2D2">
    <dgm:fillClrLst meth="repeat">
      <a:schemeClr val="accent5"/>
    </dgm:fillClrLst>
    <dgm:linClrLst meth="repeat">
      <a:schemeClr val="accent5"/>
    </dgm:linClrLst>
    <dgm:effectClrLst/>
    <dgm:txLinClrLst/>
    <dgm:txFillClrLst/>
    <dgm:txEffectClrLst/>
  </dgm:styleLbl>
  <dgm:styleLbl name="parChTrans2D3">
    <dgm:fillClrLst meth="repeat">
      <a:schemeClr val="accent5"/>
    </dgm:fillClrLst>
    <dgm:linClrLst meth="repeat">
      <a:schemeClr val="accent5"/>
    </dgm:linClrLst>
    <dgm:effectClrLst/>
    <dgm:txLinClrLst/>
    <dgm:txFillClrLst/>
    <dgm:txEffectClrLst/>
  </dgm:styleLbl>
  <dgm:styleLbl name="parChTrans2D4">
    <dgm:fillClrLst meth="repeat">
      <a:schemeClr val="accent5"/>
    </dgm:fillClrLst>
    <dgm:linClrLst meth="repeat">
      <a:schemeClr val="accent5"/>
    </dgm:linClrLst>
    <dgm:effectClrLst/>
    <dgm:txLinClrLst/>
    <dgm:txFillClrLst meth="repeat">
      <a:schemeClr val="lt1"/>
    </dgm:txFillClrLst>
    <dgm:txEffectClrLst/>
  </dgm:styleLbl>
  <dgm:styleLbl name="parChTrans1D1">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2">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3">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parChTrans1D4">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fgAcc1">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conFgAcc1">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alignAcc1">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trAlignAcc1">
    <dgm:fillClrLst meth="repeat">
      <a:schemeClr val="accent5">
        <a:alpha val="40000"/>
        <a:tint val="40000"/>
      </a:schemeClr>
    </dgm:fillClrLst>
    <dgm:linClrLst meth="repeat">
      <a:schemeClr val="accent5"/>
    </dgm:linClrLst>
    <dgm:effectClrLst/>
    <dgm:txLinClrLst/>
    <dgm:txFillClrLst meth="repeat">
      <a:schemeClr val="dk1"/>
    </dgm:txFillClrLst>
    <dgm:txEffectClrLst/>
  </dgm:styleLbl>
  <dgm:styleLbl name="bgAcc1">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solidFgAcc1">
    <dgm:fillClrLst meth="repeat">
      <a:schemeClr val="lt1"/>
    </dgm:fillClrLst>
    <dgm:linClrLst meth="repeat">
      <a:schemeClr val="accent5"/>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5">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5">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5">
        <a:alpha val="90000"/>
      </a:schemeClr>
    </dgm:linClrLst>
    <dgm:effectClrLst/>
    <dgm:txLinClrLst/>
    <dgm:txFillClrLst meth="repeat">
      <a:schemeClr val="dk1"/>
    </dgm:txFillClrLst>
    <dgm:txEffectClrLst/>
  </dgm:styleLbl>
  <dgm:styleLbl name="fgAcc0">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fgAcc2">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fgAcc3">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fgAcc4">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accent5"/>
    </dgm:linClrLst>
    <dgm:effectClrLst/>
    <dgm:txLinClrLst/>
    <dgm:txFillClrLst meth="repeat">
      <a:schemeClr val="dk1"/>
    </dgm:txFillClrLst>
    <dgm:txEffectClrLst/>
  </dgm:styleLbl>
  <dgm:styleLbl name="dkBgShp">
    <dgm:fillClrLst meth="repeat">
      <a:schemeClr val="accent5">
        <a:shade val="80000"/>
      </a:schemeClr>
    </dgm:fillClrLst>
    <dgm:linClrLst meth="repeat">
      <a:schemeClr val="accent5"/>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36D27D6-D9B0-4AA4-B100-F5648F9DB6FF}"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s-ES"/>
        </a:p>
      </dgm:t>
    </dgm:pt>
    <dgm:pt modelId="{E6CD1B83-E330-4BA5-B20E-ACDB3718E99A}">
      <dgm:prSet custT="1"/>
      <dgm:spPr/>
      <dgm:t>
        <a:bodyPr/>
        <a:lstStyle/>
        <a:p>
          <a:r>
            <a:rPr lang="es-EC" sz="2400" dirty="0">
              <a:latin typeface="Book Antiqua" panose="02040602050305030304" pitchFamily="18" charset="0"/>
            </a:rPr>
            <a:t>Los intermediarios.</a:t>
          </a:r>
        </a:p>
      </dgm:t>
    </dgm:pt>
    <dgm:pt modelId="{B9DF8F74-E612-4329-9FDF-BEC970FEBB0A}" type="parTrans" cxnId="{623C81C1-7772-491A-9B97-89FEA1EB2981}">
      <dgm:prSet/>
      <dgm:spPr/>
      <dgm:t>
        <a:bodyPr/>
        <a:lstStyle/>
        <a:p>
          <a:endParaRPr lang="es-ES"/>
        </a:p>
      </dgm:t>
    </dgm:pt>
    <dgm:pt modelId="{CD126E43-9FAA-41DC-B9E2-EDD2ACDD7D15}" type="sibTrans" cxnId="{623C81C1-7772-491A-9B97-89FEA1EB2981}">
      <dgm:prSet/>
      <dgm:spPr/>
      <dgm:t>
        <a:bodyPr/>
        <a:lstStyle/>
        <a:p>
          <a:endParaRPr lang="es-ES"/>
        </a:p>
      </dgm:t>
    </dgm:pt>
    <dgm:pt modelId="{A863C88D-2382-40FD-AF51-FD898A7A6300}">
      <dgm:prSet custT="1"/>
      <dgm:spPr/>
      <dgm:t>
        <a:bodyPr/>
        <a:lstStyle/>
        <a:p>
          <a:r>
            <a:rPr lang="es-EC" sz="2000" dirty="0">
              <a:latin typeface="Book Antiqua" panose="02040602050305030304" pitchFamily="18" charset="0"/>
            </a:rPr>
            <a:t>El activo financiero que se canaliza.</a:t>
          </a:r>
        </a:p>
      </dgm:t>
    </dgm:pt>
    <dgm:pt modelId="{9C7C8210-0BCB-4A09-9112-968FAF026996}" type="parTrans" cxnId="{0B81F2EE-749C-42FC-BAE9-789E9A96E13C}">
      <dgm:prSet/>
      <dgm:spPr/>
      <dgm:t>
        <a:bodyPr/>
        <a:lstStyle/>
        <a:p>
          <a:endParaRPr lang="es-ES"/>
        </a:p>
      </dgm:t>
    </dgm:pt>
    <dgm:pt modelId="{6229B71D-14B4-4038-B9CB-71BFF429C641}" type="sibTrans" cxnId="{0B81F2EE-749C-42FC-BAE9-789E9A96E13C}">
      <dgm:prSet/>
      <dgm:spPr/>
      <dgm:t>
        <a:bodyPr/>
        <a:lstStyle/>
        <a:p>
          <a:endParaRPr lang="es-ES"/>
        </a:p>
      </dgm:t>
    </dgm:pt>
    <dgm:pt modelId="{BDFF169F-DD76-4957-933B-9C21EECABB41}" type="pres">
      <dgm:prSet presAssocID="{E36D27D6-D9B0-4AA4-B100-F5648F9DB6FF}" presName="linear" presStyleCnt="0">
        <dgm:presLayoutVars>
          <dgm:dir/>
          <dgm:animLvl val="lvl"/>
          <dgm:resizeHandles val="exact"/>
        </dgm:presLayoutVars>
      </dgm:prSet>
      <dgm:spPr/>
    </dgm:pt>
    <dgm:pt modelId="{15E53BED-6555-4A21-B5D2-5196D4175BB1}" type="pres">
      <dgm:prSet presAssocID="{E6CD1B83-E330-4BA5-B20E-ACDB3718E99A}" presName="parentLin" presStyleCnt="0"/>
      <dgm:spPr/>
    </dgm:pt>
    <dgm:pt modelId="{9BBA89BE-1479-488C-9C37-1EA65E662D39}" type="pres">
      <dgm:prSet presAssocID="{E6CD1B83-E330-4BA5-B20E-ACDB3718E99A}" presName="parentLeftMargin" presStyleLbl="node1" presStyleIdx="0" presStyleCnt="2"/>
      <dgm:spPr/>
    </dgm:pt>
    <dgm:pt modelId="{54993019-8247-47C3-B7F5-9BB12706ED61}" type="pres">
      <dgm:prSet presAssocID="{E6CD1B83-E330-4BA5-B20E-ACDB3718E99A}" presName="parentText" presStyleLbl="node1" presStyleIdx="0" presStyleCnt="2" custScaleX="86575" custScaleY="139856" custLinFactNeighborX="-18949" custLinFactNeighborY="18323">
        <dgm:presLayoutVars>
          <dgm:chMax val="0"/>
          <dgm:bulletEnabled val="1"/>
        </dgm:presLayoutVars>
      </dgm:prSet>
      <dgm:spPr/>
    </dgm:pt>
    <dgm:pt modelId="{E8ED4D59-9B38-4A98-881E-5B1766B73A3C}" type="pres">
      <dgm:prSet presAssocID="{E6CD1B83-E330-4BA5-B20E-ACDB3718E99A}" presName="negativeSpace" presStyleCnt="0"/>
      <dgm:spPr/>
    </dgm:pt>
    <dgm:pt modelId="{62763A27-8E11-4D12-A4D4-49F7C067F1FC}" type="pres">
      <dgm:prSet presAssocID="{E6CD1B83-E330-4BA5-B20E-ACDB3718E99A}" presName="childText" presStyleLbl="conFgAcc1" presStyleIdx="0" presStyleCnt="2">
        <dgm:presLayoutVars>
          <dgm:bulletEnabled val="1"/>
        </dgm:presLayoutVars>
      </dgm:prSet>
      <dgm:spPr/>
    </dgm:pt>
    <dgm:pt modelId="{9CF6537A-49D0-4FBA-A665-249CDB1920BD}" type="pres">
      <dgm:prSet presAssocID="{CD126E43-9FAA-41DC-B9E2-EDD2ACDD7D15}" presName="spaceBetweenRectangles" presStyleCnt="0"/>
      <dgm:spPr/>
    </dgm:pt>
    <dgm:pt modelId="{0AC737DD-D1C5-4A04-B72E-5CDB81C91E25}" type="pres">
      <dgm:prSet presAssocID="{A863C88D-2382-40FD-AF51-FD898A7A6300}" presName="parentLin" presStyleCnt="0"/>
      <dgm:spPr/>
    </dgm:pt>
    <dgm:pt modelId="{F93D99E1-0CCB-41A8-A404-BF08ED47C5F2}" type="pres">
      <dgm:prSet presAssocID="{A863C88D-2382-40FD-AF51-FD898A7A6300}" presName="parentLeftMargin" presStyleLbl="node1" presStyleIdx="0" presStyleCnt="2"/>
      <dgm:spPr/>
    </dgm:pt>
    <dgm:pt modelId="{1C02A5F9-21F4-4828-8BE7-6C7222C4CECD}" type="pres">
      <dgm:prSet presAssocID="{A863C88D-2382-40FD-AF51-FD898A7A6300}" presName="parentText" presStyleLbl="node1" presStyleIdx="1" presStyleCnt="2" custScaleX="85934" custScaleY="125664" custLinFactNeighborX="-14386" custLinFactNeighborY="5579">
        <dgm:presLayoutVars>
          <dgm:chMax val="0"/>
          <dgm:bulletEnabled val="1"/>
        </dgm:presLayoutVars>
      </dgm:prSet>
      <dgm:spPr/>
    </dgm:pt>
    <dgm:pt modelId="{95EED30E-5F35-4AE2-9706-FAA4DCE4B051}" type="pres">
      <dgm:prSet presAssocID="{A863C88D-2382-40FD-AF51-FD898A7A6300}" presName="negativeSpace" presStyleCnt="0"/>
      <dgm:spPr/>
    </dgm:pt>
    <dgm:pt modelId="{3D556019-B80E-41BC-9A70-364E8F645ACD}" type="pres">
      <dgm:prSet presAssocID="{A863C88D-2382-40FD-AF51-FD898A7A6300}" presName="childText" presStyleLbl="conFgAcc1" presStyleIdx="1" presStyleCnt="2">
        <dgm:presLayoutVars>
          <dgm:bulletEnabled val="1"/>
        </dgm:presLayoutVars>
      </dgm:prSet>
      <dgm:spPr/>
    </dgm:pt>
  </dgm:ptLst>
  <dgm:cxnLst>
    <dgm:cxn modelId="{F445CF2F-6D41-4245-90BE-83DD11D11EC1}" type="presOf" srcId="{E36D27D6-D9B0-4AA4-B100-F5648F9DB6FF}" destId="{BDFF169F-DD76-4957-933B-9C21EECABB41}" srcOrd="0" destOrd="0" presId="urn:microsoft.com/office/officeart/2005/8/layout/list1"/>
    <dgm:cxn modelId="{41B11538-DDA4-4029-A0EC-906B9504682C}" type="presOf" srcId="{E6CD1B83-E330-4BA5-B20E-ACDB3718E99A}" destId="{9BBA89BE-1479-488C-9C37-1EA65E662D39}" srcOrd="0" destOrd="0" presId="urn:microsoft.com/office/officeart/2005/8/layout/list1"/>
    <dgm:cxn modelId="{AEDE24B0-21DE-4C8F-A00E-BF2042EFC18A}" type="presOf" srcId="{A863C88D-2382-40FD-AF51-FD898A7A6300}" destId="{1C02A5F9-21F4-4828-8BE7-6C7222C4CECD}" srcOrd="1" destOrd="0" presId="urn:microsoft.com/office/officeart/2005/8/layout/list1"/>
    <dgm:cxn modelId="{718949BF-D7D4-49BB-B5CE-405C3913764A}" type="presOf" srcId="{A863C88D-2382-40FD-AF51-FD898A7A6300}" destId="{F93D99E1-0CCB-41A8-A404-BF08ED47C5F2}" srcOrd="0" destOrd="0" presId="urn:microsoft.com/office/officeart/2005/8/layout/list1"/>
    <dgm:cxn modelId="{623C81C1-7772-491A-9B97-89FEA1EB2981}" srcId="{E36D27D6-D9B0-4AA4-B100-F5648F9DB6FF}" destId="{E6CD1B83-E330-4BA5-B20E-ACDB3718E99A}" srcOrd="0" destOrd="0" parTransId="{B9DF8F74-E612-4329-9FDF-BEC970FEBB0A}" sibTransId="{CD126E43-9FAA-41DC-B9E2-EDD2ACDD7D15}"/>
    <dgm:cxn modelId="{0B81F2EE-749C-42FC-BAE9-789E9A96E13C}" srcId="{E36D27D6-D9B0-4AA4-B100-F5648F9DB6FF}" destId="{A863C88D-2382-40FD-AF51-FD898A7A6300}" srcOrd="1" destOrd="0" parTransId="{9C7C8210-0BCB-4A09-9112-968FAF026996}" sibTransId="{6229B71D-14B4-4038-B9CB-71BFF429C641}"/>
    <dgm:cxn modelId="{FF2B91FE-5EDD-44BD-9730-175AFFC12F86}" type="presOf" srcId="{E6CD1B83-E330-4BA5-B20E-ACDB3718E99A}" destId="{54993019-8247-47C3-B7F5-9BB12706ED61}" srcOrd="1" destOrd="0" presId="urn:microsoft.com/office/officeart/2005/8/layout/list1"/>
    <dgm:cxn modelId="{003183C1-CA9F-40C6-B0A6-B32B3BFE4F09}" type="presParOf" srcId="{BDFF169F-DD76-4957-933B-9C21EECABB41}" destId="{15E53BED-6555-4A21-B5D2-5196D4175BB1}" srcOrd="0" destOrd="0" presId="urn:microsoft.com/office/officeart/2005/8/layout/list1"/>
    <dgm:cxn modelId="{B232DAF5-F94D-4032-9DB1-584DBE467340}" type="presParOf" srcId="{15E53BED-6555-4A21-B5D2-5196D4175BB1}" destId="{9BBA89BE-1479-488C-9C37-1EA65E662D39}" srcOrd="0" destOrd="0" presId="urn:microsoft.com/office/officeart/2005/8/layout/list1"/>
    <dgm:cxn modelId="{40D0E7AF-8237-4D4D-805C-D54AC35C25A5}" type="presParOf" srcId="{15E53BED-6555-4A21-B5D2-5196D4175BB1}" destId="{54993019-8247-47C3-B7F5-9BB12706ED61}" srcOrd="1" destOrd="0" presId="urn:microsoft.com/office/officeart/2005/8/layout/list1"/>
    <dgm:cxn modelId="{156A73E9-CA80-4890-95F7-5075FB661EF1}" type="presParOf" srcId="{BDFF169F-DD76-4957-933B-9C21EECABB41}" destId="{E8ED4D59-9B38-4A98-881E-5B1766B73A3C}" srcOrd="1" destOrd="0" presId="urn:microsoft.com/office/officeart/2005/8/layout/list1"/>
    <dgm:cxn modelId="{C0136129-A386-41FE-8786-E317FD0813D8}" type="presParOf" srcId="{BDFF169F-DD76-4957-933B-9C21EECABB41}" destId="{62763A27-8E11-4D12-A4D4-49F7C067F1FC}" srcOrd="2" destOrd="0" presId="urn:microsoft.com/office/officeart/2005/8/layout/list1"/>
    <dgm:cxn modelId="{7A046850-7F69-4AEB-8D4D-923B68D19124}" type="presParOf" srcId="{BDFF169F-DD76-4957-933B-9C21EECABB41}" destId="{9CF6537A-49D0-4FBA-A665-249CDB1920BD}" srcOrd="3" destOrd="0" presId="urn:microsoft.com/office/officeart/2005/8/layout/list1"/>
    <dgm:cxn modelId="{3DE962E8-3EB3-4A09-B415-A022E447D56B}" type="presParOf" srcId="{BDFF169F-DD76-4957-933B-9C21EECABB41}" destId="{0AC737DD-D1C5-4A04-B72E-5CDB81C91E25}" srcOrd="4" destOrd="0" presId="urn:microsoft.com/office/officeart/2005/8/layout/list1"/>
    <dgm:cxn modelId="{C2DF6627-08C3-4886-8979-D7AD6F4C6221}" type="presParOf" srcId="{0AC737DD-D1C5-4A04-B72E-5CDB81C91E25}" destId="{F93D99E1-0CCB-41A8-A404-BF08ED47C5F2}" srcOrd="0" destOrd="0" presId="urn:microsoft.com/office/officeart/2005/8/layout/list1"/>
    <dgm:cxn modelId="{1A0FE44E-653F-4527-87DA-91CBA3CD5D0D}" type="presParOf" srcId="{0AC737DD-D1C5-4A04-B72E-5CDB81C91E25}" destId="{1C02A5F9-21F4-4828-8BE7-6C7222C4CECD}" srcOrd="1" destOrd="0" presId="urn:microsoft.com/office/officeart/2005/8/layout/list1"/>
    <dgm:cxn modelId="{5CA119F9-B951-4D8C-BAD9-D50CDE5CADAC}" type="presParOf" srcId="{BDFF169F-DD76-4957-933B-9C21EECABB41}" destId="{95EED30E-5F35-4AE2-9706-FAA4DCE4B051}" srcOrd="5" destOrd="0" presId="urn:microsoft.com/office/officeart/2005/8/layout/list1"/>
    <dgm:cxn modelId="{D26E48BA-6404-4CDC-A1C1-2716B030DAA7}" type="presParOf" srcId="{BDFF169F-DD76-4957-933B-9C21EECABB41}" destId="{3D556019-B80E-41BC-9A70-364E8F645ACD}" srcOrd="6"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12A1F431-90D0-4AB0-BBE2-3576FB487632}" type="doc">
      <dgm:prSet loTypeId="urn:microsoft.com/office/officeart/2005/8/layout/vProcess5" loCatId="process" qsTypeId="urn:microsoft.com/office/officeart/2005/8/quickstyle/3d4" qsCatId="3D" csTypeId="urn:microsoft.com/office/officeart/2005/8/colors/accent1_2" csCatId="accent1" phldr="1"/>
      <dgm:spPr/>
      <dgm:t>
        <a:bodyPr/>
        <a:lstStyle/>
        <a:p>
          <a:endParaRPr lang="es-ES"/>
        </a:p>
      </dgm:t>
    </dgm:pt>
    <dgm:pt modelId="{62C0D005-C00E-47CE-AF10-4A2A204D1709}" type="pres">
      <dgm:prSet presAssocID="{12A1F431-90D0-4AB0-BBE2-3576FB487632}" presName="outerComposite" presStyleCnt="0">
        <dgm:presLayoutVars>
          <dgm:chMax val="5"/>
          <dgm:dir/>
          <dgm:resizeHandles val="exact"/>
        </dgm:presLayoutVars>
      </dgm:prSet>
      <dgm:spPr/>
    </dgm:pt>
    <dgm:pt modelId="{DA1D803E-2D11-4F16-A575-0A34BD7833F2}" type="pres">
      <dgm:prSet presAssocID="{12A1F431-90D0-4AB0-BBE2-3576FB487632}" presName="dummyMaxCanvas" presStyleCnt="0">
        <dgm:presLayoutVars/>
      </dgm:prSet>
      <dgm:spPr/>
    </dgm:pt>
  </dgm:ptLst>
  <dgm:cxnLst>
    <dgm:cxn modelId="{514ACA41-A882-4851-906E-D88FB463577B}" type="presOf" srcId="{12A1F431-90D0-4AB0-BBE2-3576FB487632}" destId="{62C0D005-C00E-47CE-AF10-4A2A204D1709}" srcOrd="0" destOrd="0" presId="urn:microsoft.com/office/officeart/2005/8/layout/vProcess5"/>
    <dgm:cxn modelId="{858B22AA-11B6-45DA-994F-06185494288D}" type="presParOf" srcId="{62C0D005-C00E-47CE-AF10-4A2A204D1709}" destId="{DA1D803E-2D11-4F16-A575-0A34BD7833F2}" srcOrd="0" destOrd="0" presId="urn:microsoft.com/office/officeart/2005/8/layout/vProcess5"/>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12A1F431-90D0-4AB0-BBE2-3576FB487632}" type="doc">
      <dgm:prSet loTypeId="urn:microsoft.com/office/officeart/2005/8/layout/vProcess5" loCatId="process" qsTypeId="urn:microsoft.com/office/officeart/2005/8/quickstyle/3d3" qsCatId="3D" csTypeId="urn:microsoft.com/office/officeart/2005/8/colors/accent1_2" csCatId="accent1" phldr="1"/>
      <dgm:spPr/>
      <dgm:t>
        <a:bodyPr/>
        <a:lstStyle/>
        <a:p>
          <a:endParaRPr lang="es-ES"/>
        </a:p>
      </dgm:t>
    </dgm:pt>
    <dgm:pt modelId="{9401EA2A-81A8-49EA-8C63-8CACBF701C51}">
      <dgm:prSet phldrT="[Texto]" custT="1"/>
      <dgm:spPr/>
      <dgm:t>
        <a:bodyPr/>
        <a:lstStyle/>
        <a:p>
          <a:r>
            <a:rPr lang="es-EC" sz="1600" dirty="0">
              <a:latin typeface="Book Antiqua" panose="02040602050305030304" pitchFamily="18" charset="0"/>
            </a:rPr>
            <a:t> P4.Conocer necesidades   y limitaciones sobre programas financieros. </a:t>
          </a:r>
          <a:endParaRPr lang="es-ES" sz="1600" dirty="0">
            <a:latin typeface="Book Antiqua" panose="02040602050305030304" pitchFamily="18" charset="0"/>
          </a:endParaRPr>
        </a:p>
      </dgm:t>
    </dgm:pt>
    <dgm:pt modelId="{E853EBC1-7286-4E42-BEC4-391998673233}" type="parTrans" cxnId="{53F732D8-63A2-4557-ABA0-B16629AFAEDC}">
      <dgm:prSet/>
      <dgm:spPr/>
      <dgm:t>
        <a:bodyPr/>
        <a:lstStyle/>
        <a:p>
          <a:endParaRPr lang="es-ES"/>
        </a:p>
      </dgm:t>
    </dgm:pt>
    <dgm:pt modelId="{3B8B7AA3-E8E4-4974-A012-2E24C2868EF4}" type="sibTrans" cxnId="{53F732D8-63A2-4557-ABA0-B16629AFAEDC}">
      <dgm:prSet/>
      <dgm:spPr/>
      <dgm:t>
        <a:bodyPr/>
        <a:lstStyle/>
        <a:p>
          <a:endParaRPr lang="es-ES"/>
        </a:p>
      </dgm:t>
    </dgm:pt>
    <dgm:pt modelId="{4C95D83C-C71D-49B5-AC49-1FF55120842B}">
      <dgm:prSet phldrT="[Texto]" custT="1"/>
      <dgm:spPr/>
      <dgm:t>
        <a:bodyPr/>
        <a:lstStyle/>
        <a:p>
          <a:r>
            <a:rPr lang="es-ES" sz="1800" dirty="0">
              <a:latin typeface="Book Antiqua" panose="02040602050305030304" pitchFamily="18" charset="0"/>
            </a:rPr>
            <a:t> P5. Contar con material claro para formadores educativos</a:t>
          </a:r>
          <a:r>
            <a:rPr lang="es-ES" sz="1500" dirty="0"/>
            <a:t>.</a:t>
          </a:r>
        </a:p>
      </dgm:t>
    </dgm:pt>
    <dgm:pt modelId="{A94B3081-CA9C-420F-80D2-F944B2496192}" type="parTrans" cxnId="{3D0D622A-F5B5-40C3-AB85-F9829E70A5C7}">
      <dgm:prSet/>
      <dgm:spPr/>
      <dgm:t>
        <a:bodyPr/>
        <a:lstStyle/>
        <a:p>
          <a:endParaRPr lang="es-ES"/>
        </a:p>
      </dgm:t>
    </dgm:pt>
    <dgm:pt modelId="{959FDFC0-077F-42AC-89C4-9C76700DA614}" type="sibTrans" cxnId="{3D0D622A-F5B5-40C3-AB85-F9829E70A5C7}">
      <dgm:prSet/>
      <dgm:spPr/>
      <dgm:t>
        <a:bodyPr/>
        <a:lstStyle/>
        <a:p>
          <a:endParaRPr lang="es-ES"/>
        </a:p>
      </dgm:t>
    </dgm:pt>
    <dgm:pt modelId="{85E0956A-6EE3-4591-B4C8-573D7CAB59B4}">
      <dgm:prSet phldrT="[Texto]" custT="1"/>
      <dgm:spPr/>
      <dgm:t>
        <a:bodyPr/>
        <a:lstStyle/>
        <a:p>
          <a:r>
            <a:rPr lang="es-EC" sz="1600" dirty="0">
              <a:latin typeface="Book Antiqua" panose="02040602050305030304" pitchFamily="18" charset="0"/>
            </a:rPr>
            <a:t> P6. Considerar el marco el marco legal y regulatorio.</a:t>
          </a:r>
          <a:endParaRPr lang="es-ES" sz="1600" dirty="0">
            <a:latin typeface="Book Antiqua" panose="02040602050305030304" pitchFamily="18" charset="0"/>
          </a:endParaRPr>
        </a:p>
      </dgm:t>
    </dgm:pt>
    <dgm:pt modelId="{8A333417-F2D8-4C9A-BA11-7361578ED410}" type="parTrans" cxnId="{692A315C-40F0-4D2A-9D1A-99C788658B9D}">
      <dgm:prSet/>
      <dgm:spPr/>
      <dgm:t>
        <a:bodyPr/>
        <a:lstStyle/>
        <a:p>
          <a:endParaRPr lang="es-ES"/>
        </a:p>
      </dgm:t>
    </dgm:pt>
    <dgm:pt modelId="{D4324123-2B80-47BD-9DB7-9ECC8C48B362}" type="sibTrans" cxnId="{692A315C-40F0-4D2A-9D1A-99C788658B9D}">
      <dgm:prSet/>
      <dgm:spPr/>
      <dgm:t>
        <a:bodyPr/>
        <a:lstStyle/>
        <a:p>
          <a:endParaRPr lang="es-ES"/>
        </a:p>
      </dgm:t>
    </dgm:pt>
    <dgm:pt modelId="{62C0D005-C00E-47CE-AF10-4A2A204D1709}" type="pres">
      <dgm:prSet presAssocID="{12A1F431-90D0-4AB0-BBE2-3576FB487632}" presName="outerComposite" presStyleCnt="0">
        <dgm:presLayoutVars>
          <dgm:chMax val="5"/>
          <dgm:dir/>
          <dgm:resizeHandles val="exact"/>
        </dgm:presLayoutVars>
      </dgm:prSet>
      <dgm:spPr/>
    </dgm:pt>
    <dgm:pt modelId="{DA1D803E-2D11-4F16-A575-0A34BD7833F2}" type="pres">
      <dgm:prSet presAssocID="{12A1F431-90D0-4AB0-BBE2-3576FB487632}" presName="dummyMaxCanvas" presStyleCnt="0">
        <dgm:presLayoutVars/>
      </dgm:prSet>
      <dgm:spPr/>
    </dgm:pt>
    <dgm:pt modelId="{E054DF6F-17BE-4ABB-A89E-2A28D8B84A98}" type="pres">
      <dgm:prSet presAssocID="{12A1F431-90D0-4AB0-BBE2-3576FB487632}" presName="ThreeNodes_1" presStyleLbl="node1" presStyleIdx="0" presStyleCnt="3" custScaleY="81646" custLinFactNeighborX="101" custLinFactNeighborY="-18055">
        <dgm:presLayoutVars>
          <dgm:bulletEnabled val="1"/>
        </dgm:presLayoutVars>
      </dgm:prSet>
      <dgm:spPr/>
    </dgm:pt>
    <dgm:pt modelId="{37588120-0C7D-4C82-8E10-5C758230428B}" type="pres">
      <dgm:prSet presAssocID="{12A1F431-90D0-4AB0-BBE2-3576FB487632}" presName="ThreeNodes_2" presStyleLbl="node1" presStyleIdx="1" presStyleCnt="3" custScaleY="90687" custLinFactNeighborX="-1511" custLinFactNeighborY="-26326">
        <dgm:presLayoutVars>
          <dgm:bulletEnabled val="1"/>
        </dgm:presLayoutVars>
      </dgm:prSet>
      <dgm:spPr/>
    </dgm:pt>
    <dgm:pt modelId="{6089A35A-8D58-4D71-B529-FA9841FA3165}" type="pres">
      <dgm:prSet presAssocID="{12A1F431-90D0-4AB0-BBE2-3576FB487632}" presName="ThreeNodes_3" presStyleLbl="node1" presStyleIdx="2" presStyleCnt="3" custScaleY="81708" custLinFactNeighborX="-3919" custLinFactNeighborY="-46098">
        <dgm:presLayoutVars>
          <dgm:bulletEnabled val="1"/>
        </dgm:presLayoutVars>
      </dgm:prSet>
      <dgm:spPr/>
    </dgm:pt>
    <dgm:pt modelId="{DCB05E92-7A42-45BE-A660-4BE1A56D08E3}" type="pres">
      <dgm:prSet presAssocID="{12A1F431-90D0-4AB0-BBE2-3576FB487632}" presName="ThreeConn_1-2" presStyleLbl="fgAccFollowNode1" presStyleIdx="0" presStyleCnt="2" custScaleX="47256" custScaleY="62641" custLinFactNeighborX="-1773" custLinFactNeighborY="-43213">
        <dgm:presLayoutVars>
          <dgm:bulletEnabled val="1"/>
        </dgm:presLayoutVars>
      </dgm:prSet>
      <dgm:spPr/>
    </dgm:pt>
    <dgm:pt modelId="{9D963C33-F954-43AD-8070-302C0222F4DF}" type="pres">
      <dgm:prSet presAssocID="{12A1F431-90D0-4AB0-BBE2-3576FB487632}" presName="ThreeConn_2-3" presStyleLbl="fgAccFollowNode1" presStyleIdx="1" presStyleCnt="2" custScaleX="45820" custScaleY="61737" custLinFactNeighborX="-25125" custLinFactNeighborY="-58709">
        <dgm:presLayoutVars>
          <dgm:bulletEnabled val="1"/>
        </dgm:presLayoutVars>
      </dgm:prSet>
      <dgm:spPr/>
    </dgm:pt>
    <dgm:pt modelId="{0CF62C94-BC2F-4D18-B58F-EA619174D586}" type="pres">
      <dgm:prSet presAssocID="{12A1F431-90D0-4AB0-BBE2-3576FB487632}" presName="ThreeNodes_1_text" presStyleLbl="node1" presStyleIdx="2" presStyleCnt="3">
        <dgm:presLayoutVars>
          <dgm:bulletEnabled val="1"/>
        </dgm:presLayoutVars>
      </dgm:prSet>
      <dgm:spPr/>
    </dgm:pt>
    <dgm:pt modelId="{A1C8FB2F-6944-4450-AD85-075C4120C597}" type="pres">
      <dgm:prSet presAssocID="{12A1F431-90D0-4AB0-BBE2-3576FB487632}" presName="ThreeNodes_2_text" presStyleLbl="node1" presStyleIdx="2" presStyleCnt="3">
        <dgm:presLayoutVars>
          <dgm:bulletEnabled val="1"/>
        </dgm:presLayoutVars>
      </dgm:prSet>
      <dgm:spPr/>
    </dgm:pt>
    <dgm:pt modelId="{3CB034AF-7C2A-453B-9D4D-4888BF53747A}" type="pres">
      <dgm:prSet presAssocID="{12A1F431-90D0-4AB0-BBE2-3576FB487632}" presName="ThreeNodes_3_text" presStyleLbl="node1" presStyleIdx="2" presStyleCnt="3">
        <dgm:presLayoutVars>
          <dgm:bulletEnabled val="1"/>
        </dgm:presLayoutVars>
      </dgm:prSet>
      <dgm:spPr/>
    </dgm:pt>
  </dgm:ptLst>
  <dgm:cxnLst>
    <dgm:cxn modelId="{35CA3C07-E0F1-41B1-B20A-003C8C2A7CB6}" type="presOf" srcId="{9401EA2A-81A8-49EA-8C63-8CACBF701C51}" destId="{0CF62C94-BC2F-4D18-B58F-EA619174D586}" srcOrd="1" destOrd="0" presId="urn:microsoft.com/office/officeart/2005/8/layout/vProcess5"/>
    <dgm:cxn modelId="{3D0D622A-F5B5-40C3-AB85-F9829E70A5C7}" srcId="{12A1F431-90D0-4AB0-BBE2-3576FB487632}" destId="{4C95D83C-C71D-49B5-AC49-1FF55120842B}" srcOrd="1" destOrd="0" parTransId="{A94B3081-CA9C-420F-80D2-F944B2496192}" sibTransId="{959FDFC0-077F-42AC-89C4-9C76700DA614}"/>
    <dgm:cxn modelId="{692A315C-40F0-4D2A-9D1A-99C788658B9D}" srcId="{12A1F431-90D0-4AB0-BBE2-3576FB487632}" destId="{85E0956A-6EE3-4591-B4C8-573D7CAB59B4}" srcOrd="2" destOrd="0" parTransId="{8A333417-F2D8-4C9A-BA11-7361578ED410}" sibTransId="{D4324123-2B80-47BD-9DB7-9ECC8C48B362}"/>
    <dgm:cxn modelId="{514ACA41-A882-4851-906E-D88FB463577B}" type="presOf" srcId="{12A1F431-90D0-4AB0-BBE2-3576FB487632}" destId="{62C0D005-C00E-47CE-AF10-4A2A204D1709}" srcOrd="0" destOrd="0" presId="urn:microsoft.com/office/officeart/2005/8/layout/vProcess5"/>
    <dgm:cxn modelId="{5F9E0863-DCC3-4269-A160-7124CBC58978}" type="presOf" srcId="{85E0956A-6EE3-4591-B4C8-573D7CAB59B4}" destId="{6089A35A-8D58-4D71-B529-FA9841FA3165}" srcOrd="0" destOrd="0" presId="urn:microsoft.com/office/officeart/2005/8/layout/vProcess5"/>
    <dgm:cxn modelId="{C92CA066-C0FA-4E8D-B495-3F635FB27422}" type="presOf" srcId="{9401EA2A-81A8-49EA-8C63-8CACBF701C51}" destId="{E054DF6F-17BE-4ABB-A89E-2A28D8B84A98}" srcOrd="0" destOrd="0" presId="urn:microsoft.com/office/officeart/2005/8/layout/vProcess5"/>
    <dgm:cxn modelId="{EC16064A-0ED5-4B8A-BA92-3B79ADFBBD49}" type="presOf" srcId="{85E0956A-6EE3-4591-B4C8-573D7CAB59B4}" destId="{3CB034AF-7C2A-453B-9D4D-4888BF53747A}" srcOrd="1" destOrd="0" presId="urn:microsoft.com/office/officeart/2005/8/layout/vProcess5"/>
    <dgm:cxn modelId="{CB2EF070-B79C-4052-9973-B290261FE4D0}" type="presOf" srcId="{3B8B7AA3-E8E4-4974-A012-2E24C2868EF4}" destId="{DCB05E92-7A42-45BE-A660-4BE1A56D08E3}" srcOrd="0" destOrd="0" presId="urn:microsoft.com/office/officeart/2005/8/layout/vProcess5"/>
    <dgm:cxn modelId="{54F3ADAD-E990-4317-8B6A-6E5DE1117057}" type="presOf" srcId="{4C95D83C-C71D-49B5-AC49-1FF55120842B}" destId="{37588120-0C7D-4C82-8E10-5C758230428B}" srcOrd="0" destOrd="0" presId="urn:microsoft.com/office/officeart/2005/8/layout/vProcess5"/>
    <dgm:cxn modelId="{53F732D8-63A2-4557-ABA0-B16629AFAEDC}" srcId="{12A1F431-90D0-4AB0-BBE2-3576FB487632}" destId="{9401EA2A-81A8-49EA-8C63-8CACBF701C51}" srcOrd="0" destOrd="0" parTransId="{E853EBC1-7286-4E42-BEC4-391998673233}" sibTransId="{3B8B7AA3-E8E4-4974-A012-2E24C2868EF4}"/>
    <dgm:cxn modelId="{8FD6EADF-D543-4B09-ACD4-3A4DE2EE8DB9}" type="presOf" srcId="{4C95D83C-C71D-49B5-AC49-1FF55120842B}" destId="{A1C8FB2F-6944-4450-AD85-075C4120C597}" srcOrd="1" destOrd="0" presId="urn:microsoft.com/office/officeart/2005/8/layout/vProcess5"/>
    <dgm:cxn modelId="{96B532E5-75F3-4EF8-8E26-9CEFE94F49F1}" type="presOf" srcId="{959FDFC0-077F-42AC-89C4-9C76700DA614}" destId="{9D963C33-F954-43AD-8070-302C0222F4DF}" srcOrd="0" destOrd="0" presId="urn:microsoft.com/office/officeart/2005/8/layout/vProcess5"/>
    <dgm:cxn modelId="{858B22AA-11B6-45DA-994F-06185494288D}" type="presParOf" srcId="{62C0D005-C00E-47CE-AF10-4A2A204D1709}" destId="{DA1D803E-2D11-4F16-A575-0A34BD7833F2}" srcOrd="0" destOrd="0" presId="urn:microsoft.com/office/officeart/2005/8/layout/vProcess5"/>
    <dgm:cxn modelId="{269686E7-ED34-4862-9E96-DC21D1C6B0A4}" type="presParOf" srcId="{62C0D005-C00E-47CE-AF10-4A2A204D1709}" destId="{E054DF6F-17BE-4ABB-A89E-2A28D8B84A98}" srcOrd="1" destOrd="0" presId="urn:microsoft.com/office/officeart/2005/8/layout/vProcess5"/>
    <dgm:cxn modelId="{15FFD095-8C87-4EC4-86D3-AF8516A28B47}" type="presParOf" srcId="{62C0D005-C00E-47CE-AF10-4A2A204D1709}" destId="{37588120-0C7D-4C82-8E10-5C758230428B}" srcOrd="2" destOrd="0" presId="urn:microsoft.com/office/officeart/2005/8/layout/vProcess5"/>
    <dgm:cxn modelId="{30A14559-24B5-4F98-AA8F-F4AF76FA5A0E}" type="presParOf" srcId="{62C0D005-C00E-47CE-AF10-4A2A204D1709}" destId="{6089A35A-8D58-4D71-B529-FA9841FA3165}" srcOrd="3" destOrd="0" presId="urn:microsoft.com/office/officeart/2005/8/layout/vProcess5"/>
    <dgm:cxn modelId="{C509EF37-D17B-476C-989F-479CFB1D4AE2}" type="presParOf" srcId="{62C0D005-C00E-47CE-AF10-4A2A204D1709}" destId="{DCB05E92-7A42-45BE-A660-4BE1A56D08E3}" srcOrd="4" destOrd="0" presId="urn:microsoft.com/office/officeart/2005/8/layout/vProcess5"/>
    <dgm:cxn modelId="{FED7B6DF-971D-44D3-BD06-BB33A903B16C}" type="presParOf" srcId="{62C0D005-C00E-47CE-AF10-4A2A204D1709}" destId="{9D963C33-F954-43AD-8070-302C0222F4DF}" srcOrd="5" destOrd="0" presId="urn:microsoft.com/office/officeart/2005/8/layout/vProcess5"/>
    <dgm:cxn modelId="{55943E13-FB25-4C75-9A4E-C605BE351EB9}" type="presParOf" srcId="{62C0D005-C00E-47CE-AF10-4A2A204D1709}" destId="{0CF62C94-BC2F-4D18-B58F-EA619174D586}" srcOrd="6" destOrd="0" presId="urn:microsoft.com/office/officeart/2005/8/layout/vProcess5"/>
    <dgm:cxn modelId="{46767B51-1C86-4276-838A-9101C039169C}" type="presParOf" srcId="{62C0D005-C00E-47CE-AF10-4A2A204D1709}" destId="{A1C8FB2F-6944-4450-AD85-075C4120C597}" srcOrd="7" destOrd="0" presId="urn:microsoft.com/office/officeart/2005/8/layout/vProcess5"/>
    <dgm:cxn modelId="{CD779026-F93D-40B5-B9F9-82FEC2D0AB08}" type="presParOf" srcId="{62C0D005-C00E-47CE-AF10-4A2A204D1709}" destId="{3CB034AF-7C2A-453B-9D4D-4888BF53747A}" srcOrd="8" destOrd="0" presId="urn:microsoft.com/office/officeart/2005/8/layout/vProcess5"/>
  </dgm:cxnLst>
  <dgm:bg/>
  <dgm:whole/>
  <dgm:extLst>
    <a:ext uri="http://schemas.microsoft.com/office/drawing/2008/diagram">
      <dsp:dataModelExt xmlns:dsp="http://schemas.microsoft.com/office/drawing/2008/diagram" relId="rId16"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7CF5E516-B49F-4D81-B840-67A454877BC3}" type="doc">
      <dgm:prSet loTypeId="urn:microsoft.com/office/officeart/2005/8/layout/radial5" loCatId="cycle" qsTypeId="urn:microsoft.com/office/officeart/2005/8/quickstyle/3d3" qsCatId="3D" csTypeId="urn:microsoft.com/office/officeart/2005/8/colors/accent1_2" csCatId="accent1" phldr="1"/>
      <dgm:spPr/>
      <dgm:t>
        <a:bodyPr/>
        <a:lstStyle/>
        <a:p>
          <a:endParaRPr lang="es-ES"/>
        </a:p>
      </dgm:t>
    </dgm:pt>
    <dgm:pt modelId="{F9812A23-1943-4C3E-9FBA-8453B5FF36B3}">
      <dgm:prSet phldrT="[Texto]" custT="1"/>
      <dgm:spPr/>
      <dgm:t>
        <a:bodyPr/>
        <a:lstStyle/>
        <a:p>
          <a:r>
            <a:rPr lang="es-EC" sz="1200" dirty="0"/>
            <a:t>Principios cooperativos</a:t>
          </a:r>
          <a:endParaRPr lang="es-ES" sz="1200" dirty="0"/>
        </a:p>
      </dgm:t>
    </dgm:pt>
    <dgm:pt modelId="{7520E29A-EA05-45A3-B063-CC72B3644F46}" type="parTrans" cxnId="{546AF5A6-791A-49E2-A02D-9A9E3A98955F}">
      <dgm:prSet/>
      <dgm:spPr/>
      <dgm:t>
        <a:bodyPr/>
        <a:lstStyle/>
        <a:p>
          <a:endParaRPr lang="es-ES"/>
        </a:p>
      </dgm:t>
    </dgm:pt>
    <dgm:pt modelId="{A5E80E9F-941A-43D5-94A9-8D9E13994D73}" type="sibTrans" cxnId="{546AF5A6-791A-49E2-A02D-9A9E3A98955F}">
      <dgm:prSet/>
      <dgm:spPr/>
      <dgm:t>
        <a:bodyPr/>
        <a:lstStyle/>
        <a:p>
          <a:endParaRPr lang="es-ES"/>
        </a:p>
      </dgm:t>
    </dgm:pt>
    <dgm:pt modelId="{67402864-9A95-4E23-B529-A6EF82A647DF}">
      <dgm:prSet phldrT="[Texto]" custT="1"/>
      <dgm:spPr/>
      <dgm:t>
        <a:bodyPr/>
        <a:lstStyle/>
        <a:p>
          <a:r>
            <a:rPr lang="es-EC" sz="1200" dirty="0"/>
            <a:t>Ingreso voluntario y abierto.</a:t>
          </a:r>
          <a:endParaRPr lang="es-ES" sz="1200" dirty="0"/>
        </a:p>
      </dgm:t>
    </dgm:pt>
    <dgm:pt modelId="{5F903E94-C04F-4AB9-9E02-141379FD4A90}" type="parTrans" cxnId="{75573FC5-8C05-42CE-A8F3-12B6FF3D2E77}">
      <dgm:prSet/>
      <dgm:spPr/>
      <dgm:t>
        <a:bodyPr/>
        <a:lstStyle/>
        <a:p>
          <a:endParaRPr lang="es-ES"/>
        </a:p>
      </dgm:t>
    </dgm:pt>
    <dgm:pt modelId="{53162F87-4CBC-493C-A0D2-5A26ACAC130D}" type="sibTrans" cxnId="{75573FC5-8C05-42CE-A8F3-12B6FF3D2E77}">
      <dgm:prSet/>
      <dgm:spPr/>
      <dgm:t>
        <a:bodyPr/>
        <a:lstStyle/>
        <a:p>
          <a:endParaRPr lang="es-ES"/>
        </a:p>
      </dgm:t>
    </dgm:pt>
    <dgm:pt modelId="{F3DD1346-5E8D-49B7-A285-ADEB8EDD97F8}">
      <dgm:prSet phldrT="[Texto]" custT="1"/>
      <dgm:spPr/>
      <dgm:t>
        <a:bodyPr/>
        <a:lstStyle/>
        <a:p>
          <a:r>
            <a:rPr lang="es-EC" sz="1200" dirty="0"/>
            <a:t>Gestión democrática de socios.</a:t>
          </a:r>
          <a:endParaRPr lang="es-ES" sz="1200" dirty="0"/>
        </a:p>
      </dgm:t>
    </dgm:pt>
    <dgm:pt modelId="{31CA97C5-E319-40ED-945C-DB837F18D2D5}" type="parTrans" cxnId="{C3E4B2C6-E153-4934-AB7D-401D369BDDCE}">
      <dgm:prSet/>
      <dgm:spPr/>
      <dgm:t>
        <a:bodyPr/>
        <a:lstStyle/>
        <a:p>
          <a:endParaRPr lang="es-ES"/>
        </a:p>
      </dgm:t>
    </dgm:pt>
    <dgm:pt modelId="{5AC5F40C-1B12-49BF-A782-264FB099569A}" type="sibTrans" cxnId="{C3E4B2C6-E153-4934-AB7D-401D369BDDCE}">
      <dgm:prSet/>
      <dgm:spPr/>
      <dgm:t>
        <a:bodyPr/>
        <a:lstStyle/>
        <a:p>
          <a:endParaRPr lang="es-ES"/>
        </a:p>
      </dgm:t>
    </dgm:pt>
    <dgm:pt modelId="{4F64FA29-8932-49F2-8F15-9E73723B3C58}">
      <dgm:prSet phldrT="[Texto]" custT="1"/>
      <dgm:spPr/>
      <dgm:t>
        <a:bodyPr/>
        <a:lstStyle/>
        <a:p>
          <a:r>
            <a:rPr lang="es-EC" sz="1200" dirty="0"/>
            <a:t>Participación económica de socios.</a:t>
          </a:r>
          <a:endParaRPr lang="es-ES" sz="1200" dirty="0"/>
        </a:p>
      </dgm:t>
    </dgm:pt>
    <dgm:pt modelId="{612EBED6-C804-44D1-9AE2-969C8D5EE693}" type="parTrans" cxnId="{C6E7D06E-7612-4A3B-B2E9-A9E436B2CEB7}">
      <dgm:prSet/>
      <dgm:spPr/>
      <dgm:t>
        <a:bodyPr/>
        <a:lstStyle/>
        <a:p>
          <a:endParaRPr lang="es-ES"/>
        </a:p>
      </dgm:t>
    </dgm:pt>
    <dgm:pt modelId="{D799D96C-0572-475A-A563-59303C4B9678}" type="sibTrans" cxnId="{C6E7D06E-7612-4A3B-B2E9-A9E436B2CEB7}">
      <dgm:prSet/>
      <dgm:spPr/>
      <dgm:t>
        <a:bodyPr/>
        <a:lstStyle/>
        <a:p>
          <a:endParaRPr lang="es-ES"/>
        </a:p>
      </dgm:t>
    </dgm:pt>
    <dgm:pt modelId="{6593D847-4300-4635-8267-9B9BF1646941}">
      <dgm:prSet phldrT="[Texto]" custT="1"/>
      <dgm:spPr/>
      <dgm:t>
        <a:bodyPr/>
        <a:lstStyle/>
        <a:p>
          <a:r>
            <a:rPr lang="es-EC" sz="1200" dirty="0"/>
            <a:t>Autonomía e independencia </a:t>
          </a:r>
          <a:endParaRPr lang="es-ES" sz="1200" dirty="0"/>
        </a:p>
      </dgm:t>
    </dgm:pt>
    <dgm:pt modelId="{F6EF9C1F-8391-4E1F-ADF5-B82D3013BE8A}" type="parTrans" cxnId="{8C2319E5-0CD1-4198-8E60-9209D545F516}">
      <dgm:prSet/>
      <dgm:spPr/>
      <dgm:t>
        <a:bodyPr/>
        <a:lstStyle/>
        <a:p>
          <a:endParaRPr lang="es-ES"/>
        </a:p>
      </dgm:t>
    </dgm:pt>
    <dgm:pt modelId="{683CAC1A-7EDD-4D4B-9E69-733BB1CAF712}" type="sibTrans" cxnId="{8C2319E5-0CD1-4198-8E60-9209D545F516}">
      <dgm:prSet/>
      <dgm:spPr/>
      <dgm:t>
        <a:bodyPr/>
        <a:lstStyle/>
        <a:p>
          <a:endParaRPr lang="es-ES"/>
        </a:p>
      </dgm:t>
    </dgm:pt>
    <dgm:pt modelId="{16991D89-8576-47B4-8D86-3B5627E179E3}" type="pres">
      <dgm:prSet presAssocID="{7CF5E516-B49F-4D81-B840-67A454877BC3}" presName="Name0" presStyleCnt="0">
        <dgm:presLayoutVars>
          <dgm:chMax val="1"/>
          <dgm:dir/>
          <dgm:animLvl val="ctr"/>
          <dgm:resizeHandles val="exact"/>
        </dgm:presLayoutVars>
      </dgm:prSet>
      <dgm:spPr/>
    </dgm:pt>
    <dgm:pt modelId="{E2BD61A2-BAD4-4F84-9F02-05A64067F009}" type="pres">
      <dgm:prSet presAssocID="{F9812A23-1943-4C3E-9FBA-8453B5FF36B3}" presName="centerShape" presStyleLbl="node0" presStyleIdx="0" presStyleCnt="1" custScaleX="138573" custScaleY="84213"/>
      <dgm:spPr/>
    </dgm:pt>
    <dgm:pt modelId="{E7A2F330-08F3-4295-85CD-FD9B83168F5B}" type="pres">
      <dgm:prSet presAssocID="{5F903E94-C04F-4AB9-9E02-141379FD4A90}" presName="parTrans" presStyleLbl="sibTrans2D1" presStyleIdx="0" presStyleCnt="4"/>
      <dgm:spPr/>
    </dgm:pt>
    <dgm:pt modelId="{B4A22DB6-F6FE-468E-BE8F-0CC72F4F9FE3}" type="pres">
      <dgm:prSet presAssocID="{5F903E94-C04F-4AB9-9E02-141379FD4A90}" presName="connectorText" presStyleLbl="sibTrans2D1" presStyleIdx="0" presStyleCnt="4"/>
      <dgm:spPr/>
    </dgm:pt>
    <dgm:pt modelId="{5533DA68-7B3F-4AB5-9AC1-62372AA798FC}" type="pres">
      <dgm:prSet presAssocID="{67402864-9A95-4E23-B529-A6EF82A647DF}" presName="node" presStyleLbl="node1" presStyleIdx="0" presStyleCnt="4" custScaleX="112599" custScaleY="94085">
        <dgm:presLayoutVars>
          <dgm:bulletEnabled val="1"/>
        </dgm:presLayoutVars>
      </dgm:prSet>
      <dgm:spPr/>
    </dgm:pt>
    <dgm:pt modelId="{91449C65-8C5E-43FA-A194-58FE1DF83165}" type="pres">
      <dgm:prSet presAssocID="{31CA97C5-E319-40ED-945C-DB837F18D2D5}" presName="parTrans" presStyleLbl="sibTrans2D1" presStyleIdx="1" presStyleCnt="4"/>
      <dgm:spPr/>
    </dgm:pt>
    <dgm:pt modelId="{0BAE7A61-3D5E-4558-BB71-13AB5E306EB6}" type="pres">
      <dgm:prSet presAssocID="{31CA97C5-E319-40ED-945C-DB837F18D2D5}" presName="connectorText" presStyleLbl="sibTrans2D1" presStyleIdx="1" presStyleCnt="4"/>
      <dgm:spPr/>
    </dgm:pt>
    <dgm:pt modelId="{4CC227C7-F699-4523-85CC-B230A0B467E0}" type="pres">
      <dgm:prSet presAssocID="{F3DD1346-5E8D-49B7-A285-ADEB8EDD97F8}" presName="node" presStyleLbl="node1" presStyleIdx="1" presStyleCnt="4" custScaleX="126098" custScaleY="105784" custRadScaleRad="142109" custRadScaleInc="-1372">
        <dgm:presLayoutVars>
          <dgm:bulletEnabled val="1"/>
        </dgm:presLayoutVars>
      </dgm:prSet>
      <dgm:spPr/>
    </dgm:pt>
    <dgm:pt modelId="{6D0AC3A3-B91B-4179-9CD6-CEAA6DEFE415}" type="pres">
      <dgm:prSet presAssocID="{612EBED6-C804-44D1-9AE2-969C8D5EE693}" presName="parTrans" presStyleLbl="sibTrans2D1" presStyleIdx="2" presStyleCnt="4"/>
      <dgm:spPr/>
    </dgm:pt>
    <dgm:pt modelId="{8DA60266-F99A-46F5-A3B5-45BC376C5993}" type="pres">
      <dgm:prSet presAssocID="{612EBED6-C804-44D1-9AE2-969C8D5EE693}" presName="connectorText" presStyleLbl="sibTrans2D1" presStyleIdx="2" presStyleCnt="4"/>
      <dgm:spPr/>
    </dgm:pt>
    <dgm:pt modelId="{9E07425D-F1C5-4E35-A109-7528CBB8E5BE}" type="pres">
      <dgm:prSet presAssocID="{4F64FA29-8932-49F2-8F15-9E73723B3C58}" presName="node" presStyleLbl="node1" presStyleIdx="2" presStyleCnt="4" custScaleX="129852" custScaleY="101152" custRadScaleRad="111760">
        <dgm:presLayoutVars>
          <dgm:bulletEnabled val="1"/>
        </dgm:presLayoutVars>
      </dgm:prSet>
      <dgm:spPr/>
    </dgm:pt>
    <dgm:pt modelId="{644FD7E1-6345-418C-888E-5CDE5D2B53DD}" type="pres">
      <dgm:prSet presAssocID="{F6EF9C1F-8391-4E1F-ADF5-B82D3013BE8A}" presName="parTrans" presStyleLbl="sibTrans2D1" presStyleIdx="3" presStyleCnt="4"/>
      <dgm:spPr/>
    </dgm:pt>
    <dgm:pt modelId="{2D851BB7-A980-4CD0-8A2E-D764A6E236BF}" type="pres">
      <dgm:prSet presAssocID="{F6EF9C1F-8391-4E1F-ADF5-B82D3013BE8A}" presName="connectorText" presStyleLbl="sibTrans2D1" presStyleIdx="3" presStyleCnt="4"/>
      <dgm:spPr/>
    </dgm:pt>
    <dgm:pt modelId="{500E9FC3-560D-42AA-B0FE-AFD0E12D7B73}" type="pres">
      <dgm:prSet presAssocID="{6593D847-4300-4635-8267-9B9BF1646941}" presName="node" presStyleLbl="node1" presStyleIdx="3" presStyleCnt="4" custScaleX="125024" custScaleY="99945" custRadScaleRad="142850" custRadScaleInc="-1497">
        <dgm:presLayoutVars>
          <dgm:bulletEnabled val="1"/>
        </dgm:presLayoutVars>
      </dgm:prSet>
      <dgm:spPr/>
    </dgm:pt>
  </dgm:ptLst>
  <dgm:cxnLst>
    <dgm:cxn modelId="{47468B00-A6BE-49ED-B9FD-FBA80F0429AE}" type="presOf" srcId="{31CA97C5-E319-40ED-945C-DB837F18D2D5}" destId="{91449C65-8C5E-43FA-A194-58FE1DF83165}" srcOrd="0" destOrd="0" presId="urn:microsoft.com/office/officeart/2005/8/layout/radial5"/>
    <dgm:cxn modelId="{582BBE06-FE6B-4952-BFBA-52D14FDD3376}" type="presOf" srcId="{5F903E94-C04F-4AB9-9E02-141379FD4A90}" destId="{E7A2F330-08F3-4295-85CD-FD9B83168F5B}" srcOrd="0" destOrd="0" presId="urn:microsoft.com/office/officeart/2005/8/layout/radial5"/>
    <dgm:cxn modelId="{60304929-3F1F-4880-BE92-8B340A68EEA9}" type="presOf" srcId="{F6EF9C1F-8391-4E1F-ADF5-B82D3013BE8A}" destId="{644FD7E1-6345-418C-888E-5CDE5D2B53DD}" srcOrd="0" destOrd="0" presId="urn:microsoft.com/office/officeart/2005/8/layout/radial5"/>
    <dgm:cxn modelId="{0B80E147-807D-48C8-B9FC-53A5002F0905}" type="presOf" srcId="{612EBED6-C804-44D1-9AE2-969C8D5EE693}" destId="{6D0AC3A3-B91B-4179-9CD6-CEAA6DEFE415}" srcOrd="0" destOrd="0" presId="urn:microsoft.com/office/officeart/2005/8/layout/radial5"/>
    <dgm:cxn modelId="{D5A45F6C-CC50-44DE-9C61-7CD97113D16F}" type="presOf" srcId="{6593D847-4300-4635-8267-9B9BF1646941}" destId="{500E9FC3-560D-42AA-B0FE-AFD0E12D7B73}" srcOrd="0" destOrd="0" presId="urn:microsoft.com/office/officeart/2005/8/layout/radial5"/>
    <dgm:cxn modelId="{C6E7D06E-7612-4A3B-B2E9-A9E436B2CEB7}" srcId="{F9812A23-1943-4C3E-9FBA-8453B5FF36B3}" destId="{4F64FA29-8932-49F2-8F15-9E73723B3C58}" srcOrd="2" destOrd="0" parTransId="{612EBED6-C804-44D1-9AE2-969C8D5EE693}" sibTransId="{D799D96C-0572-475A-A563-59303C4B9678}"/>
    <dgm:cxn modelId="{546AF5A6-791A-49E2-A02D-9A9E3A98955F}" srcId="{7CF5E516-B49F-4D81-B840-67A454877BC3}" destId="{F9812A23-1943-4C3E-9FBA-8453B5FF36B3}" srcOrd="0" destOrd="0" parTransId="{7520E29A-EA05-45A3-B063-CC72B3644F46}" sibTransId="{A5E80E9F-941A-43D5-94A9-8D9E13994D73}"/>
    <dgm:cxn modelId="{336D2EAD-89C9-40B4-AEF5-59DDF0BF7500}" type="presOf" srcId="{7CF5E516-B49F-4D81-B840-67A454877BC3}" destId="{16991D89-8576-47B4-8D86-3B5627E179E3}" srcOrd="0" destOrd="0" presId="urn:microsoft.com/office/officeart/2005/8/layout/radial5"/>
    <dgm:cxn modelId="{DD3269AE-10C5-46F2-BAB7-BE2FE0474DAB}" type="presOf" srcId="{F3DD1346-5E8D-49B7-A285-ADEB8EDD97F8}" destId="{4CC227C7-F699-4523-85CC-B230A0B467E0}" srcOrd="0" destOrd="0" presId="urn:microsoft.com/office/officeart/2005/8/layout/radial5"/>
    <dgm:cxn modelId="{008918B1-41ED-4328-9160-BC1115F05E79}" type="presOf" srcId="{612EBED6-C804-44D1-9AE2-969C8D5EE693}" destId="{8DA60266-F99A-46F5-A3B5-45BC376C5993}" srcOrd="1" destOrd="0" presId="urn:microsoft.com/office/officeart/2005/8/layout/radial5"/>
    <dgm:cxn modelId="{75573FC5-8C05-42CE-A8F3-12B6FF3D2E77}" srcId="{F9812A23-1943-4C3E-9FBA-8453B5FF36B3}" destId="{67402864-9A95-4E23-B529-A6EF82A647DF}" srcOrd="0" destOrd="0" parTransId="{5F903E94-C04F-4AB9-9E02-141379FD4A90}" sibTransId="{53162F87-4CBC-493C-A0D2-5A26ACAC130D}"/>
    <dgm:cxn modelId="{FEA591C5-753E-4B15-82E2-B9EF661C48BE}" type="presOf" srcId="{5F903E94-C04F-4AB9-9E02-141379FD4A90}" destId="{B4A22DB6-F6FE-468E-BE8F-0CC72F4F9FE3}" srcOrd="1" destOrd="0" presId="urn:microsoft.com/office/officeart/2005/8/layout/radial5"/>
    <dgm:cxn modelId="{C3E4B2C6-E153-4934-AB7D-401D369BDDCE}" srcId="{F9812A23-1943-4C3E-9FBA-8453B5FF36B3}" destId="{F3DD1346-5E8D-49B7-A285-ADEB8EDD97F8}" srcOrd="1" destOrd="0" parTransId="{31CA97C5-E319-40ED-945C-DB837F18D2D5}" sibTransId="{5AC5F40C-1B12-49BF-A782-264FB099569A}"/>
    <dgm:cxn modelId="{FBCD3CCF-B9D7-45D2-AC12-39BFAE53CA78}" type="presOf" srcId="{31CA97C5-E319-40ED-945C-DB837F18D2D5}" destId="{0BAE7A61-3D5E-4558-BB71-13AB5E306EB6}" srcOrd="1" destOrd="0" presId="urn:microsoft.com/office/officeart/2005/8/layout/radial5"/>
    <dgm:cxn modelId="{A3A030D2-0F39-4C3A-B088-0E5155604137}" type="presOf" srcId="{F6EF9C1F-8391-4E1F-ADF5-B82D3013BE8A}" destId="{2D851BB7-A980-4CD0-8A2E-D764A6E236BF}" srcOrd="1" destOrd="0" presId="urn:microsoft.com/office/officeart/2005/8/layout/radial5"/>
    <dgm:cxn modelId="{673B64D6-7F6B-4263-BF83-73172F7E9D0A}" type="presOf" srcId="{67402864-9A95-4E23-B529-A6EF82A647DF}" destId="{5533DA68-7B3F-4AB5-9AC1-62372AA798FC}" srcOrd="0" destOrd="0" presId="urn:microsoft.com/office/officeart/2005/8/layout/radial5"/>
    <dgm:cxn modelId="{BB3B02E4-20C4-4292-9165-2F8FAB904D79}" type="presOf" srcId="{F9812A23-1943-4C3E-9FBA-8453B5FF36B3}" destId="{E2BD61A2-BAD4-4F84-9F02-05A64067F009}" srcOrd="0" destOrd="0" presId="urn:microsoft.com/office/officeart/2005/8/layout/radial5"/>
    <dgm:cxn modelId="{8C2319E5-0CD1-4198-8E60-9209D545F516}" srcId="{F9812A23-1943-4C3E-9FBA-8453B5FF36B3}" destId="{6593D847-4300-4635-8267-9B9BF1646941}" srcOrd="3" destOrd="0" parTransId="{F6EF9C1F-8391-4E1F-ADF5-B82D3013BE8A}" sibTransId="{683CAC1A-7EDD-4D4B-9E69-733BB1CAF712}"/>
    <dgm:cxn modelId="{1845B3FB-CC55-4D40-8FD9-DAEE66225646}" type="presOf" srcId="{4F64FA29-8932-49F2-8F15-9E73723B3C58}" destId="{9E07425D-F1C5-4E35-A109-7528CBB8E5BE}" srcOrd="0" destOrd="0" presId="urn:microsoft.com/office/officeart/2005/8/layout/radial5"/>
    <dgm:cxn modelId="{540BFDDE-A7C1-4D29-B9F0-6EDE09C8E8F6}" type="presParOf" srcId="{16991D89-8576-47B4-8D86-3B5627E179E3}" destId="{E2BD61A2-BAD4-4F84-9F02-05A64067F009}" srcOrd="0" destOrd="0" presId="urn:microsoft.com/office/officeart/2005/8/layout/radial5"/>
    <dgm:cxn modelId="{32D78366-4C23-49DB-9066-2EB6C6276B73}" type="presParOf" srcId="{16991D89-8576-47B4-8D86-3B5627E179E3}" destId="{E7A2F330-08F3-4295-85CD-FD9B83168F5B}" srcOrd="1" destOrd="0" presId="urn:microsoft.com/office/officeart/2005/8/layout/radial5"/>
    <dgm:cxn modelId="{AF638104-37B7-4944-B165-722442385C92}" type="presParOf" srcId="{E7A2F330-08F3-4295-85CD-FD9B83168F5B}" destId="{B4A22DB6-F6FE-468E-BE8F-0CC72F4F9FE3}" srcOrd="0" destOrd="0" presId="urn:microsoft.com/office/officeart/2005/8/layout/radial5"/>
    <dgm:cxn modelId="{78DD99BC-2409-4D09-9B73-B0E37CD05FD4}" type="presParOf" srcId="{16991D89-8576-47B4-8D86-3B5627E179E3}" destId="{5533DA68-7B3F-4AB5-9AC1-62372AA798FC}" srcOrd="2" destOrd="0" presId="urn:microsoft.com/office/officeart/2005/8/layout/radial5"/>
    <dgm:cxn modelId="{ED65D74D-4E20-4EAE-9887-0D974152DFFF}" type="presParOf" srcId="{16991D89-8576-47B4-8D86-3B5627E179E3}" destId="{91449C65-8C5E-43FA-A194-58FE1DF83165}" srcOrd="3" destOrd="0" presId="urn:microsoft.com/office/officeart/2005/8/layout/radial5"/>
    <dgm:cxn modelId="{AA2455D2-F16B-4380-9F09-7016C737181F}" type="presParOf" srcId="{91449C65-8C5E-43FA-A194-58FE1DF83165}" destId="{0BAE7A61-3D5E-4558-BB71-13AB5E306EB6}" srcOrd="0" destOrd="0" presId="urn:microsoft.com/office/officeart/2005/8/layout/radial5"/>
    <dgm:cxn modelId="{B4212808-154B-4472-BE9B-3019E9471476}" type="presParOf" srcId="{16991D89-8576-47B4-8D86-3B5627E179E3}" destId="{4CC227C7-F699-4523-85CC-B230A0B467E0}" srcOrd="4" destOrd="0" presId="urn:microsoft.com/office/officeart/2005/8/layout/radial5"/>
    <dgm:cxn modelId="{40038681-3A20-4F2B-8162-BFC46CFE04BA}" type="presParOf" srcId="{16991D89-8576-47B4-8D86-3B5627E179E3}" destId="{6D0AC3A3-B91B-4179-9CD6-CEAA6DEFE415}" srcOrd="5" destOrd="0" presId="urn:microsoft.com/office/officeart/2005/8/layout/radial5"/>
    <dgm:cxn modelId="{4660BF53-D867-4737-95A5-C59DA19BDA02}" type="presParOf" srcId="{6D0AC3A3-B91B-4179-9CD6-CEAA6DEFE415}" destId="{8DA60266-F99A-46F5-A3B5-45BC376C5993}" srcOrd="0" destOrd="0" presId="urn:microsoft.com/office/officeart/2005/8/layout/radial5"/>
    <dgm:cxn modelId="{050F3B77-05EE-4AE6-8409-24766F45F027}" type="presParOf" srcId="{16991D89-8576-47B4-8D86-3B5627E179E3}" destId="{9E07425D-F1C5-4E35-A109-7528CBB8E5BE}" srcOrd="6" destOrd="0" presId="urn:microsoft.com/office/officeart/2005/8/layout/radial5"/>
    <dgm:cxn modelId="{3FCEAF72-70D3-4F41-A86C-80CD8666C2BE}" type="presParOf" srcId="{16991D89-8576-47B4-8D86-3B5627E179E3}" destId="{644FD7E1-6345-418C-888E-5CDE5D2B53DD}" srcOrd="7" destOrd="0" presId="urn:microsoft.com/office/officeart/2005/8/layout/radial5"/>
    <dgm:cxn modelId="{FAD7B44F-65CF-408D-A60E-7C050DE44ED8}" type="presParOf" srcId="{644FD7E1-6345-418C-888E-5CDE5D2B53DD}" destId="{2D851BB7-A980-4CD0-8A2E-D764A6E236BF}" srcOrd="0" destOrd="0" presId="urn:microsoft.com/office/officeart/2005/8/layout/radial5"/>
    <dgm:cxn modelId="{39F28E3A-DF0B-49D8-8B82-986443EAF212}" type="presParOf" srcId="{16991D89-8576-47B4-8D86-3B5627E179E3}" destId="{500E9FC3-560D-42AA-B0FE-AFD0E12D7B73}" srcOrd="8" destOrd="0" presId="urn:microsoft.com/office/officeart/2005/8/layout/radial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731F9A9A-DA83-46F1-A77E-374B42A18595}" type="doc">
      <dgm:prSet loTypeId="urn:microsoft.com/office/officeart/2005/8/layout/list1" loCatId="list" qsTypeId="urn:microsoft.com/office/officeart/2005/8/quickstyle/3d2" qsCatId="3D" csTypeId="urn:microsoft.com/office/officeart/2005/8/colors/accent1_2" csCatId="accent1" phldr="1"/>
      <dgm:spPr/>
      <dgm:t>
        <a:bodyPr/>
        <a:lstStyle/>
        <a:p>
          <a:endParaRPr lang="es-ES"/>
        </a:p>
      </dgm:t>
    </dgm:pt>
    <dgm:pt modelId="{881E991E-42D1-4665-B78F-526950C3310D}">
      <dgm:prSet phldrT="[Texto]" custT="1"/>
      <dgm:spPr/>
      <dgm:t>
        <a:bodyPr/>
        <a:lstStyle/>
        <a:p>
          <a:r>
            <a:rPr lang="es-EC" sz="1600" dirty="0">
              <a:latin typeface="Book Antiqua" panose="02040602050305030304" pitchFamily="18" charset="0"/>
            </a:rPr>
            <a:t>1.- </a:t>
          </a:r>
          <a:r>
            <a:rPr lang="es-EC" sz="1800" dirty="0">
              <a:latin typeface="Book Antiqua" panose="02040602050305030304" pitchFamily="18" charset="0"/>
            </a:rPr>
            <a:t>Cada socio realiza una aportación inicial al ingresar a la sociedad.</a:t>
          </a:r>
          <a:endParaRPr lang="es-ES" sz="1800" dirty="0">
            <a:latin typeface="Book Antiqua" panose="02040602050305030304" pitchFamily="18" charset="0"/>
          </a:endParaRPr>
        </a:p>
      </dgm:t>
    </dgm:pt>
    <dgm:pt modelId="{03DC4CC8-E2A5-476E-AFFE-F33567FA2023}" type="parTrans" cxnId="{888ED285-E585-4F5F-A092-6EAF8A59CF76}">
      <dgm:prSet/>
      <dgm:spPr/>
      <dgm:t>
        <a:bodyPr/>
        <a:lstStyle/>
        <a:p>
          <a:endParaRPr lang="es-ES"/>
        </a:p>
      </dgm:t>
    </dgm:pt>
    <dgm:pt modelId="{97925D7B-AF7C-4B22-8C04-9E96986ACE88}" type="sibTrans" cxnId="{888ED285-E585-4F5F-A092-6EAF8A59CF76}">
      <dgm:prSet/>
      <dgm:spPr/>
      <dgm:t>
        <a:bodyPr/>
        <a:lstStyle/>
        <a:p>
          <a:endParaRPr lang="es-ES"/>
        </a:p>
      </dgm:t>
    </dgm:pt>
    <dgm:pt modelId="{79A1C6F8-A0E8-47E7-8154-7F25AD0332A9}">
      <dgm:prSet phldrT="[Texto]" custT="1"/>
      <dgm:spPr/>
      <dgm:t>
        <a:bodyPr/>
        <a:lstStyle/>
        <a:p>
          <a:r>
            <a:rPr lang="es-EC" sz="1800" dirty="0">
              <a:latin typeface="Book Antiqua" panose="02040602050305030304" pitchFamily="18" charset="0"/>
            </a:rPr>
            <a:t>2.- Reserva fondos establecidos legalmente cuando existen excedentes</a:t>
          </a:r>
          <a:r>
            <a:rPr lang="es-EC" sz="1800" dirty="0"/>
            <a:t>.</a:t>
          </a:r>
          <a:endParaRPr lang="es-ES" sz="1800" dirty="0"/>
        </a:p>
      </dgm:t>
    </dgm:pt>
    <dgm:pt modelId="{8EC96A91-9948-40D7-BAE9-74BCD2077536}" type="parTrans" cxnId="{161512DA-DFF5-483E-B6E9-B30E338657B7}">
      <dgm:prSet/>
      <dgm:spPr/>
      <dgm:t>
        <a:bodyPr/>
        <a:lstStyle/>
        <a:p>
          <a:endParaRPr lang="es-ES"/>
        </a:p>
      </dgm:t>
    </dgm:pt>
    <dgm:pt modelId="{9725902F-D881-46F7-84E1-F64A58CCE097}" type="sibTrans" cxnId="{161512DA-DFF5-483E-B6E9-B30E338657B7}">
      <dgm:prSet/>
      <dgm:spPr/>
      <dgm:t>
        <a:bodyPr/>
        <a:lstStyle/>
        <a:p>
          <a:endParaRPr lang="es-ES"/>
        </a:p>
      </dgm:t>
    </dgm:pt>
    <dgm:pt modelId="{6A075274-3768-43E8-BA93-239939DCA67D}">
      <dgm:prSet phldrT="[Texto]" custT="1"/>
      <dgm:spPr/>
      <dgm:t>
        <a:bodyPr/>
        <a:lstStyle/>
        <a:p>
          <a:r>
            <a:rPr lang="es-ES" sz="1800" dirty="0">
              <a:latin typeface="Book Antiqua" panose="02040602050305030304" pitchFamily="18" charset="0"/>
            </a:rPr>
            <a:t>3.- Dejará parte de su excedentes según corresponda</a:t>
          </a:r>
          <a:r>
            <a:rPr lang="es-ES" sz="1900" dirty="0"/>
            <a:t>.</a:t>
          </a:r>
        </a:p>
      </dgm:t>
    </dgm:pt>
    <dgm:pt modelId="{6C961A77-0CA5-4D6B-A71C-F5AA88C59363}" type="parTrans" cxnId="{E2DE3880-1228-4E8D-A061-402E241737B2}">
      <dgm:prSet/>
      <dgm:spPr/>
      <dgm:t>
        <a:bodyPr/>
        <a:lstStyle/>
        <a:p>
          <a:endParaRPr lang="es-ES"/>
        </a:p>
      </dgm:t>
    </dgm:pt>
    <dgm:pt modelId="{20D6D7A5-7AC6-4BF1-9231-A441C7A83D0B}" type="sibTrans" cxnId="{E2DE3880-1228-4E8D-A061-402E241737B2}">
      <dgm:prSet/>
      <dgm:spPr/>
      <dgm:t>
        <a:bodyPr/>
        <a:lstStyle/>
        <a:p>
          <a:endParaRPr lang="es-ES"/>
        </a:p>
      </dgm:t>
    </dgm:pt>
    <dgm:pt modelId="{922F85C8-D05E-4941-A5EB-FCF73718F5FC}" type="pres">
      <dgm:prSet presAssocID="{731F9A9A-DA83-46F1-A77E-374B42A18595}" presName="linear" presStyleCnt="0">
        <dgm:presLayoutVars>
          <dgm:dir/>
          <dgm:animLvl val="lvl"/>
          <dgm:resizeHandles val="exact"/>
        </dgm:presLayoutVars>
      </dgm:prSet>
      <dgm:spPr/>
    </dgm:pt>
    <dgm:pt modelId="{6FB85D5B-5BE8-4AA0-B8AB-9077A115C671}" type="pres">
      <dgm:prSet presAssocID="{881E991E-42D1-4665-B78F-526950C3310D}" presName="parentLin" presStyleCnt="0"/>
      <dgm:spPr/>
    </dgm:pt>
    <dgm:pt modelId="{659CFDFA-7827-4AAC-A273-C43F75047C9A}" type="pres">
      <dgm:prSet presAssocID="{881E991E-42D1-4665-B78F-526950C3310D}" presName="parentLeftMargin" presStyleLbl="node1" presStyleIdx="0" presStyleCnt="3"/>
      <dgm:spPr/>
    </dgm:pt>
    <dgm:pt modelId="{489128D0-8323-49C0-A40B-D01ACA5C0659}" type="pres">
      <dgm:prSet presAssocID="{881E991E-42D1-4665-B78F-526950C3310D}" presName="parentText" presStyleLbl="node1" presStyleIdx="0" presStyleCnt="3" custScaleX="92428" custScaleY="115478">
        <dgm:presLayoutVars>
          <dgm:chMax val="0"/>
          <dgm:bulletEnabled val="1"/>
        </dgm:presLayoutVars>
      </dgm:prSet>
      <dgm:spPr/>
    </dgm:pt>
    <dgm:pt modelId="{14AE4EF6-F791-4948-A847-59215D0D0EE1}" type="pres">
      <dgm:prSet presAssocID="{881E991E-42D1-4665-B78F-526950C3310D}" presName="negativeSpace" presStyleCnt="0"/>
      <dgm:spPr/>
    </dgm:pt>
    <dgm:pt modelId="{E4C48DF4-9405-44D5-A721-A48BCADC2801}" type="pres">
      <dgm:prSet presAssocID="{881E991E-42D1-4665-B78F-526950C3310D}" presName="childText" presStyleLbl="conFgAcc1" presStyleIdx="0" presStyleCnt="3">
        <dgm:presLayoutVars>
          <dgm:bulletEnabled val="1"/>
        </dgm:presLayoutVars>
      </dgm:prSet>
      <dgm:spPr>
        <a:solidFill>
          <a:schemeClr val="tx2">
            <a:lumMod val="20000"/>
            <a:lumOff val="80000"/>
            <a:alpha val="90000"/>
          </a:schemeClr>
        </a:solidFill>
      </dgm:spPr>
    </dgm:pt>
    <dgm:pt modelId="{E4083ADB-FD42-4315-9A37-298E96C9C820}" type="pres">
      <dgm:prSet presAssocID="{97925D7B-AF7C-4B22-8C04-9E96986ACE88}" presName="spaceBetweenRectangles" presStyleCnt="0"/>
      <dgm:spPr/>
    </dgm:pt>
    <dgm:pt modelId="{899E0AFD-F6B2-4096-90C4-88A6F4CAD665}" type="pres">
      <dgm:prSet presAssocID="{79A1C6F8-A0E8-47E7-8154-7F25AD0332A9}" presName="parentLin" presStyleCnt="0"/>
      <dgm:spPr/>
    </dgm:pt>
    <dgm:pt modelId="{2CD34E7A-A77E-4A43-9034-4EEDE05CBFBA}" type="pres">
      <dgm:prSet presAssocID="{79A1C6F8-A0E8-47E7-8154-7F25AD0332A9}" presName="parentLeftMargin" presStyleLbl="node1" presStyleIdx="0" presStyleCnt="3"/>
      <dgm:spPr/>
    </dgm:pt>
    <dgm:pt modelId="{E9899F68-ED23-46CC-97B7-3663F3646A3E}" type="pres">
      <dgm:prSet presAssocID="{79A1C6F8-A0E8-47E7-8154-7F25AD0332A9}" presName="parentText" presStyleLbl="node1" presStyleIdx="1" presStyleCnt="3" custScaleX="105024" custScaleY="101962">
        <dgm:presLayoutVars>
          <dgm:chMax val="0"/>
          <dgm:bulletEnabled val="1"/>
        </dgm:presLayoutVars>
      </dgm:prSet>
      <dgm:spPr/>
    </dgm:pt>
    <dgm:pt modelId="{0623683E-B297-4FD0-BDEB-E865126D6793}" type="pres">
      <dgm:prSet presAssocID="{79A1C6F8-A0E8-47E7-8154-7F25AD0332A9}" presName="negativeSpace" presStyleCnt="0"/>
      <dgm:spPr/>
    </dgm:pt>
    <dgm:pt modelId="{12F9A33E-8E9C-420E-BC63-7EC2F4CD0CD6}" type="pres">
      <dgm:prSet presAssocID="{79A1C6F8-A0E8-47E7-8154-7F25AD0332A9}" presName="childText" presStyleLbl="conFgAcc1" presStyleIdx="1" presStyleCnt="3">
        <dgm:presLayoutVars>
          <dgm:bulletEnabled val="1"/>
        </dgm:presLayoutVars>
      </dgm:prSet>
      <dgm:spPr>
        <a:solidFill>
          <a:schemeClr val="tx2">
            <a:lumMod val="20000"/>
            <a:lumOff val="80000"/>
            <a:alpha val="90000"/>
          </a:schemeClr>
        </a:solidFill>
      </dgm:spPr>
    </dgm:pt>
    <dgm:pt modelId="{95C1A217-9983-45AB-A1B2-BD61134EA6F3}" type="pres">
      <dgm:prSet presAssocID="{9725902F-D881-46F7-84E1-F64A58CCE097}" presName="spaceBetweenRectangles" presStyleCnt="0"/>
      <dgm:spPr/>
    </dgm:pt>
    <dgm:pt modelId="{2A1029AF-DCBD-4AA1-843F-023E7ACA8FB9}" type="pres">
      <dgm:prSet presAssocID="{6A075274-3768-43E8-BA93-239939DCA67D}" presName="parentLin" presStyleCnt="0"/>
      <dgm:spPr/>
    </dgm:pt>
    <dgm:pt modelId="{2E252A3D-5E52-44DE-A835-CDB0B156DE57}" type="pres">
      <dgm:prSet presAssocID="{6A075274-3768-43E8-BA93-239939DCA67D}" presName="parentLeftMargin" presStyleLbl="node1" presStyleIdx="1" presStyleCnt="3"/>
      <dgm:spPr/>
    </dgm:pt>
    <dgm:pt modelId="{FB5D7654-1BA0-414D-BDCB-1929D338C34B}" type="pres">
      <dgm:prSet presAssocID="{6A075274-3768-43E8-BA93-239939DCA67D}" presName="parentText" presStyleLbl="node1" presStyleIdx="2" presStyleCnt="3" custScaleX="117546" custScaleY="90402">
        <dgm:presLayoutVars>
          <dgm:chMax val="0"/>
          <dgm:bulletEnabled val="1"/>
        </dgm:presLayoutVars>
      </dgm:prSet>
      <dgm:spPr/>
    </dgm:pt>
    <dgm:pt modelId="{55A8C3DA-D191-4896-9123-72A2D02B89D5}" type="pres">
      <dgm:prSet presAssocID="{6A075274-3768-43E8-BA93-239939DCA67D}" presName="negativeSpace" presStyleCnt="0"/>
      <dgm:spPr/>
    </dgm:pt>
    <dgm:pt modelId="{D5D9B12C-7354-44E9-856B-B88B9BD8E2C9}" type="pres">
      <dgm:prSet presAssocID="{6A075274-3768-43E8-BA93-239939DCA67D}" presName="childText" presStyleLbl="conFgAcc1" presStyleIdx="2" presStyleCnt="3" custLinFactNeighborY="6216">
        <dgm:presLayoutVars>
          <dgm:bulletEnabled val="1"/>
        </dgm:presLayoutVars>
      </dgm:prSet>
      <dgm:spPr>
        <a:solidFill>
          <a:schemeClr val="bg2">
            <a:lumMod val="90000"/>
            <a:alpha val="90000"/>
          </a:schemeClr>
        </a:solidFill>
      </dgm:spPr>
    </dgm:pt>
  </dgm:ptLst>
  <dgm:cxnLst>
    <dgm:cxn modelId="{5C98790C-B580-45DF-B745-BD8C12A5F39D}" type="presOf" srcId="{79A1C6F8-A0E8-47E7-8154-7F25AD0332A9}" destId="{2CD34E7A-A77E-4A43-9034-4EEDE05CBFBA}" srcOrd="0" destOrd="0" presId="urn:microsoft.com/office/officeart/2005/8/layout/list1"/>
    <dgm:cxn modelId="{C5852122-88B6-4771-A74F-83FCB622ADF5}" type="presOf" srcId="{881E991E-42D1-4665-B78F-526950C3310D}" destId="{489128D0-8323-49C0-A40B-D01ACA5C0659}" srcOrd="1" destOrd="0" presId="urn:microsoft.com/office/officeart/2005/8/layout/list1"/>
    <dgm:cxn modelId="{2C62D760-DF1F-460F-A12D-2D2FB0112945}" type="presOf" srcId="{79A1C6F8-A0E8-47E7-8154-7F25AD0332A9}" destId="{E9899F68-ED23-46CC-97B7-3663F3646A3E}" srcOrd="1" destOrd="0" presId="urn:microsoft.com/office/officeart/2005/8/layout/list1"/>
    <dgm:cxn modelId="{E2DE3880-1228-4E8D-A061-402E241737B2}" srcId="{731F9A9A-DA83-46F1-A77E-374B42A18595}" destId="{6A075274-3768-43E8-BA93-239939DCA67D}" srcOrd="2" destOrd="0" parTransId="{6C961A77-0CA5-4D6B-A71C-F5AA88C59363}" sibTransId="{20D6D7A5-7AC6-4BF1-9231-A441C7A83D0B}"/>
    <dgm:cxn modelId="{888ED285-E585-4F5F-A092-6EAF8A59CF76}" srcId="{731F9A9A-DA83-46F1-A77E-374B42A18595}" destId="{881E991E-42D1-4665-B78F-526950C3310D}" srcOrd="0" destOrd="0" parTransId="{03DC4CC8-E2A5-476E-AFFE-F33567FA2023}" sibTransId="{97925D7B-AF7C-4B22-8C04-9E96986ACE88}"/>
    <dgm:cxn modelId="{3E646EB3-93F8-4E22-AD57-47F8800D84C9}" type="presOf" srcId="{731F9A9A-DA83-46F1-A77E-374B42A18595}" destId="{922F85C8-D05E-4941-A5EB-FCF73718F5FC}" srcOrd="0" destOrd="0" presId="urn:microsoft.com/office/officeart/2005/8/layout/list1"/>
    <dgm:cxn modelId="{161512DA-DFF5-483E-B6E9-B30E338657B7}" srcId="{731F9A9A-DA83-46F1-A77E-374B42A18595}" destId="{79A1C6F8-A0E8-47E7-8154-7F25AD0332A9}" srcOrd="1" destOrd="0" parTransId="{8EC96A91-9948-40D7-BAE9-74BCD2077536}" sibTransId="{9725902F-D881-46F7-84E1-F64A58CCE097}"/>
    <dgm:cxn modelId="{510E55E3-55C6-401B-BEC1-61127F740FD7}" type="presOf" srcId="{6A075274-3768-43E8-BA93-239939DCA67D}" destId="{2E252A3D-5E52-44DE-A835-CDB0B156DE57}" srcOrd="0" destOrd="0" presId="urn:microsoft.com/office/officeart/2005/8/layout/list1"/>
    <dgm:cxn modelId="{A13C60EE-14A9-4061-9372-5F8E9ED5AC09}" type="presOf" srcId="{6A075274-3768-43E8-BA93-239939DCA67D}" destId="{FB5D7654-1BA0-414D-BDCB-1929D338C34B}" srcOrd="1" destOrd="0" presId="urn:microsoft.com/office/officeart/2005/8/layout/list1"/>
    <dgm:cxn modelId="{CD576DF2-2178-4FEF-939A-90BF0E011BA9}" type="presOf" srcId="{881E991E-42D1-4665-B78F-526950C3310D}" destId="{659CFDFA-7827-4AAC-A273-C43F75047C9A}" srcOrd="0" destOrd="0" presId="urn:microsoft.com/office/officeart/2005/8/layout/list1"/>
    <dgm:cxn modelId="{00EA8F6B-FF71-4D83-AD32-93A8387F944D}" type="presParOf" srcId="{922F85C8-D05E-4941-A5EB-FCF73718F5FC}" destId="{6FB85D5B-5BE8-4AA0-B8AB-9077A115C671}" srcOrd="0" destOrd="0" presId="urn:microsoft.com/office/officeart/2005/8/layout/list1"/>
    <dgm:cxn modelId="{4BA23E2E-46A8-41F4-8C65-52D1B240C624}" type="presParOf" srcId="{6FB85D5B-5BE8-4AA0-B8AB-9077A115C671}" destId="{659CFDFA-7827-4AAC-A273-C43F75047C9A}" srcOrd="0" destOrd="0" presId="urn:microsoft.com/office/officeart/2005/8/layout/list1"/>
    <dgm:cxn modelId="{302C1F2A-B4A1-439B-B909-B65ED6922E9F}" type="presParOf" srcId="{6FB85D5B-5BE8-4AA0-B8AB-9077A115C671}" destId="{489128D0-8323-49C0-A40B-D01ACA5C0659}" srcOrd="1" destOrd="0" presId="urn:microsoft.com/office/officeart/2005/8/layout/list1"/>
    <dgm:cxn modelId="{1ECDFFAF-1798-48F5-8380-13CE7199EF48}" type="presParOf" srcId="{922F85C8-D05E-4941-A5EB-FCF73718F5FC}" destId="{14AE4EF6-F791-4948-A847-59215D0D0EE1}" srcOrd="1" destOrd="0" presId="urn:microsoft.com/office/officeart/2005/8/layout/list1"/>
    <dgm:cxn modelId="{7F7538E8-518C-4CA0-A02E-6B4DBC393268}" type="presParOf" srcId="{922F85C8-D05E-4941-A5EB-FCF73718F5FC}" destId="{E4C48DF4-9405-44D5-A721-A48BCADC2801}" srcOrd="2" destOrd="0" presId="urn:microsoft.com/office/officeart/2005/8/layout/list1"/>
    <dgm:cxn modelId="{3CC19080-064D-4318-839D-CB95EC493A8A}" type="presParOf" srcId="{922F85C8-D05E-4941-A5EB-FCF73718F5FC}" destId="{E4083ADB-FD42-4315-9A37-298E96C9C820}" srcOrd="3" destOrd="0" presId="urn:microsoft.com/office/officeart/2005/8/layout/list1"/>
    <dgm:cxn modelId="{8D99846E-330D-47AD-A069-17804C11E7D7}" type="presParOf" srcId="{922F85C8-D05E-4941-A5EB-FCF73718F5FC}" destId="{899E0AFD-F6B2-4096-90C4-88A6F4CAD665}" srcOrd="4" destOrd="0" presId="urn:microsoft.com/office/officeart/2005/8/layout/list1"/>
    <dgm:cxn modelId="{92989000-DFE5-45AE-B016-F2D603719044}" type="presParOf" srcId="{899E0AFD-F6B2-4096-90C4-88A6F4CAD665}" destId="{2CD34E7A-A77E-4A43-9034-4EEDE05CBFBA}" srcOrd="0" destOrd="0" presId="urn:microsoft.com/office/officeart/2005/8/layout/list1"/>
    <dgm:cxn modelId="{D0D2C8F6-094E-47CC-8B37-35DCB6BDE4DB}" type="presParOf" srcId="{899E0AFD-F6B2-4096-90C4-88A6F4CAD665}" destId="{E9899F68-ED23-46CC-97B7-3663F3646A3E}" srcOrd="1" destOrd="0" presId="urn:microsoft.com/office/officeart/2005/8/layout/list1"/>
    <dgm:cxn modelId="{60137283-3C28-426E-B68E-97C18BF6DFF1}" type="presParOf" srcId="{922F85C8-D05E-4941-A5EB-FCF73718F5FC}" destId="{0623683E-B297-4FD0-BDEB-E865126D6793}" srcOrd="5" destOrd="0" presId="urn:microsoft.com/office/officeart/2005/8/layout/list1"/>
    <dgm:cxn modelId="{04EF9925-1857-45A3-9DDB-E034A4A6E1C4}" type="presParOf" srcId="{922F85C8-D05E-4941-A5EB-FCF73718F5FC}" destId="{12F9A33E-8E9C-420E-BC63-7EC2F4CD0CD6}" srcOrd="6" destOrd="0" presId="urn:microsoft.com/office/officeart/2005/8/layout/list1"/>
    <dgm:cxn modelId="{94258C37-AB62-4CC1-962B-B5FDE122F898}" type="presParOf" srcId="{922F85C8-D05E-4941-A5EB-FCF73718F5FC}" destId="{95C1A217-9983-45AB-A1B2-BD61134EA6F3}" srcOrd="7" destOrd="0" presId="urn:microsoft.com/office/officeart/2005/8/layout/list1"/>
    <dgm:cxn modelId="{7A7D5BBF-C6AD-4108-B38B-40A8CB953D1B}" type="presParOf" srcId="{922F85C8-D05E-4941-A5EB-FCF73718F5FC}" destId="{2A1029AF-DCBD-4AA1-843F-023E7ACA8FB9}" srcOrd="8" destOrd="0" presId="urn:microsoft.com/office/officeart/2005/8/layout/list1"/>
    <dgm:cxn modelId="{7EB47F87-184F-4366-8623-0A6CCCB44E09}" type="presParOf" srcId="{2A1029AF-DCBD-4AA1-843F-023E7ACA8FB9}" destId="{2E252A3D-5E52-44DE-A835-CDB0B156DE57}" srcOrd="0" destOrd="0" presId="urn:microsoft.com/office/officeart/2005/8/layout/list1"/>
    <dgm:cxn modelId="{E9710BEB-B0D0-485A-BA98-96521CD18A23}" type="presParOf" srcId="{2A1029AF-DCBD-4AA1-843F-023E7ACA8FB9}" destId="{FB5D7654-1BA0-414D-BDCB-1929D338C34B}" srcOrd="1" destOrd="0" presId="urn:microsoft.com/office/officeart/2005/8/layout/list1"/>
    <dgm:cxn modelId="{A662A9B0-8F53-439D-A44C-B07226D0160B}" type="presParOf" srcId="{922F85C8-D05E-4941-A5EB-FCF73718F5FC}" destId="{55A8C3DA-D191-4896-9123-72A2D02B89D5}" srcOrd="9" destOrd="0" presId="urn:microsoft.com/office/officeart/2005/8/layout/list1"/>
    <dgm:cxn modelId="{03461FFB-10B4-483C-BDA8-D3D952940933}" type="presParOf" srcId="{922F85C8-D05E-4941-A5EB-FCF73718F5FC}" destId="{D5D9B12C-7354-44E9-856B-B88B9BD8E2C9}" srcOrd="10"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19DDEFAD-D521-4820-929A-D3B564E6E66F}" type="doc">
      <dgm:prSet loTypeId="urn:microsoft.com/office/officeart/2005/8/layout/list1" loCatId="list" qsTypeId="urn:microsoft.com/office/officeart/2005/8/quickstyle/simple1" qsCatId="simple" csTypeId="urn:microsoft.com/office/officeart/2005/8/colors/accent3_1" csCatId="accent3" phldr="1"/>
      <dgm:spPr/>
      <dgm:t>
        <a:bodyPr/>
        <a:lstStyle/>
        <a:p>
          <a:endParaRPr lang="es-ES"/>
        </a:p>
      </dgm:t>
    </dgm:pt>
    <dgm:pt modelId="{1CDAE4C0-EF5F-44D1-8901-16C01DD5104E}">
      <dgm:prSet phldrT="[Texto]" custT="1"/>
      <dgm:spPr/>
      <dgm:t>
        <a:bodyPr/>
        <a:lstStyle/>
        <a:p>
          <a:pPr algn="just"/>
          <a:r>
            <a:rPr lang="es-EC" sz="1800" dirty="0">
              <a:latin typeface="Book Antiqua" panose="02040602050305030304" pitchFamily="18" charset="0"/>
            </a:rPr>
            <a:t>El ahorro es separar una parte del ingreso (presente) para utilizarlo en el futuro. Ahorro es el dinero que se guarda en el presente para usarlo en el futuro.</a:t>
          </a:r>
          <a:endParaRPr lang="es-ES" sz="1800" dirty="0">
            <a:latin typeface="Book Antiqua" panose="02040602050305030304" pitchFamily="18" charset="0"/>
          </a:endParaRPr>
        </a:p>
      </dgm:t>
    </dgm:pt>
    <dgm:pt modelId="{0FE0B2E3-DE4A-4781-81E7-D3E7A2454653}" type="parTrans" cxnId="{368958C3-CFD2-482E-9DB7-EFCC08DEC65F}">
      <dgm:prSet/>
      <dgm:spPr/>
      <dgm:t>
        <a:bodyPr/>
        <a:lstStyle/>
        <a:p>
          <a:endParaRPr lang="es-ES"/>
        </a:p>
      </dgm:t>
    </dgm:pt>
    <dgm:pt modelId="{791F774B-3BAE-4A37-8C62-865950E6FF1D}" type="sibTrans" cxnId="{368958C3-CFD2-482E-9DB7-EFCC08DEC65F}">
      <dgm:prSet/>
      <dgm:spPr/>
      <dgm:t>
        <a:bodyPr/>
        <a:lstStyle/>
        <a:p>
          <a:endParaRPr lang="es-ES"/>
        </a:p>
      </dgm:t>
    </dgm:pt>
    <dgm:pt modelId="{48AA7877-0871-4FE5-A8E0-73676DD0D619}">
      <dgm:prSet phldrT="[Texto]" custT="1"/>
      <dgm:spPr/>
      <dgm:t>
        <a:bodyPr/>
        <a:lstStyle/>
        <a:p>
          <a:pPr algn="just"/>
          <a:r>
            <a:rPr lang="es-ES" sz="1800" b="0" i="0" dirty="0">
              <a:latin typeface="Book Antiqua" panose="02040602050305030304" pitchFamily="18" charset="0"/>
            </a:rPr>
            <a:t>Es un hábito que consiste en reservar una porción de los ingresos que será usada en los planes que se tengan para el futuro.</a:t>
          </a:r>
          <a:endParaRPr lang="es-ES" sz="1800" dirty="0">
            <a:latin typeface="Book Antiqua" panose="02040602050305030304" pitchFamily="18" charset="0"/>
          </a:endParaRPr>
        </a:p>
      </dgm:t>
    </dgm:pt>
    <dgm:pt modelId="{35493A8E-C9E1-4F64-B1EC-F61F977B27CA}" type="parTrans" cxnId="{3F592237-9DDB-4790-B793-056CDC14316A}">
      <dgm:prSet/>
      <dgm:spPr/>
      <dgm:t>
        <a:bodyPr/>
        <a:lstStyle/>
        <a:p>
          <a:endParaRPr lang="es-ES"/>
        </a:p>
      </dgm:t>
    </dgm:pt>
    <dgm:pt modelId="{A62D22B7-52D1-4E6B-B0AC-38576BCAFD2D}" type="sibTrans" cxnId="{3F592237-9DDB-4790-B793-056CDC14316A}">
      <dgm:prSet/>
      <dgm:spPr/>
      <dgm:t>
        <a:bodyPr/>
        <a:lstStyle/>
        <a:p>
          <a:endParaRPr lang="es-ES"/>
        </a:p>
      </dgm:t>
    </dgm:pt>
    <dgm:pt modelId="{CFA852F0-CC7A-4E5F-A4E2-54BA6A78A464}">
      <dgm:prSet custT="1"/>
      <dgm:spPr/>
      <dgm:t>
        <a:bodyPr/>
        <a:lstStyle/>
        <a:p>
          <a:pPr algn="just"/>
          <a:r>
            <a:rPr lang="es-EC" sz="1800" b="0" dirty="0">
              <a:latin typeface="Book Antiqua" panose="02040602050305030304" pitchFamily="18" charset="0"/>
            </a:rPr>
            <a:t>Es un excedentes de dinero que las personas o las empresas depositan en las instituciones financieras.</a:t>
          </a:r>
          <a:endParaRPr lang="en-US" sz="1800" b="0" dirty="0">
            <a:latin typeface="Book Antiqua" panose="02040602050305030304" pitchFamily="18" charset="0"/>
          </a:endParaRPr>
        </a:p>
      </dgm:t>
    </dgm:pt>
    <dgm:pt modelId="{ED5BED3C-3F89-458E-B5A0-58B8B58F6B1B}" type="parTrans" cxnId="{B8314493-B161-4FDC-B902-4867A7EC3128}">
      <dgm:prSet/>
      <dgm:spPr/>
      <dgm:t>
        <a:bodyPr/>
        <a:lstStyle/>
        <a:p>
          <a:endParaRPr lang="es-ES"/>
        </a:p>
      </dgm:t>
    </dgm:pt>
    <dgm:pt modelId="{8D1E311E-0C6F-46B9-BA66-C2155AAB1606}" type="sibTrans" cxnId="{B8314493-B161-4FDC-B902-4867A7EC3128}">
      <dgm:prSet/>
      <dgm:spPr/>
      <dgm:t>
        <a:bodyPr/>
        <a:lstStyle/>
        <a:p>
          <a:endParaRPr lang="es-ES"/>
        </a:p>
      </dgm:t>
    </dgm:pt>
    <dgm:pt modelId="{5105CDE4-D385-4B21-9B90-CF15081EE9D9}" type="pres">
      <dgm:prSet presAssocID="{19DDEFAD-D521-4820-929A-D3B564E6E66F}" presName="linear" presStyleCnt="0">
        <dgm:presLayoutVars>
          <dgm:dir/>
          <dgm:animLvl val="lvl"/>
          <dgm:resizeHandles val="exact"/>
        </dgm:presLayoutVars>
      </dgm:prSet>
      <dgm:spPr/>
    </dgm:pt>
    <dgm:pt modelId="{5FE2AC32-6AFD-4DA1-BFE0-155B99FF8B6B}" type="pres">
      <dgm:prSet presAssocID="{CFA852F0-CC7A-4E5F-A4E2-54BA6A78A464}" presName="parentLin" presStyleCnt="0"/>
      <dgm:spPr/>
    </dgm:pt>
    <dgm:pt modelId="{BFF2DBA1-0921-4EB6-A389-3BCE3FC881C1}" type="pres">
      <dgm:prSet presAssocID="{CFA852F0-CC7A-4E5F-A4E2-54BA6A78A464}" presName="parentLeftMargin" presStyleLbl="node1" presStyleIdx="0" presStyleCnt="3"/>
      <dgm:spPr/>
    </dgm:pt>
    <dgm:pt modelId="{F110225D-56CC-4762-A178-969E3CA00746}" type="pres">
      <dgm:prSet presAssocID="{CFA852F0-CC7A-4E5F-A4E2-54BA6A78A464}" presName="parentText" presStyleLbl="node1" presStyleIdx="0" presStyleCnt="3" custScaleX="109971" custScaleY="345905">
        <dgm:presLayoutVars>
          <dgm:chMax val="0"/>
          <dgm:bulletEnabled val="1"/>
        </dgm:presLayoutVars>
      </dgm:prSet>
      <dgm:spPr/>
    </dgm:pt>
    <dgm:pt modelId="{BE71FDBE-AB75-4AFB-9D9C-1B3B7A8A8E18}" type="pres">
      <dgm:prSet presAssocID="{CFA852F0-CC7A-4E5F-A4E2-54BA6A78A464}" presName="negativeSpace" presStyleCnt="0"/>
      <dgm:spPr/>
    </dgm:pt>
    <dgm:pt modelId="{73730218-3741-4613-A86A-5B4E38257D06}" type="pres">
      <dgm:prSet presAssocID="{CFA852F0-CC7A-4E5F-A4E2-54BA6A78A464}" presName="childText" presStyleLbl="conFgAcc1" presStyleIdx="0" presStyleCnt="3">
        <dgm:presLayoutVars>
          <dgm:bulletEnabled val="1"/>
        </dgm:presLayoutVars>
      </dgm:prSet>
      <dgm:spPr/>
    </dgm:pt>
    <dgm:pt modelId="{36114E59-48CC-4AAF-8D21-3D10ED5C670B}" type="pres">
      <dgm:prSet presAssocID="{8D1E311E-0C6F-46B9-BA66-C2155AAB1606}" presName="spaceBetweenRectangles" presStyleCnt="0"/>
      <dgm:spPr/>
    </dgm:pt>
    <dgm:pt modelId="{A47E5FDB-9190-44F9-A81B-6FAD827C57B0}" type="pres">
      <dgm:prSet presAssocID="{1CDAE4C0-EF5F-44D1-8901-16C01DD5104E}" presName="parentLin" presStyleCnt="0"/>
      <dgm:spPr/>
    </dgm:pt>
    <dgm:pt modelId="{4CD7D947-D7A2-4059-B5B2-600A54A82305}" type="pres">
      <dgm:prSet presAssocID="{1CDAE4C0-EF5F-44D1-8901-16C01DD5104E}" presName="parentLeftMargin" presStyleLbl="node1" presStyleIdx="0" presStyleCnt="3"/>
      <dgm:spPr/>
    </dgm:pt>
    <dgm:pt modelId="{11ABD030-A07B-49A1-9252-52F58535E9F5}" type="pres">
      <dgm:prSet presAssocID="{1CDAE4C0-EF5F-44D1-8901-16C01DD5104E}" presName="parentText" presStyleLbl="node1" presStyleIdx="1" presStyleCnt="3" custScaleX="110357" custScaleY="343702">
        <dgm:presLayoutVars>
          <dgm:chMax val="0"/>
          <dgm:bulletEnabled val="1"/>
        </dgm:presLayoutVars>
      </dgm:prSet>
      <dgm:spPr/>
    </dgm:pt>
    <dgm:pt modelId="{519CB840-CEDF-4AC3-B66B-5A55EE9D67DE}" type="pres">
      <dgm:prSet presAssocID="{1CDAE4C0-EF5F-44D1-8901-16C01DD5104E}" presName="negativeSpace" presStyleCnt="0"/>
      <dgm:spPr/>
    </dgm:pt>
    <dgm:pt modelId="{A294B385-12D4-4338-AE97-768F78780AB0}" type="pres">
      <dgm:prSet presAssocID="{1CDAE4C0-EF5F-44D1-8901-16C01DD5104E}" presName="childText" presStyleLbl="conFgAcc1" presStyleIdx="1" presStyleCnt="3">
        <dgm:presLayoutVars>
          <dgm:bulletEnabled val="1"/>
        </dgm:presLayoutVars>
      </dgm:prSet>
      <dgm:spPr/>
    </dgm:pt>
    <dgm:pt modelId="{EE15974B-EB33-46DE-A349-B787E926D2F1}" type="pres">
      <dgm:prSet presAssocID="{791F774B-3BAE-4A37-8C62-865950E6FF1D}" presName="spaceBetweenRectangles" presStyleCnt="0"/>
      <dgm:spPr/>
    </dgm:pt>
    <dgm:pt modelId="{6C9446B1-ECEA-4C1D-B86C-1D35794E54BF}" type="pres">
      <dgm:prSet presAssocID="{48AA7877-0871-4FE5-A8E0-73676DD0D619}" presName="parentLin" presStyleCnt="0"/>
      <dgm:spPr/>
    </dgm:pt>
    <dgm:pt modelId="{ADCACB66-6BF9-494C-B5B2-35690D95FE0A}" type="pres">
      <dgm:prSet presAssocID="{48AA7877-0871-4FE5-A8E0-73676DD0D619}" presName="parentLeftMargin" presStyleLbl="node1" presStyleIdx="1" presStyleCnt="3"/>
      <dgm:spPr/>
    </dgm:pt>
    <dgm:pt modelId="{208BF058-052C-44F4-804C-E08E787E7E0C}" type="pres">
      <dgm:prSet presAssocID="{48AA7877-0871-4FE5-A8E0-73676DD0D619}" presName="parentText" presStyleLbl="node1" presStyleIdx="2" presStyleCnt="3" custScaleX="110357" custScaleY="360659">
        <dgm:presLayoutVars>
          <dgm:chMax val="0"/>
          <dgm:bulletEnabled val="1"/>
        </dgm:presLayoutVars>
      </dgm:prSet>
      <dgm:spPr/>
    </dgm:pt>
    <dgm:pt modelId="{766A9F4B-68E6-4834-9087-3D0C911721F9}" type="pres">
      <dgm:prSet presAssocID="{48AA7877-0871-4FE5-A8E0-73676DD0D619}" presName="negativeSpace" presStyleCnt="0"/>
      <dgm:spPr/>
    </dgm:pt>
    <dgm:pt modelId="{1ED13E2E-32DD-4A95-A0DC-5A2138C4F259}" type="pres">
      <dgm:prSet presAssocID="{48AA7877-0871-4FE5-A8E0-73676DD0D619}" presName="childText" presStyleLbl="conFgAcc1" presStyleIdx="2" presStyleCnt="3">
        <dgm:presLayoutVars>
          <dgm:bulletEnabled val="1"/>
        </dgm:presLayoutVars>
      </dgm:prSet>
      <dgm:spPr/>
    </dgm:pt>
  </dgm:ptLst>
  <dgm:cxnLst>
    <dgm:cxn modelId="{3F592237-9DDB-4790-B793-056CDC14316A}" srcId="{19DDEFAD-D521-4820-929A-D3B564E6E66F}" destId="{48AA7877-0871-4FE5-A8E0-73676DD0D619}" srcOrd="2" destOrd="0" parTransId="{35493A8E-C9E1-4F64-B1EC-F61F977B27CA}" sibTransId="{A62D22B7-52D1-4E6B-B0AC-38576BCAFD2D}"/>
    <dgm:cxn modelId="{421F2C3B-AAC7-4943-BD75-B06174B38652}" type="presOf" srcId="{48AA7877-0871-4FE5-A8E0-73676DD0D619}" destId="{ADCACB66-6BF9-494C-B5B2-35690D95FE0A}" srcOrd="0" destOrd="0" presId="urn:microsoft.com/office/officeart/2005/8/layout/list1"/>
    <dgm:cxn modelId="{4451CA5A-04C3-4F01-9E88-CB56C125D62E}" type="presOf" srcId="{1CDAE4C0-EF5F-44D1-8901-16C01DD5104E}" destId="{11ABD030-A07B-49A1-9252-52F58535E9F5}" srcOrd="1" destOrd="0" presId="urn:microsoft.com/office/officeart/2005/8/layout/list1"/>
    <dgm:cxn modelId="{2AB8C67F-55AB-49AA-93AD-F8EEC47615B9}" type="presOf" srcId="{1CDAE4C0-EF5F-44D1-8901-16C01DD5104E}" destId="{4CD7D947-D7A2-4059-B5B2-600A54A82305}" srcOrd="0" destOrd="0" presId="urn:microsoft.com/office/officeart/2005/8/layout/list1"/>
    <dgm:cxn modelId="{B8314493-B161-4FDC-B902-4867A7EC3128}" srcId="{19DDEFAD-D521-4820-929A-D3B564E6E66F}" destId="{CFA852F0-CC7A-4E5F-A4E2-54BA6A78A464}" srcOrd="0" destOrd="0" parTransId="{ED5BED3C-3F89-458E-B5A0-58B8B58F6B1B}" sibTransId="{8D1E311E-0C6F-46B9-BA66-C2155AAB1606}"/>
    <dgm:cxn modelId="{150520C3-A13A-403C-99B0-832B1208319C}" type="presOf" srcId="{48AA7877-0871-4FE5-A8E0-73676DD0D619}" destId="{208BF058-052C-44F4-804C-E08E787E7E0C}" srcOrd="1" destOrd="0" presId="urn:microsoft.com/office/officeart/2005/8/layout/list1"/>
    <dgm:cxn modelId="{368958C3-CFD2-482E-9DB7-EFCC08DEC65F}" srcId="{19DDEFAD-D521-4820-929A-D3B564E6E66F}" destId="{1CDAE4C0-EF5F-44D1-8901-16C01DD5104E}" srcOrd="1" destOrd="0" parTransId="{0FE0B2E3-DE4A-4781-81E7-D3E7A2454653}" sibTransId="{791F774B-3BAE-4A37-8C62-865950E6FF1D}"/>
    <dgm:cxn modelId="{5B8E26EE-4A50-4CA2-BFED-ABEC86760B93}" type="presOf" srcId="{19DDEFAD-D521-4820-929A-D3B564E6E66F}" destId="{5105CDE4-D385-4B21-9B90-CF15081EE9D9}" srcOrd="0" destOrd="0" presId="urn:microsoft.com/office/officeart/2005/8/layout/list1"/>
    <dgm:cxn modelId="{0355E0F3-04DF-43BA-9A10-6667C22580AC}" type="presOf" srcId="{CFA852F0-CC7A-4E5F-A4E2-54BA6A78A464}" destId="{F110225D-56CC-4762-A178-969E3CA00746}" srcOrd="1" destOrd="0" presId="urn:microsoft.com/office/officeart/2005/8/layout/list1"/>
    <dgm:cxn modelId="{1D6553FE-25EA-4370-BCF7-56454351B388}" type="presOf" srcId="{CFA852F0-CC7A-4E5F-A4E2-54BA6A78A464}" destId="{BFF2DBA1-0921-4EB6-A389-3BCE3FC881C1}" srcOrd="0" destOrd="0" presId="urn:microsoft.com/office/officeart/2005/8/layout/list1"/>
    <dgm:cxn modelId="{7477E92C-BEFD-4BDD-AE83-DA37A6644E76}" type="presParOf" srcId="{5105CDE4-D385-4B21-9B90-CF15081EE9D9}" destId="{5FE2AC32-6AFD-4DA1-BFE0-155B99FF8B6B}" srcOrd="0" destOrd="0" presId="urn:microsoft.com/office/officeart/2005/8/layout/list1"/>
    <dgm:cxn modelId="{0E63FD5A-30D7-4C21-861C-9CD60595D7C8}" type="presParOf" srcId="{5FE2AC32-6AFD-4DA1-BFE0-155B99FF8B6B}" destId="{BFF2DBA1-0921-4EB6-A389-3BCE3FC881C1}" srcOrd="0" destOrd="0" presId="urn:microsoft.com/office/officeart/2005/8/layout/list1"/>
    <dgm:cxn modelId="{091E297C-589E-49F0-A2EC-CFBD33C27D77}" type="presParOf" srcId="{5FE2AC32-6AFD-4DA1-BFE0-155B99FF8B6B}" destId="{F110225D-56CC-4762-A178-969E3CA00746}" srcOrd="1" destOrd="0" presId="urn:microsoft.com/office/officeart/2005/8/layout/list1"/>
    <dgm:cxn modelId="{94BD9F26-E4BC-48CC-B1C4-1547AFAE9D98}" type="presParOf" srcId="{5105CDE4-D385-4B21-9B90-CF15081EE9D9}" destId="{BE71FDBE-AB75-4AFB-9D9C-1B3B7A8A8E18}" srcOrd="1" destOrd="0" presId="urn:microsoft.com/office/officeart/2005/8/layout/list1"/>
    <dgm:cxn modelId="{6A4D1458-DC27-44E3-B2D1-144D988CA34E}" type="presParOf" srcId="{5105CDE4-D385-4B21-9B90-CF15081EE9D9}" destId="{73730218-3741-4613-A86A-5B4E38257D06}" srcOrd="2" destOrd="0" presId="urn:microsoft.com/office/officeart/2005/8/layout/list1"/>
    <dgm:cxn modelId="{DEDF5DD2-8167-4B5C-BF03-217CAF42D80E}" type="presParOf" srcId="{5105CDE4-D385-4B21-9B90-CF15081EE9D9}" destId="{36114E59-48CC-4AAF-8D21-3D10ED5C670B}" srcOrd="3" destOrd="0" presId="urn:microsoft.com/office/officeart/2005/8/layout/list1"/>
    <dgm:cxn modelId="{1CD49A7A-C0DB-425D-AB98-1681DC212956}" type="presParOf" srcId="{5105CDE4-D385-4B21-9B90-CF15081EE9D9}" destId="{A47E5FDB-9190-44F9-A81B-6FAD827C57B0}" srcOrd="4" destOrd="0" presId="urn:microsoft.com/office/officeart/2005/8/layout/list1"/>
    <dgm:cxn modelId="{DB1F25F7-6B0C-47CC-A633-AA5E1E87F899}" type="presParOf" srcId="{A47E5FDB-9190-44F9-A81B-6FAD827C57B0}" destId="{4CD7D947-D7A2-4059-B5B2-600A54A82305}" srcOrd="0" destOrd="0" presId="urn:microsoft.com/office/officeart/2005/8/layout/list1"/>
    <dgm:cxn modelId="{B5770A78-B266-40EC-A04C-07ED66543091}" type="presParOf" srcId="{A47E5FDB-9190-44F9-A81B-6FAD827C57B0}" destId="{11ABD030-A07B-49A1-9252-52F58535E9F5}" srcOrd="1" destOrd="0" presId="urn:microsoft.com/office/officeart/2005/8/layout/list1"/>
    <dgm:cxn modelId="{223DF01B-3B2B-4877-80C0-46F4C83B729D}" type="presParOf" srcId="{5105CDE4-D385-4B21-9B90-CF15081EE9D9}" destId="{519CB840-CEDF-4AC3-B66B-5A55EE9D67DE}" srcOrd="5" destOrd="0" presId="urn:microsoft.com/office/officeart/2005/8/layout/list1"/>
    <dgm:cxn modelId="{390F318F-F8D6-4E52-9703-397F1597C62E}" type="presParOf" srcId="{5105CDE4-D385-4B21-9B90-CF15081EE9D9}" destId="{A294B385-12D4-4338-AE97-768F78780AB0}" srcOrd="6" destOrd="0" presId="urn:microsoft.com/office/officeart/2005/8/layout/list1"/>
    <dgm:cxn modelId="{7523B0CD-4381-478E-AE38-C025D35B3A2D}" type="presParOf" srcId="{5105CDE4-D385-4B21-9B90-CF15081EE9D9}" destId="{EE15974B-EB33-46DE-A349-B787E926D2F1}" srcOrd="7" destOrd="0" presId="urn:microsoft.com/office/officeart/2005/8/layout/list1"/>
    <dgm:cxn modelId="{0F33D2BE-6A44-40BF-8C8D-BBCE22535F1D}" type="presParOf" srcId="{5105CDE4-D385-4B21-9B90-CF15081EE9D9}" destId="{6C9446B1-ECEA-4C1D-B86C-1D35794E54BF}" srcOrd="8" destOrd="0" presId="urn:microsoft.com/office/officeart/2005/8/layout/list1"/>
    <dgm:cxn modelId="{4D2EEEF4-570B-4F8B-83F8-FE39DEA1EEAE}" type="presParOf" srcId="{6C9446B1-ECEA-4C1D-B86C-1D35794E54BF}" destId="{ADCACB66-6BF9-494C-B5B2-35690D95FE0A}" srcOrd="0" destOrd="0" presId="urn:microsoft.com/office/officeart/2005/8/layout/list1"/>
    <dgm:cxn modelId="{2E2F3BA6-C3F7-4C48-8357-1BA864D50A5F}" type="presParOf" srcId="{6C9446B1-ECEA-4C1D-B86C-1D35794E54BF}" destId="{208BF058-052C-44F4-804C-E08E787E7E0C}" srcOrd="1" destOrd="0" presId="urn:microsoft.com/office/officeart/2005/8/layout/list1"/>
    <dgm:cxn modelId="{11BBD301-DC94-4314-89EB-8AFB2E2833AC}" type="presParOf" srcId="{5105CDE4-D385-4B21-9B90-CF15081EE9D9}" destId="{766A9F4B-68E6-4834-9087-3D0C911721F9}" srcOrd="9" destOrd="0" presId="urn:microsoft.com/office/officeart/2005/8/layout/list1"/>
    <dgm:cxn modelId="{5C71BF35-D78D-4716-9A3D-3A57853E6779}" type="presParOf" srcId="{5105CDE4-D385-4B21-9B90-CF15081EE9D9}" destId="{1ED13E2E-32DD-4A95-A0DC-5A2138C4F259}" srcOrd="10"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E4E7BDFC-E090-4E29-B791-927ED8C3865A}" type="doc">
      <dgm:prSet loTypeId="urn:microsoft.com/office/officeart/2005/8/layout/balance1" loCatId="relationship" qsTypeId="urn:microsoft.com/office/officeart/2005/8/quickstyle/3d2" qsCatId="3D" csTypeId="urn:microsoft.com/office/officeart/2005/8/colors/accent3_1" csCatId="accent3" phldr="1"/>
      <dgm:spPr/>
      <dgm:t>
        <a:bodyPr/>
        <a:lstStyle/>
        <a:p>
          <a:endParaRPr lang="es-ES"/>
        </a:p>
      </dgm:t>
    </dgm:pt>
    <dgm:pt modelId="{CC3657E8-DECD-4582-B70D-FC873AABB805}">
      <dgm:prSet phldrT="[Texto]" custT="1"/>
      <dgm:spPr/>
      <dgm:t>
        <a:bodyPr/>
        <a:lstStyle/>
        <a:p>
          <a:r>
            <a:rPr lang="es-ES" sz="2000" u="sng" dirty="0">
              <a:solidFill>
                <a:schemeClr val="accent1">
                  <a:lumMod val="75000"/>
                </a:schemeClr>
              </a:solidFill>
              <a:effectLst/>
              <a:latin typeface="Book Antiqua" panose="02040602050305030304" pitchFamily="18" charset="0"/>
            </a:rPr>
            <a:t>Ahorro</a:t>
          </a:r>
          <a:r>
            <a:rPr lang="es-ES" sz="2000" u="sng" dirty="0">
              <a:solidFill>
                <a:schemeClr val="accent1">
                  <a:lumMod val="75000"/>
                </a:schemeClr>
              </a:solidFill>
              <a:effectLst>
                <a:outerShdw blurRad="50800" dist="38100" algn="l" rotWithShape="0">
                  <a:prstClr val="black">
                    <a:alpha val="40000"/>
                  </a:prstClr>
                </a:outerShdw>
              </a:effectLst>
              <a:latin typeface="Book Antiqua" panose="02040602050305030304" pitchFamily="18" charset="0"/>
            </a:rPr>
            <a:t> </a:t>
          </a:r>
          <a:r>
            <a:rPr lang="es-ES" sz="2000" u="sng" dirty="0">
              <a:solidFill>
                <a:schemeClr val="accent1">
                  <a:lumMod val="75000"/>
                </a:schemeClr>
              </a:solidFill>
              <a:effectLst/>
              <a:latin typeface="Book Antiqua" panose="02040602050305030304" pitchFamily="18" charset="0"/>
            </a:rPr>
            <a:t>Informal</a:t>
          </a:r>
          <a:r>
            <a:rPr lang="es-ES" sz="1800" dirty="0">
              <a:effectLst>
                <a:outerShdw blurRad="50800" dist="38100" algn="l" rotWithShape="0">
                  <a:prstClr val="black">
                    <a:alpha val="40000"/>
                  </a:prstClr>
                </a:outerShdw>
              </a:effectLst>
            </a:rPr>
            <a:t>	</a:t>
          </a:r>
        </a:p>
      </dgm:t>
    </dgm:pt>
    <dgm:pt modelId="{5025D3BF-E992-4719-B882-666704EB3493}" type="parTrans" cxnId="{206A8AAF-1FA2-4375-8243-1A9463C6497C}">
      <dgm:prSet/>
      <dgm:spPr/>
      <dgm:t>
        <a:bodyPr/>
        <a:lstStyle/>
        <a:p>
          <a:endParaRPr lang="es-ES"/>
        </a:p>
      </dgm:t>
    </dgm:pt>
    <dgm:pt modelId="{9270DE9D-6D54-4024-A5D0-D3A3940E32BC}" type="sibTrans" cxnId="{206A8AAF-1FA2-4375-8243-1A9463C6497C}">
      <dgm:prSet/>
      <dgm:spPr/>
      <dgm:t>
        <a:bodyPr/>
        <a:lstStyle/>
        <a:p>
          <a:endParaRPr lang="es-ES"/>
        </a:p>
      </dgm:t>
    </dgm:pt>
    <dgm:pt modelId="{FD3185FF-F6FB-484F-A21A-4918958F4AD5}">
      <dgm:prSet phldrT="[Texto]" custT="1"/>
      <dgm:spPr/>
      <dgm:t>
        <a:bodyPr/>
        <a:lstStyle/>
        <a:p>
          <a:r>
            <a:rPr lang="es-EC" sz="1200" dirty="0"/>
            <a:t>Riesgos: Robo, pérdida, uso indebido por otra persona, tentación de gastarlo al tenerlo a la mano.</a:t>
          </a:r>
          <a:endParaRPr lang="es-ES" sz="1200" dirty="0"/>
        </a:p>
      </dgm:t>
    </dgm:pt>
    <dgm:pt modelId="{BFB0FAB7-BA27-447E-B2F5-09DF26FABF50}" type="parTrans" cxnId="{BCD0196F-1472-4136-A30E-3F77DE873C6A}">
      <dgm:prSet/>
      <dgm:spPr/>
      <dgm:t>
        <a:bodyPr/>
        <a:lstStyle/>
        <a:p>
          <a:endParaRPr lang="es-ES"/>
        </a:p>
      </dgm:t>
    </dgm:pt>
    <dgm:pt modelId="{000633A6-96A5-42D6-9E71-CC1CCCB9C828}" type="sibTrans" cxnId="{BCD0196F-1472-4136-A30E-3F77DE873C6A}">
      <dgm:prSet/>
      <dgm:spPr/>
      <dgm:t>
        <a:bodyPr/>
        <a:lstStyle/>
        <a:p>
          <a:endParaRPr lang="es-ES"/>
        </a:p>
      </dgm:t>
    </dgm:pt>
    <dgm:pt modelId="{4F49B3A0-E675-4D35-8CC5-698725B4AF5B}">
      <dgm:prSet phldrT="[Texto]" custT="1"/>
      <dgm:spPr/>
      <dgm:t>
        <a:bodyPr/>
        <a:lstStyle/>
        <a:p>
          <a:r>
            <a:rPr lang="es-EC" sz="1200" dirty="0"/>
            <a:t>Disponibilidad inmediata del dinero</a:t>
          </a:r>
          <a:r>
            <a:rPr lang="es-EC" sz="1400" dirty="0"/>
            <a:t>.</a:t>
          </a:r>
          <a:endParaRPr lang="en-US" sz="1400" dirty="0"/>
        </a:p>
      </dgm:t>
    </dgm:pt>
    <dgm:pt modelId="{4D421D1E-11ED-4FC3-9716-34D68DB8E4B2}" type="parTrans" cxnId="{1C9FBBAF-E75D-4E80-86A1-BC99AF187E68}">
      <dgm:prSet/>
      <dgm:spPr/>
      <dgm:t>
        <a:bodyPr/>
        <a:lstStyle/>
        <a:p>
          <a:endParaRPr lang="es-ES"/>
        </a:p>
      </dgm:t>
    </dgm:pt>
    <dgm:pt modelId="{1A21B109-F876-411F-94C4-280F6697A5B9}" type="sibTrans" cxnId="{1C9FBBAF-E75D-4E80-86A1-BC99AF187E68}">
      <dgm:prSet/>
      <dgm:spPr/>
      <dgm:t>
        <a:bodyPr/>
        <a:lstStyle/>
        <a:p>
          <a:endParaRPr lang="es-ES"/>
        </a:p>
      </dgm:t>
    </dgm:pt>
    <dgm:pt modelId="{4E24C747-EFF6-40CA-8B93-BEF186E0AF5B}">
      <dgm:prSet phldrT="[Texto]" custT="1"/>
      <dgm:spPr>
        <a:solidFill>
          <a:schemeClr val="lt1">
            <a:tint val="40000"/>
            <a:hueOff val="0"/>
            <a:satOff val="0"/>
            <a:lumOff val="0"/>
          </a:schemeClr>
        </a:solidFill>
      </dgm:spPr>
      <dgm:t>
        <a:bodyPr/>
        <a:lstStyle/>
        <a:p>
          <a:r>
            <a:rPr lang="es-ES" sz="2000" b="0" u="sng" dirty="0">
              <a:solidFill>
                <a:schemeClr val="accent1">
                  <a:lumMod val="75000"/>
                </a:schemeClr>
              </a:solidFill>
              <a:effectLst>
                <a:innerShdw blurRad="63500" dist="50800" dir="13500000">
                  <a:prstClr val="black">
                    <a:alpha val="50000"/>
                  </a:prstClr>
                </a:innerShdw>
              </a:effectLst>
              <a:latin typeface="Book Antiqua" panose="02040602050305030304" pitchFamily="18" charset="0"/>
            </a:rPr>
            <a:t>Ahorro Formal</a:t>
          </a:r>
        </a:p>
      </dgm:t>
    </dgm:pt>
    <dgm:pt modelId="{CC40CCFA-310F-4A2C-9258-96EE8E8113F0}" type="parTrans" cxnId="{7086AEB4-C39E-472B-8F35-D3551C9954DB}">
      <dgm:prSet/>
      <dgm:spPr/>
      <dgm:t>
        <a:bodyPr/>
        <a:lstStyle/>
        <a:p>
          <a:endParaRPr lang="es-ES"/>
        </a:p>
      </dgm:t>
    </dgm:pt>
    <dgm:pt modelId="{02C55884-E8E9-4660-BFA7-4BA2BE15B182}" type="sibTrans" cxnId="{7086AEB4-C39E-472B-8F35-D3551C9954DB}">
      <dgm:prSet/>
      <dgm:spPr/>
      <dgm:t>
        <a:bodyPr/>
        <a:lstStyle/>
        <a:p>
          <a:endParaRPr lang="es-ES"/>
        </a:p>
      </dgm:t>
    </dgm:pt>
    <dgm:pt modelId="{BD37F797-6675-4D1E-83CF-6B650EAD1E09}">
      <dgm:prSet phldrT="[Texto]" custT="1"/>
      <dgm:spPr/>
      <dgm:t>
        <a:bodyPr/>
        <a:lstStyle/>
        <a:p>
          <a:r>
            <a:rPr lang="es-EC" sz="1200" dirty="0"/>
            <a:t>No tener disponibilidad inmediata del dinero en ciertas ocasiones.</a:t>
          </a:r>
          <a:endParaRPr lang="es-ES" sz="1200" dirty="0"/>
        </a:p>
      </dgm:t>
    </dgm:pt>
    <dgm:pt modelId="{01EBB5C6-75DD-4C50-9D2D-2348799A77E4}" type="parTrans" cxnId="{8235EA3B-8FDE-4592-BB11-5D2BE5126D45}">
      <dgm:prSet/>
      <dgm:spPr/>
      <dgm:t>
        <a:bodyPr/>
        <a:lstStyle/>
        <a:p>
          <a:endParaRPr lang="es-ES"/>
        </a:p>
      </dgm:t>
    </dgm:pt>
    <dgm:pt modelId="{E1310A71-77C1-467D-A9DC-093523FC2919}" type="sibTrans" cxnId="{8235EA3B-8FDE-4592-BB11-5D2BE5126D45}">
      <dgm:prSet/>
      <dgm:spPr/>
      <dgm:t>
        <a:bodyPr/>
        <a:lstStyle/>
        <a:p>
          <a:endParaRPr lang="es-ES"/>
        </a:p>
      </dgm:t>
    </dgm:pt>
    <dgm:pt modelId="{6BC1670D-A395-43FB-99B8-A72581D4AC7D}">
      <dgm:prSet custT="1"/>
      <dgm:spPr/>
      <dgm:t>
        <a:bodyPr/>
        <a:lstStyle/>
        <a:p>
          <a:r>
            <a:rPr lang="es-EC" sz="1200" dirty="0"/>
            <a:t>Ejemplos: Alcancía, instituciones no autorizadas, guardar en casa.</a:t>
          </a:r>
          <a:endParaRPr lang="en-US" sz="1200" dirty="0"/>
        </a:p>
      </dgm:t>
    </dgm:pt>
    <dgm:pt modelId="{F58185F3-61F4-4AAD-9AA6-29D9AAFE1855}" type="parTrans" cxnId="{6FC3352D-CD36-4AFF-8CEE-171F67B170ED}">
      <dgm:prSet/>
      <dgm:spPr/>
      <dgm:t>
        <a:bodyPr/>
        <a:lstStyle/>
        <a:p>
          <a:endParaRPr lang="es-ES"/>
        </a:p>
      </dgm:t>
    </dgm:pt>
    <dgm:pt modelId="{E0D24160-676B-4357-84FD-1F209AA5C649}" type="sibTrans" cxnId="{6FC3352D-CD36-4AFF-8CEE-171F67B170ED}">
      <dgm:prSet/>
      <dgm:spPr/>
      <dgm:t>
        <a:bodyPr/>
        <a:lstStyle/>
        <a:p>
          <a:endParaRPr lang="es-ES"/>
        </a:p>
      </dgm:t>
    </dgm:pt>
    <dgm:pt modelId="{A8B8FEEA-521C-4DA5-A3FE-2CF04DFA7F92}">
      <dgm:prSet phldrT="[Texto]" custT="1"/>
      <dgm:spPr/>
      <dgm:t>
        <a:bodyPr/>
        <a:lstStyle/>
        <a:p>
          <a:r>
            <a:rPr lang="es-EC" sz="1200" dirty="0"/>
            <a:t>Cuenta de ahorro, pagaré bancario, ahorro programado</a:t>
          </a:r>
          <a:endParaRPr lang="es-ES" sz="1200" dirty="0"/>
        </a:p>
      </dgm:t>
    </dgm:pt>
    <dgm:pt modelId="{A024072B-853B-4107-9395-688FC0A7C9C9}" type="sibTrans" cxnId="{51ED1E08-6FA1-413C-891A-E2C48DFFBE9B}">
      <dgm:prSet/>
      <dgm:spPr/>
      <dgm:t>
        <a:bodyPr/>
        <a:lstStyle/>
        <a:p>
          <a:endParaRPr lang="es-ES"/>
        </a:p>
      </dgm:t>
    </dgm:pt>
    <dgm:pt modelId="{539E9B57-953A-4334-8415-AABC226CA942}" type="parTrans" cxnId="{51ED1E08-6FA1-413C-891A-E2C48DFFBE9B}">
      <dgm:prSet/>
      <dgm:spPr/>
      <dgm:t>
        <a:bodyPr/>
        <a:lstStyle/>
        <a:p>
          <a:endParaRPr lang="es-ES"/>
        </a:p>
      </dgm:t>
    </dgm:pt>
    <dgm:pt modelId="{90CBE232-25A8-4359-98EC-DDED6359F3FE}">
      <dgm:prSet custT="1"/>
      <dgm:spPr/>
      <dgm:t>
        <a:bodyPr/>
        <a:lstStyle/>
        <a:p>
          <a:r>
            <a:rPr lang="es-EC" sz="1200" dirty="0"/>
            <a:t>Seguridad, pues el dinero, está protegido por un seguro de depósitos.</a:t>
          </a:r>
        </a:p>
        <a:p>
          <a:r>
            <a:rPr lang="es-EC" sz="1200" dirty="0"/>
            <a:t>Ganancia de intereses, mayor facilidad de obtener un crédito.</a:t>
          </a:r>
          <a:endParaRPr lang="es-ES" sz="1200" dirty="0"/>
        </a:p>
      </dgm:t>
    </dgm:pt>
    <dgm:pt modelId="{EF9DCFF0-B213-491F-848D-F962D63484DF}" type="sibTrans" cxnId="{9B537CBF-29C3-4659-B58B-E4A5BECC6B74}">
      <dgm:prSet/>
      <dgm:spPr/>
      <dgm:t>
        <a:bodyPr/>
        <a:lstStyle/>
        <a:p>
          <a:endParaRPr lang="es-ES"/>
        </a:p>
      </dgm:t>
    </dgm:pt>
    <dgm:pt modelId="{79EF0B99-714C-469A-9F8E-176A578FC613}" type="parTrans" cxnId="{9B537CBF-29C3-4659-B58B-E4A5BECC6B74}">
      <dgm:prSet/>
      <dgm:spPr/>
      <dgm:t>
        <a:bodyPr/>
        <a:lstStyle/>
        <a:p>
          <a:endParaRPr lang="es-ES"/>
        </a:p>
      </dgm:t>
    </dgm:pt>
    <dgm:pt modelId="{80D9292E-E06D-4154-AB29-83D6339D7DC7}" type="pres">
      <dgm:prSet presAssocID="{E4E7BDFC-E090-4E29-B791-927ED8C3865A}" presName="outerComposite" presStyleCnt="0">
        <dgm:presLayoutVars>
          <dgm:chMax val="2"/>
          <dgm:animLvl val="lvl"/>
          <dgm:resizeHandles val="exact"/>
        </dgm:presLayoutVars>
      </dgm:prSet>
      <dgm:spPr/>
    </dgm:pt>
    <dgm:pt modelId="{D4887C21-1B78-44BE-A9B5-C502D301E8BF}" type="pres">
      <dgm:prSet presAssocID="{E4E7BDFC-E090-4E29-B791-927ED8C3865A}" presName="dummyMaxCanvas" presStyleCnt="0"/>
      <dgm:spPr/>
    </dgm:pt>
    <dgm:pt modelId="{1FA73C55-4014-4AE3-BF7E-A2D1A3142F82}" type="pres">
      <dgm:prSet presAssocID="{E4E7BDFC-E090-4E29-B791-927ED8C3865A}" presName="parentComposite" presStyleCnt="0"/>
      <dgm:spPr/>
    </dgm:pt>
    <dgm:pt modelId="{C7658993-8BD9-4E6F-BE36-39C6A303DD98}" type="pres">
      <dgm:prSet presAssocID="{E4E7BDFC-E090-4E29-B791-927ED8C3865A}" presName="parent1" presStyleLbl="alignAccFollowNode1" presStyleIdx="0" presStyleCnt="4" custScaleX="184823" custLinFactNeighborX="-24772" custLinFactNeighborY="13950">
        <dgm:presLayoutVars>
          <dgm:chMax val="4"/>
        </dgm:presLayoutVars>
      </dgm:prSet>
      <dgm:spPr/>
    </dgm:pt>
    <dgm:pt modelId="{947AF62A-354D-47F6-A556-A41FCC3E7ABD}" type="pres">
      <dgm:prSet presAssocID="{E4E7BDFC-E090-4E29-B791-927ED8C3865A}" presName="parent2" presStyleLbl="alignAccFollowNode1" presStyleIdx="1" presStyleCnt="4" custScaleX="210668" custLinFactNeighborX="47428" custLinFactNeighborY="3940">
        <dgm:presLayoutVars>
          <dgm:chMax val="4"/>
        </dgm:presLayoutVars>
      </dgm:prSet>
      <dgm:spPr/>
    </dgm:pt>
    <dgm:pt modelId="{96D2E4E8-87FD-47F3-A331-E7A6A46409CF}" type="pres">
      <dgm:prSet presAssocID="{E4E7BDFC-E090-4E29-B791-927ED8C3865A}" presName="childrenComposite" presStyleCnt="0"/>
      <dgm:spPr/>
    </dgm:pt>
    <dgm:pt modelId="{18F85850-7693-42D6-ABF4-A78399D27F81}" type="pres">
      <dgm:prSet presAssocID="{E4E7BDFC-E090-4E29-B791-927ED8C3865A}" presName="dummyMaxCanvas_ChildArea" presStyleCnt="0"/>
      <dgm:spPr/>
    </dgm:pt>
    <dgm:pt modelId="{E57076EB-2BE2-4966-AD4A-7E63F3022B74}" type="pres">
      <dgm:prSet presAssocID="{E4E7BDFC-E090-4E29-B791-927ED8C3865A}" presName="fulcrum" presStyleLbl="alignAccFollowNode1" presStyleIdx="2" presStyleCnt="4"/>
      <dgm:spPr/>
    </dgm:pt>
    <dgm:pt modelId="{260DE750-48AD-4E69-9FE1-3B7E04BBB477}" type="pres">
      <dgm:prSet presAssocID="{E4E7BDFC-E090-4E29-B791-927ED8C3865A}" presName="balance_33" presStyleLbl="alignAccFollowNode1" presStyleIdx="3" presStyleCnt="4" custScaleX="201998" custScaleY="90270">
        <dgm:presLayoutVars>
          <dgm:bulletEnabled val="1"/>
        </dgm:presLayoutVars>
      </dgm:prSet>
      <dgm:spPr/>
    </dgm:pt>
    <dgm:pt modelId="{2B892508-CC1C-4CE4-BAE5-E1DF421DDD37}" type="pres">
      <dgm:prSet presAssocID="{E4E7BDFC-E090-4E29-B791-927ED8C3865A}" presName="right_33_1" presStyleLbl="node1" presStyleIdx="0" presStyleCnt="6" custScaleX="258030" custScaleY="91837" custLinFactNeighborX="71009" custLinFactNeighborY="2881">
        <dgm:presLayoutVars>
          <dgm:bulletEnabled val="1"/>
        </dgm:presLayoutVars>
      </dgm:prSet>
      <dgm:spPr/>
    </dgm:pt>
    <dgm:pt modelId="{5B46D2B4-E10B-4843-BDED-ED60C43C8F1D}" type="pres">
      <dgm:prSet presAssocID="{E4E7BDFC-E090-4E29-B791-927ED8C3865A}" presName="right_33_2" presStyleLbl="node1" presStyleIdx="1" presStyleCnt="6" custScaleX="258029" custScaleY="146099" custLinFactNeighborX="68068" custLinFactNeighborY="-16176">
        <dgm:presLayoutVars>
          <dgm:bulletEnabled val="1"/>
        </dgm:presLayoutVars>
      </dgm:prSet>
      <dgm:spPr/>
    </dgm:pt>
    <dgm:pt modelId="{99ADEF7C-DCBC-40B4-9966-553974556305}" type="pres">
      <dgm:prSet presAssocID="{E4E7BDFC-E090-4E29-B791-927ED8C3865A}" presName="right_33_3" presStyleLbl="node1" presStyleIdx="2" presStyleCnt="6" custScaleX="259296" custScaleY="62184" custLinFactNeighborX="68747" custLinFactNeighborY="-18427">
        <dgm:presLayoutVars>
          <dgm:bulletEnabled val="1"/>
        </dgm:presLayoutVars>
      </dgm:prSet>
      <dgm:spPr/>
    </dgm:pt>
    <dgm:pt modelId="{58ED9765-F50B-431A-94F0-34AD2A9B355C}" type="pres">
      <dgm:prSet presAssocID="{E4E7BDFC-E090-4E29-B791-927ED8C3865A}" presName="left_33_1" presStyleLbl="node1" presStyleIdx="3" presStyleCnt="6" custScaleX="213258" custScaleY="136616" custLinFactNeighborX="-41573" custLinFactNeighborY="-19208">
        <dgm:presLayoutVars>
          <dgm:bulletEnabled val="1"/>
        </dgm:presLayoutVars>
      </dgm:prSet>
      <dgm:spPr/>
    </dgm:pt>
    <dgm:pt modelId="{5875EFE3-BDF9-4885-95D7-59C11802A6DC}" type="pres">
      <dgm:prSet presAssocID="{E4E7BDFC-E090-4E29-B791-927ED8C3865A}" presName="left_33_2" presStyleLbl="node1" presStyleIdx="4" presStyleCnt="6" custScaleX="213586" custScaleY="62065" custLinFactNeighborX="-42857" custLinFactNeighborY="-16177">
        <dgm:presLayoutVars>
          <dgm:bulletEnabled val="1"/>
        </dgm:presLayoutVars>
      </dgm:prSet>
      <dgm:spPr/>
    </dgm:pt>
    <dgm:pt modelId="{68DD9C5D-74E6-4034-B228-C25D7A76813C}" type="pres">
      <dgm:prSet presAssocID="{E4E7BDFC-E090-4E29-B791-927ED8C3865A}" presName="left_33_3" presStyleLbl="node1" presStyleIdx="5" presStyleCnt="6" custScaleX="218945" custLinFactNeighborX="-42978" custLinFactNeighborY="-4952">
        <dgm:presLayoutVars>
          <dgm:bulletEnabled val="1"/>
        </dgm:presLayoutVars>
      </dgm:prSet>
      <dgm:spPr/>
    </dgm:pt>
  </dgm:ptLst>
  <dgm:cxnLst>
    <dgm:cxn modelId="{64CCC302-7E34-4D4E-9580-91310D410E17}" type="presOf" srcId="{4F49B3A0-E675-4D35-8CC5-698725B4AF5B}" destId="{5875EFE3-BDF9-4885-95D7-59C11802A6DC}" srcOrd="0" destOrd="0" presId="urn:microsoft.com/office/officeart/2005/8/layout/balance1"/>
    <dgm:cxn modelId="{51ED1E08-6FA1-413C-891A-E2C48DFFBE9B}" srcId="{4E24C747-EFF6-40CA-8B93-BEF186E0AF5B}" destId="{A8B8FEEA-521C-4DA5-A3FE-2CF04DFA7F92}" srcOrd="2" destOrd="0" parTransId="{539E9B57-953A-4334-8415-AABC226CA942}" sibTransId="{A024072B-853B-4107-9395-688FC0A7C9C9}"/>
    <dgm:cxn modelId="{517E8F13-6D89-49DE-BD8D-C6615DF818DA}" type="presOf" srcId="{FD3185FF-F6FB-484F-A21A-4918958F4AD5}" destId="{58ED9765-F50B-431A-94F0-34AD2A9B355C}" srcOrd="0" destOrd="0" presId="urn:microsoft.com/office/officeart/2005/8/layout/balance1"/>
    <dgm:cxn modelId="{6FC3352D-CD36-4AFF-8CEE-171F67B170ED}" srcId="{CC3657E8-DECD-4582-B70D-FC873AABB805}" destId="{6BC1670D-A395-43FB-99B8-A72581D4AC7D}" srcOrd="2" destOrd="0" parTransId="{F58185F3-61F4-4AAD-9AA6-29D9AAFE1855}" sibTransId="{E0D24160-676B-4357-84FD-1F209AA5C649}"/>
    <dgm:cxn modelId="{9F236833-A8B1-4E06-8E7E-0C5B8C649A84}" type="presOf" srcId="{E4E7BDFC-E090-4E29-B791-927ED8C3865A}" destId="{80D9292E-E06D-4154-AB29-83D6339D7DC7}" srcOrd="0" destOrd="0" presId="urn:microsoft.com/office/officeart/2005/8/layout/balance1"/>
    <dgm:cxn modelId="{8235EA3B-8FDE-4592-BB11-5D2BE5126D45}" srcId="{4E24C747-EFF6-40CA-8B93-BEF186E0AF5B}" destId="{BD37F797-6675-4D1E-83CF-6B650EAD1E09}" srcOrd="0" destOrd="0" parTransId="{01EBB5C6-75DD-4C50-9D2D-2348799A77E4}" sibTransId="{E1310A71-77C1-467D-A9DC-093523FC2919}"/>
    <dgm:cxn modelId="{8D2E875B-FE69-4416-A24D-7C85465CCA3C}" type="presOf" srcId="{BD37F797-6675-4D1E-83CF-6B650EAD1E09}" destId="{2B892508-CC1C-4CE4-BAE5-E1DF421DDD37}" srcOrd="0" destOrd="0" presId="urn:microsoft.com/office/officeart/2005/8/layout/balance1"/>
    <dgm:cxn modelId="{AD0C1868-1248-42F4-A77D-9BE5D0DACE39}" type="presOf" srcId="{CC3657E8-DECD-4582-B70D-FC873AABB805}" destId="{C7658993-8BD9-4E6F-BE36-39C6A303DD98}" srcOrd="0" destOrd="0" presId="urn:microsoft.com/office/officeart/2005/8/layout/balance1"/>
    <dgm:cxn modelId="{BCD0196F-1472-4136-A30E-3F77DE873C6A}" srcId="{CC3657E8-DECD-4582-B70D-FC873AABB805}" destId="{FD3185FF-F6FB-484F-A21A-4918958F4AD5}" srcOrd="0" destOrd="0" parTransId="{BFB0FAB7-BA27-447E-B2F5-09DF26FABF50}" sibTransId="{000633A6-96A5-42D6-9E71-CC1CCCB9C828}"/>
    <dgm:cxn modelId="{872DB499-2BEE-4B01-A826-12B9A2FC6328}" type="presOf" srcId="{6BC1670D-A395-43FB-99B8-A72581D4AC7D}" destId="{68DD9C5D-74E6-4034-B228-C25D7A76813C}" srcOrd="0" destOrd="0" presId="urn:microsoft.com/office/officeart/2005/8/layout/balance1"/>
    <dgm:cxn modelId="{9050C7A7-E677-47B1-B9AA-88503A9163E6}" type="presOf" srcId="{A8B8FEEA-521C-4DA5-A3FE-2CF04DFA7F92}" destId="{99ADEF7C-DCBC-40B4-9966-553974556305}" srcOrd="0" destOrd="0" presId="urn:microsoft.com/office/officeart/2005/8/layout/balance1"/>
    <dgm:cxn modelId="{02A2B5AC-8EE4-4B80-B422-42D836C67873}" type="presOf" srcId="{4E24C747-EFF6-40CA-8B93-BEF186E0AF5B}" destId="{947AF62A-354D-47F6-A556-A41FCC3E7ABD}" srcOrd="0" destOrd="0" presId="urn:microsoft.com/office/officeart/2005/8/layout/balance1"/>
    <dgm:cxn modelId="{206A8AAF-1FA2-4375-8243-1A9463C6497C}" srcId="{E4E7BDFC-E090-4E29-B791-927ED8C3865A}" destId="{CC3657E8-DECD-4582-B70D-FC873AABB805}" srcOrd="0" destOrd="0" parTransId="{5025D3BF-E992-4719-B882-666704EB3493}" sibTransId="{9270DE9D-6D54-4024-A5D0-D3A3940E32BC}"/>
    <dgm:cxn modelId="{1C9FBBAF-E75D-4E80-86A1-BC99AF187E68}" srcId="{CC3657E8-DECD-4582-B70D-FC873AABB805}" destId="{4F49B3A0-E675-4D35-8CC5-698725B4AF5B}" srcOrd="1" destOrd="0" parTransId="{4D421D1E-11ED-4FC3-9716-34D68DB8E4B2}" sibTransId="{1A21B109-F876-411F-94C4-280F6697A5B9}"/>
    <dgm:cxn modelId="{7086AEB4-C39E-472B-8F35-D3551C9954DB}" srcId="{E4E7BDFC-E090-4E29-B791-927ED8C3865A}" destId="{4E24C747-EFF6-40CA-8B93-BEF186E0AF5B}" srcOrd="1" destOrd="0" parTransId="{CC40CCFA-310F-4A2C-9258-96EE8E8113F0}" sibTransId="{02C55884-E8E9-4660-BFA7-4BA2BE15B182}"/>
    <dgm:cxn modelId="{9B537CBF-29C3-4659-B58B-E4A5BECC6B74}" srcId="{4E24C747-EFF6-40CA-8B93-BEF186E0AF5B}" destId="{90CBE232-25A8-4359-98EC-DDED6359F3FE}" srcOrd="1" destOrd="0" parTransId="{79EF0B99-714C-469A-9F8E-176A578FC613}" sibTransId="{EF9DCFF0-B213-491F-848D-F962D63484DF}"/>
    <dgm:cxn modelId="{6D6267CD-93ED-42CC-AD89-EDCDAC9FE96F}" type="presOf" srcId="{90CBE232-25A8-4359-98EC-DDED6359F3FE}" destId="{5B46D2B4-E10B-4843-BDED-ED60C43C8F1D}" srcOrd="0" destOrd="0" presId="urn:microsoft.com/office/officeart/2005/8/layout/balance1"/>
    <dgm:cxn modelId="{F6F4FB0C-F5C0-43C4-9D09-5C5864EC53DB}" type="presParOf" srcId="{80D9292E-E06D-4154-AB29-83D6339D7DC7}" destId="{D4887C21-1B78-44BE-A9B5-C502D301E8BF}" srcOrd="0" destOrd="0" presId="urn:microsoft.com/office/officeart/2005/8/layout/balance1"/>
    <dgm:cxn modelId="{93D05067-FD46-45F5-B2FC-C09C050770A1}" type="presParOf" srcId="{80D9292E-E06D-4154-AB29-83D6339D7DC7}" destId="{1FA73C55-4014-4AE3-BF7E-A2D1A3142F82}" srcOrd="1" destOrd="0" presId="urn:microsoft.com/office/officeart/2005/8/layout/balance1"/>
    <dgm:cxn modelId="{E23E9595-6060-45DC-809C-613BA21CBF0E}" type="presParOf" srcId="{1FA73C55-4014-4AE3-BF7E-A2D1A3142F82}" destId="{C7658993-8BD9-4E6F-BE36-39C6A303DD98}" srcOrd="0" destOrd="0" presId="urn:microsoft.com/office/officeart/2005/8/layout/balance1"/>
    <dgm:cxn modelId="{FCE76303-4F01-4681-8EEC-F44BFDABD563}" type="presParOf" srcId="{1FA73C55-4014-4AE3-BF7E-A2D1A3142F82}" destId="{947AF62A-354D-47F6-A556-A41FCC3E7ABD}" srcOrd="1" destOrd="0" presId="urn:microsoft.com/office/officeart/2005/8/layout/balance1"/>
    <dgm:cxn modelId="{1775AC58-507F-414D-9A8D-848BF0F80380}" type="presParOf" srcId="{80D9292E-E06D-4154-AB29-83D6339D7DC7}" destId="{96D2E4E8-87FD-47F3-A331-E7A6A46409CF}" srcOrd="2" destOrd="0" presId="urn:microsoft.com/office/officeart/2005/8/layout/balance1"/>
    <dgm:cxn modelId="{1CA1AF35-F06A-42C5-A2DD-FFE7B4150B90}" type="presParOf" srcId="{96D2E4E8-87FD-47F3-A331-E7A6A46409CF}" destId="{18F85850-7693-42D6-ABF4-A78399D27F81}" srcOrd="0" destOrd="0" presId="urn:microsoft.com/office/officeart/2005/8/layout/balance1"/>
    <dgm:cxn modelId="{4693C8F5-C7A2-4F8A-9811-75675F4142DF}" type="presParOf" srcId="{96D2E4E8-87FD-47F3-A331-E7A6A46409CF}" destId="{E57076EB-2BE2-4966-AD4A-7E63F3022B74}" srcOrd="1" destOrd="0" presId="urn:microsoft.com/office/officeart/2005/8/layout/balance1"/>
    <dgm:cxn modelId="{55265C72-A392-4238-B4FB-67296EF5C271}" type="presParOf" srcId="{96D2E4E8-87FD-47F3-A331-E7A6A46409CF}" destId="{260DE750-48AD-4E69-9FE1-3B7E04BBB477}" srcOrd="2" destOrd="0" presId="urn:microsoft.com/office/officeart/2005/8/layout/balance1"/>
    <dgm:cxn modelId="{C5234C98-9A56-408D-B17B-61F8D55D3E82}" type="presParOf" srcId="{96D2E4E8-87FD-47F3-A331-E7A6A46409CF}" destId="{2B892508-CC1C-4CE4-BAE5-E1DF421DDD37}" srcOrd="3" destOrd="0" presId="urn:microsoft.com/office/officeart/2005/8/layout/balance1"/>
    <dgm:cxn modelId="{EAA11D00-165F-41B4-8F4A-01A7D13B6BE8}" type="presParOf" srcId="{96D2E4E8-87FD-47F3-A331-E7A6A46409CF}" destId="{5B46D2B4-E10B-4843-BDED-ED60C43C8F1D}" srcOrd="4" destOrd="0" presId="urn:microsoft.com/office/officeart/2005/8/layout/balance1"/>
    <dgm:cxn modelId="{552FC6D9-6F26-49C0-9759-431AFE8D246C}" type="presParOf" srcId="{96D2E4E8-87FD-47F3-A331-E7A6A46409CF}" destId="{99ADEF7C-DCBC-40B4-9966-553974556305}" srcOrd="5" destOrd="0" presId="urn:microsoft.com/office/officeart/2005/8/layout/balance1"/>
    <dgm:cxn modelId="{0C9D40F6-1CB3-4E80-B3D5-BAA180997B2B}" type="presParOf" srcId="{96D2E4E8-87FD-47F3-A331-E7A6A46409CF}" destId="{58ED9765-F50B-431A-94F0-34AD2A9B355C}" srcOrd="6" destOrd="0" presId="urn:microsoft.com/office/officeart/2005/8/layout/balance1"/>
    <dgm:cxn modelId="{D1881348-B285-43CA-BA26-A0A674008E0C}" type="presParOf" srcId="{96D2E4E8-87FD-47F3-A331-E7A6A46409CF}" destId="{5875EFE3-BDF9-4885-95D7-59C11802A6DC}" srcOrd="7" destOrd="0" presId="urn:microsoft.com/office/officeart/2005/8/layout/balance1"/>
    <dgm:cxn modelId="{38BC06E4-EC81-4A36-A4EB-E00645820C8D}" type="presParOf" srcId="{96D2E4E8-87FD-47F3-A331-E7A6A46409CF}" destId="{68DD9C5D-74E6-4034-B228-C25D7A76813C}" srcOrd="8" destOrd="0" presId="urn:microsoft.com/office/officeart/2005/8/layout/balance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6.xml><?xml version="1.0" encoding="utf-8"?>
<dgm:dataModel xmlns:dgm="http://schemas.openxmlformats.org/drawingml/2006/diagram" xmlns:a="http://schemas.openxmlformats.org/drawingml/2006/main">
  <dgm:ptLst>
    <dgm:pt modelId="{A57FF914-2B05-410F-8229-0C0B9E5E628A}" type="doc">
      <dgm:prSet loTypeId="urn:microsoft.com/office/officeart/2005/8/layout/hList1" loCatId="list" qsTypeId="urn:microsoft.com/office/officeart/2005/8/quickstyle/3d1" qsCatId="3D" csTypeId="urn:microsoft.com/office/officeart/2005/8/colors/colorful4" csCatId="colorful" phldr="1"/>
      <dgm:spPr/>
      <dgm:t>
        <a:bodyPr/>
        <a:lstStyle/>
        <a:p>
          <a:endParaRPr lang="es-ES"/>
        </a:p>
      </dgm:t>
    </dgm:pt>
    <dgm:pt modelId="{D8D0B96C-17ED-437C-ABB7-84D6CEB0E338}">
      <dgm:prSet phldrT="[Texto]" custT="1"/>
      <dgm:spPr/>
      <dgm:t>
        <a:bodyPr/>
        <a:lstStyle/>
        <a:p>
          <a:r>
            <a:rPr lang="es-ES" sz="2100" b="1" dirty="0">
              <a:latin typeface="Book Antiqua" panose="02040602050305030304" pitchFamily="18" charset="0"/>
            </a:rPr>
            <a:t>Cuentas de Ahorro</a:t>
          </a:r>
          <a:r>
            <a:rPr lang="es-ES" sz="2000" b="1" dirty="0">
              <a:latin typeface="Book Antiqua" panose="02040602050305030304" pitchFamily="18" charset="0"/>
            </a:rPr>
            <a:t>.</a:t>
          </a:r>
        </a:p>
      </dgm:t>
    </dgm:pt>
    <dgm:pt modelId="{EC7BA20B-7633-47E1-96A9-55482EF18C9B}" type="parTrans" cxnId="{CC59FD68-E938-4637-A6D8-58966926133F}">
      <dgm:prSet/>
      <dgm:spPr/>
      <dgm:t>
        <a:bodyPr/>
        <a:lstStyle/>
        <a:p>
          <a:endParaRPr lang="es-ES"/>
        </a:p>
      </dgm:t>
    </dgm:pt>
    <dgm:pt modelId="{69AB8CAC-A29C-4B15-919C-FAA4D7DE3E87}" type="sibTrans" cxnId="{CC59FD68-E938-4637-A6D8-58966926133F}">
      <dgm:prSet/>
      <dgm:spPr/>
      <dgm:t>
        <a:bodyPr/>
        <a:lstStyle/>
        <a:p>
          <a:endParaRPr lang="es-ES"/>
        </a:p>
      </dgm:t>
    </dgm:pt>
    <dgm:pt modelId="{3D64571D-3A1F-4424-8EFA-128CF159AE91}">
      <dgm:prSet phldrT="[Texto]"/>
      <dgm:spPr/>
      <dgm:t>
        <a:bodyPr/>
        <a:lstStyle/>
        <a:p>
          <a:r>
            <a:rPr lang="es-ES" dirty="0">
              <a:latin typeface="Book Antiqua" panose="02040602050305030304" pitchFamily="18" charset="0"/>
            </a:rPr>
            <a:t>Disponer de forma inmediata los recursos.</a:t>
          </a:r>
        </a:p>
      </dgm:t>
    </dgm:pt>
    <dgm:pt modelId="{3C9BEFE3-F496-461E-ACAF-085054CC8D88}" type="parTrans" cxnId="{9A0BEE71-A203-4E65-A7E9-194D791F0396}">
      <dgm:prSet/>
      <dgm:spPr/>
      <dgm:t>
        <a:bodyPr/>
        <a:lstStyle/>
        <a:p>
          <a:endParaRPr lang="es-ES"/>
        </a:p>
      </dgm:t>
    </dgm:pt>
    <dgm:pt modelId="{B2D79BB5-EF10-4638-8A34-CB342B3C0951}" type="sibTrans" cxnId="{9A0BEE71-A203-4E65-A7E9-194D791F0396}">
      <dgm:prSet/>
      <dgm:spPr/>
      <dgm:t>
        <a:bodyPr/>
        <a:lstStyle/>
        <a:p>
          <a:endParaRPr lang="es-ES"/>
        </a:p>
      </dgm:t>
    </dgm:pt>
    <dgm:pt modelId="{8DFAE91E-9001-4291-BA0C-4F25205ACCE5}">
      <dgm:prSet phldrT="[Texto]"/>
      <dgm:spPr/>
      <dgm:t>
        <a:bodyPr/>
        <a:lstStyle/>
        <a:p>
          <a:r>
            <a:rPr lang="es-ES" b="1" dirty="0">
              <a:latin typeface="Book Antiqua" panose="02040602050305030304" pitchFamily="18" charset="0"/>
            </a:rPr>
            <a:t>Productos</a:t>
          </a:r>
          <a:r>
            <a:rPr lang="es-ES" b="1" dirty="0"/>
            <a:t> de ahorro programado.</a:t>
          </a:r>
        </a:p>
      </dgm:t>
    </dgm:pt>
    <dgm:pt modelId="{64D9C03A-8B07-43D5-833F-C0FD65F9C88D}" type="parTrans" cxnId="{25DE128B-AA48-43E2-99F0-5740E68598C5}">
      <dgm:prSet/>
      <dgm:spPr/>
      <dgm:t>
        <a:bodyPr/>
        <a:lstStyle/>
        <a:p>
          <a:endParaRPr lang="es-ES"/>
        </a:p>
      </dgm:t>
    </dgm:pt>
    <dgm:pt modelId="{BAE861E4-AD85-4957-B923-D8171741A89F}" type="sibTrans" cxnId="{25DE128B-AA48-43E2-99F0-5740E68598C5}">
      <dgm:prSet/>
      <dgm:spPr/>
      <dgm:t>
        <a:bodyPr/>
        <a:lstStyle/>
        <a:p>
          <a:endParaRPr lang="es-ES"/>
        </a:p>
      </dgm:t>
    </dgm:pt>
    <dgm:pt modelId="{4FBE9181-A51D-4118-97CF-0CD7C536EADE}">
      <dgm:prSet phldrT="[Texto]"/>
      <dgm:spPr/>
      <dgm:t>
        <a:bodyPr/>
        <a:lstStyle/>
        <a:p>
          <a:r>
            <a:rPr lang="es-ES" dirty="0">
              <a:latin typeface="Book Antiqua" panose="02040602050305030304" pitchFamily="18" charset="0"/>
            </a:rPr>
            <a:t>No son de disponibilidad inmediata.</a:t>
          </a:r>
        </a:p>
      </dgm:t>
    </dgm:pt>
    <dgm:pt modelId="{91E3FC09-77BC-451F-A3C2-8DC38F891CDE}" type="parTrans" cxnId="{7D44A2F1-D00D-4A56-9805-0006C324F687}">
      <dgm:prSet/>
      <dgm:spPr/>
      <dgm:t>
        <a:bodyPr/>
        <a:lstStyle/>
        <a:p>
          <a:endParaRPr lang="es-ES"/>
        </a:p>
      </dgm:t>
    </dgm:pt>
    <dgm:pt modelId="{3A3F46A7-E4A4-49B2-AC0A-A4B20BA097B1}" type="sibTrans" cxnId="{7D44A2F1-D00D-4A56-9805-0006C324F687}">
      <dgm:prSet/>
      <dgm:spPr/>
      <dgm:t>
        <a:bodyPr/>
        <a:lstStyle/>
        <a:p>
          <a:endParaRPr lang="es-ES"/>
        </a:p>
      </dgm:t>
    </dgm:pt>
    <dgm:pt modelId="{3B34532E-1A54-46C7-AC80-47CCDC1D110E}">
      <dgm:prSet phldrT="[Texto]"/>
      <dgm:spPr/>
      <dgm:t>
        <a:bodyPr/>
        <a:lstStyle/>
        <a:p>
          <a:r>
            <a:rPr lang="es-ES" b="1" dirty="0">
              <a:latin typeface="Book Antiqua" panose="02040602050305030304" pitchFamily="18" charset="0"/>
            </a:rPr>
            <a:t>Inversiones o depósitos a plazo fijo.</a:t>
          </a:r>
        </a:p>
      </dgm:t>
    </dgm:pt>
    <dgm:pt modelId="{5C27ABCA-818B-4764-ACA5-2E4D09D65E48}" type="parTrans" cxnId="{BD04C1B3-7566-4377-A890-10C217E9B41D}">
      <dgm:prSet/>
      <dgm:spPr/>
      <dgm:t>
        <a:bodyPr/>
        <a:lstStyle/>
        <a:p>
          <a:endParaRPr lang="es-ES"/>
        </a:p>
      </dgm:t>
    </dgm:pt>
    <dgm:pt modelId="{2EC07DD9-E1F4-4174-9E9F-112C5102ADC6}" type="sibTrans" cxnId="{BD04C1B3-7566-4377-A890-10C217E9B41D}">
      <dgm:prSet/>
      <dgm:spPr/>
      <dgm:t>
        <a:bodyPr/>
        <a:lstStyle/>
        <a:p>
          <a:endParaRPr lang="es-ES"/>
        </a:p>
      </dgm:t>
    </dgm:pt>
    <dgm:pt modelId="{2ACBB253-F0F1-40F2-BF7D-46906F9F95CD}">
      <dgm:prSet phldrT="[Texto]"/>
      <dgm:spPr/>
      <dgm:t>
        <a:bodyPr/>
        <a:lstStyle/>
        <a:p>
          <a:r>
            <a:rPr lang="es-ES" dirty="0">
              <a:latin typeface="Book Antiqua" panose="02040602050305030304" pitchFamily="18" charset="0"/>
            </a:rPr>
            <a:t>Ahorros por periodos largos.</a:t>
          </a:r>
        </a:p>
      </dgm:t>
    </dgm:pt>
    <dgm:pt modelId="{FC15F23B-6DE3-4284-A977-7F7F0317F29B}" type="parTrans" cxnId="{A9C5C0E1-8245-46DE-BAED-76FA7975C295}">
      <dgm:prSet/>
      <dgm:spPr/>
      <dgm:t>
        <a:bodyPr/>
        <a:lstStyle/>
        <a:p>
          <a:endParaRPr lang="es-ES"/>
        </a:p>
      </dgm:t>
    </dgm:pt>
    <dgm:pt modelId="{691CFE6B-9926-4F9A-9DF6-2FA986768642}" type="sibTrans" cxnId="{A9C5C0E1-8245-46DE-BAED-76FA7975C295}">
      <dgm:prSet/>
      <dgm:spPr/>
      <dgm:t>
        <a:bodyPr/>
        <a:lstStyle/>
        <a:p>
          <a:endParaRPr lang="es-ES"/>
        </a:p>
      </dgm:t>
    </dgm:pt>
    <dgm:pt modelId="{615814C9-DCE4-4634-814D-A895635D397E}" type="pres">
      <dgm:prSet presAssocID="{A57FF914-2B05-410F-8229-0C0B9E5E628A}" presName="Name0" presStyleCnt="0">
        <dgm:presLayoutVars>
          <dgm:dir/>
          <dgm:animLvl val="lvl"/>
          <dgm:resizeHandles val="exact"/>
        </dgm:presLayoutVars>
      </dgm:prSet>
      <dgm:spPr/>
    </dgm:pt>
    <dgm:pt modelId="{2C47D9AA-FFF2-4AF8-9A3D-7A8AB213DA4F}" type="pres">
      <dgm:prSet presAssocID="{D8D0B96C-17ED-437C-ABB7-84D6CEB0E338}" presName="composite" presStyleCnt="0"/>
      <dgm:spPr/>
    </dgm:pt>
    <dgm:pt modelId="{6A7B0E93-AD10-410D-8DBC-F3A92DF73B6D}" type="pres">
      <dgm:prSet presAssocID="{D8D0B96C-17ED-437C-ABB7-84D6CEB0E338}" presName="parTx" presStyleLbl="alignNode1" presStyleIdx="0" presStyleCnt="3">
        <dgm:presLayoutVars>
          <dgm:chMax val="0"/>
          <dgm:chPref val="0"/>
          <dgm:bulletEnabled val="1"/>
        </dgm:presLayoutVars>
      </dgm:prSet>
      <dgm:spPr/>
    </dgm:pt>
    <dgm:pt modelId="{9BA63694-6A0D-425E-9112-CFD5F0B89634}" type="pres">
      <dgm:prSet presAssocID="{D8D0B96C-17ED-437C-ABB7-84D6CEB0E338}" presName="desTx" presStyleLbl="alignAccFollowNode1" presStyleIdx="0" presStyleCnt="3">
        <dgm:presLayoutVars>
          <dgm:bulletEnabled val="1"/>
        </dgm:presLayoutVars>
      </dgm:prSet>
      <dgm:spPr/>
    </dgm:pt>
    <dgm:pt modelId="{E5337BC1-4951-4524-A947-7B01DE756C14}" type="pres">
      <dgm:prSet presAssocID="{69AB8CAC-A29C-4B15-919C-FAA4D7DE3E87}" presName="space" presStyleCnt="0"/>
      <dgm:spPr/>
    </dgm:pt>
    <dgm:pt modelId="{277628C7-45E6-44C8-85A1-9BE4B6C81F1A}" type="pres">
      <dgm:prSet presAssocID="{8DFAE91E-9001-4291-BA0C-4F25205ACCE5}" presName="composite" presStyleCnt="0"/>
      <dgm:spPr/>
    </dgm:pt>
    <dgm:pt modelId="{E4BC8662-0DF3-430A-8316-C4F655120042}" type="pres">
      <dgm:prSet presAssocID="{8DFAE91E-9001-4291-BA0C-4F25205ACCE5}" presName="parTx" presStyleLbl="alignNode1" presStyleIdx="1" presStyleCnt="3">
        <dgm:presLayoutVars>
          <dgm:chMax val="0"/>
          <dgm:chPref val="0"/>
          <dgm:bulletEnabled val="1"/>
        </dgm:presLayoutVars>
      </dgm:prSet>
      <dgm:spPr/>
    </dgm:pt>
    <dgm:pt modelId="{A2AE53D7-C73D-4618-8D4F-BB2C5C29A33D}" type="pres">
      <dgm:prSet presAssocID="{8DFAE91E-9001-4291-BA0C-4F25205ACCE5}" presName="desTx" presStyleLbl="alignAccFollowNode1" presStyleIdx="1" presStyleCnt="3">
        <dgm:presLayoutVars>
          <dgm:bulletEnabled val="1"/>
        </dgm:presLayoutVars>
      </dgm:prSet>
      <dgm:spPr/>
    </dgm:pt>
    <dgm:pt modelId="{14DD25EE-238C-4E4D-9E32-D0B5C0976235}" type="pres">
      <dgm:prSet presAssocID="{BAE861E4-AD85-4957-B923-D8171741A89F}" presName="space" presStyleCnt="0"/>
      <dgm:spPr/>
    </dgm:pt>
    <dgm:pt modelId="{E411017C-6D53-4B4F-9E3D-0ED8601552D2}" type="pres">
      <dgm:prSet presAssocID="{3B34532E-1A54-46C7-AC80-47CCDC1D110E}" presName="composite" presStyleCnt="0"/>
      <dgm:spPr/>
    </dgm:pt>
    <dgm:pt modelId="{5F94C277-DD8A-4FB2-8266-B4E7EB40BA80}" type="pres">
      <dgm:prSet presAssocID="{3B34532E-1A54-46C7-AC80-47CCDC1D110E}" presName="parTx" presStyleLbl="alignNode1" presStyleIdx="2" presStyleCnt="3">
        <dgm:presLayoutVars>
          <dgm:chMax val="0"/>
          <dgm:chPref val="0"/>
          <dgm:bulletEnabled val="1"/>
        </dgm:presLayoutVars>
      </dgm:prSet>
      <dgm:spPr/>
    </dgm:pt>
    <dgm:pt modelId="{B06FC2D9-F586-483E-A054-F918FD6FC6E6}" type="pres">
      <dgm:prSet presAssocID="{3B34532E-1A54-46C7-AC80-47CCDC1D110E}" presName="desTx" presStyleLbl="alignAccFollowNode1" presStyleIdx="2" presStyleCnt="3">
        <dgm:presLayoutVars>
          <dgm:bulletEnabled val="1"/>
        </dgm:presLayoutVars>
      </dgm:prSet>
      <dgm:spPr/>
    </dgm:pt>
  </dgm:ptLst>
  <dgm:cxnLst>
    <dgm:cxn modelId="{97F6540B-1102-4A2E-86AC-0E03917BDB78}" type="presOf" srcId="{A57FF914-2B05-410F-8229-0C0B9E5E628A}" destId="{615814C9-DCE4-4634-814D-A895635D397E}" srcOrd="0" destOrd="0" presId="urn:microsoft.com/office/officeart/2005/8/layout/hList1"/>
    <dgm:cxn modelId="{F54AD50B-6405-4B2D-9F09-6B8E755378F4}" type="presOf" srcId="{3B34532E-1A54-46C7-AC80-47CCDC1D110E}" destId="{5F94C277-DD8A-4FB2-8266-B4E7EB40BA80}" srcOrd="0" destOrd="0" presId="urn:microsoft.com/office/officeart/2005/8/layout/hList1"/>
    <dgm:cxn modelId="{8AA68210-000E-45C1-9591-90296EDCA37C}" type="presOf" srcId="{D8D0B96C-17ED-437C-ABB7-84D6CEB0E338}" destId="{6A7B0E93-AD10-410D-8DBC-F3A92DF73B6D}" srcOrd="0" destOrd="0" presId="urn:microsoft.com/office/officeart/2005/8/layout/hList1"/>
    <dgm:cxn modelId="{5B659961-57A9-4E93-9413-A1E5E0141027}" type="presOf" srcId="{3D64571D-3A1F-4424-8EFA-128CF159AE91}" destId="{9BA63694-6A0D-425E-9112-CFD5F0B89634}" srcOrd="0" destOrd="0" presId="urn:microsoft.com/office/officeart/2005/8/layout/hList1"/>
    <dgm:cxn modelId="{CC59FD68-E938-4637-A6D8-58966926133F}" srcId="{A57FF914-2B05-410F-8229-0C0B9E5E628A}" destId="{D8D0B96C-17ED-437C-ABB7-84D6CEB0E338}" srcOrd="0" destOrd="0" parTransId="{EC7BA20B-7633-47E1-96A9-55482EF18C9B}" sibTransId="{69AB8CAC-A29C-4B15-919C-FAA4D7DE3E87}"/>
    <dgm:cxn modelId="{9A0BEE71-A203-4E65-A7E9-194D791F0396}" srcId="{D8D0B96C-17ED-437C-ABB7-84D6CEB0E338}" destId="{3D64571D-3A1F-4424-8EFA-128CF159AE91}" srcOrd="0" destOrd="0" parTransId="{3C9BEFE3-F496-461E-ACAF-085054CC8D88}" sibTransId="{B2D79BB5-EF10-4638-8A34-CB342B3C0951}"/>
    <dgm:cxn modelId="{04519087-27AC-459F-8546-228B5C8638A7}" type="presOf" srcId="{8DFAE91E-9001-4291-BA0C-4F25205ACCE5}" destId="{E4BC8662-0DF3-430A-8316-C4F655120042}" srcOrd="0" destOrd="0" presId="urn:microsoft.com/office/officeart/2005/8/layout/hList1"/>
    <dgm:cxn modelId="{25DE128B-AA48-43E2-99F0-5740E68598C5}" srcId="{A57FF914-2B05-410F-8229-0C0B9E5E628A}" destId="{8DFAE91E-9001-4291-BA0C-4F25205ACCE5}" srcOrd="1" destOrd="0" parTransId="{64D9C03A-8B07-43D5-833F-C0FD65F9C88D}" sibTransId="{BAE861E4-AD85-4957-B923-D8171741A89F}"/>
    <dgm:cxn modelId="{D061FF8D-5381-429A-B228-6F242F5B781E}" type="presOf" srcId="{4FBE9181-A51D-4118-97CF-0CD7C536EADE}" destId="{A2AE53D7-C73D-4618-8D4F-BB2C5C29A33D}" srcOrd="0" destOrd="0" presId="urn:microsoft.com/office/officeart/2005/8/layout/hList1"/>
    <dgm:cxn modelId="{BD04C1B3-7566-4377-A890-10C217E9B41D}" srcId="{A57FF914-2B05-410F-8229-0C0B9E5E628A}" destId="{3B34532E-1A54-46C7-AC80-47CCDC1D110E}" srcOrd="2" destOrd="0" parTransId="{5C27ABCA-818B-4764-ACA5-2E4D09D65E48}" sibTransId="{2EC07DD9-E1F4-4174-9E9F-112C5102ADC6}"/>
    <dgm:cxn modelId="{CC674AC6-2A60-4DBD-9798-3B0FAF15E50F}" type="presOf" srcId="{2ACBB253-F0F1-40F2-BF7D-46906F9F95CD}" destId="{B06FC2D9-F586-483E-A054-F918FD6FC6E6}" srcOrd="0" destOrd="0" presId="urn:microsoft.com/office/officeart/2005/8/layout/hList1"/>
    <dgm:cxn modelId="{A9C5C0E1-8245-46DE-BAED-76FA7975C295}" srcId="{3B34532E-1A54-46C7-AC80-47CCDC1D110E}" destId="{2ACBB253-F0F1-40F2-BF7D-46906F9F95CD}" srcOrd="0" destOrd="0" parTransId="{FC15F23B-6DE3-4284-A977-7F7F0317F29B}" sibTransId="{691CFE6B-9926-4F9A-9DF6-2FA986768642}"/>
    <dgm:cxn modelId="{7D44A2F1-D00D-4A56-9805-0006C324F687}" srcId="{8DFAE91E-9001-4291-BA0C-4F25205ACCE5}" destId="{4FBE9181-A51D-4118-97CF-0CD7C536EADE}" srcOrd="0" destOrd="0" parTransId="{91E3FC09-77BC-451F-A3C2-8DC38F891CDE}" sibTransId="{3A3F46A7-E4A4-49B2-AC0A-A4B20BA097B1}"/>
    <dgm:cxn modelId="{A6DA7AA3-0FFE-4A8A-8517-AEC3D0C1FC94}" type="presParOf" srcId="{615814C9-DCE4-4634-814D-A895635D397E}" destId="{2C47D9AA-FFF2-4AF8-9A3D-7A8AB213DA4F}" srcOrd="0" destOrd="0" presId="urn:microsoft.com/office/officeart/2005/8/layout/hList1"/>
    <dgm:cxn modelId="{609F4C35-EAB4-4DF5-868E-419D8754B09B}" type="presParOf" srcId="{2C47D9AA-FFF2-4AF8-9A3D-7A8AB213DA4F}" destId="{6A7B0E93-AD10-410D-8DBC-F3A92DF73B6D}" srcOrd="0" destOrd="0" presId="urn:microsoft.com/office/officeart/2005/8/layout/hList1"/>
    <dgm:cxn modelId="{D27DEAD9-2B2A-41B2-86A1-36EA3C874071}" type="presParOf" srcId="{2C47D9AA-FFF2-4AF8-9A3D-7A8AB213DA4F}" destId="{9BA63694-6A0D-425E-9112-CFD5F0B89634}" srcOrd="1" destOrd="0" presId="urn:microsoft.com/office/officeart/2005/8/layout/hList1"/>
    <dgm:cxn modelId="{5AA1114B-CEDA-4988-BA22-680263592F74}" type="presParOf" srcId="{615814C9-DCE4-4634-814D-A895635D397E}" destId="{E5337BC1-4951-4524-A947-7B01DE756C14}" srcOrd="1" destOrd="0" presId="urn:microsoft.com/office/officeart/2005/8/layout/hList1"/>
    <dgm:cxn modelId="{7A0C7543-E77B-42BB-A143-447ECC2AA9A4}" type="presParOf" srcId="{615814C9-DCE4-4634-814D-A895635D397E}" destId="{277628C7-45E6-44C8-85A1-9BE4B6C81F1A}" srcOrd="2" destOrd="0" presId="urn:microsoft.com/office/officeart/2005/8/layout/hList1"/>
    <dgm:cxn modelId="{8128678D-4C47-4811-8D69-CC241625945B}" type="presParOf" srcId="{277628C7-45E6-44C8-85A1-9BE4B6C81F1A}" destId="{E4BC8662-0DF3-430A-8316-C4F655120042}" srcOrd="0" destOrd="0" presId="urn:microsoft.com/office/officeart/2005/8/layout/hList1"/>
    <dgm:cxn modelId="{38A2BBA1-3113-406F-94B5-3D8475FB0B42}" type="presParOf" srcId="{277628C7-45E6-44C8-85A1-9BE4B6C81F1A}" destId="{A2AE53D7-C73D-4618-8D4F-BB2C5C29A33D}" srcOrd="1" destOrd="0" presId="urn:microsoft.com/office/officeart/2005/8/layout/hList1"/>
    <dgm:cxn modelId="{29EEBAEA-DE8D-42F5-8D80-FAE9D8612B26}" type="presParOf" srcId="{615814C9-DCE4-4634-814D-A895635D397E}" destId="{14DD25EE-238C-4E4D-9E32-D0B5C0976235}" srcOrd="3" destOrd="0" presId="urn:microsoft.com/office/officeart/2005/8/layout/hList1"/>
    <dgm:cxn modelId="{08D28D38-85D2-4D7D-93DD-92A5EBABD6E7}" type="presParOf" srcId="{615814C9-DCE4-4634-814D-A895635D397E}" destId="{E411017C-6D53-4B4F-9E3D-0ED8601552D2}" srcOrd="4" destOrd="0" presId="urn:microsoft.com/office/officeart/2005/8/layout/hList1"/>
    <dgm:cxn modelId="{9D57799F-41D3-4725-A640-5BCEA325C58D}" type="presParOf" srcId="{E411017C-6D53-4B4F-9E3D-0ED8601552D2}" destId="{5F94C277-DD8A-4FB2-8266-B4E7EB40BA80}" srcOrd="0" destOrd="0" presId="urn:microsoft.com/office/officeart/2005/8/layout/hList1"/>
    <dgm:cxn modelId="{FB36F8B8-03B7-49CE-A459-B1ED8A22A7A4}" type="presParOf" srcId="{E411017C-6D53-4B4F-9E3D-0ED8601552D2}" destId="{B06FC2D9-F586-483E-A054-F918FD6FC6E6}" srcOrd="1" destOrd="0" presId="urn:microsoft.com/office/officeart/2005/8/layout/h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7.xml><?xml version="1.0" encoding="utf-8"?>
<dgm:dataModel xmlns:dgm="http://schemas.openxmlformats.org/drawingml/2006/diagram" xmlns:a="http://schemas.openxmlformats.org/drawingml/2006/main">
  <dgm:ptLst>
    <dgm:pt modelId="{75CBBBDC-20FE-44AB-9DAE-64652B6CBEC6}" type="doc">
      <dgm:prSet loTypeId="urn:microsoft.com/office/officeart/2005/8/layout/hProcess7" loCatId="list" qsTypeId="urn:microsoft.com/office/officeart/2005/8/quickstyle/simple2" qsCatId="simple" csTypeId="urn:microsoft.com/office/officeart/2005/8/colors/accent3_1" csCatId="accent3" phldr="1"/>
      <dgm:spPr/>
      <dgm:t>
        <a:bodyPr/>
        <a:lstStyle/>
        <a:p>
          <a:endParaRPr lang="es-ES"/>
        </a:p>
      </dgm:t>
    </dgm:pt>
    <dgm:pt modelId="{A0A9FEDC-0BD1-48A1-9E1E-D6865E702F27}">
      <dgm:prSet phldrT="[Texto]" custT="1"/>
      <dgm:spPr/>
      <dgm:t>
        <a:bodyPr/>
        <a:lstStyle/>
        <a:p>
          <a:r>
            <a:rPr lang="es-EC" sz="1600" b="1" dirty="0"/>
            <a:t>1) Fijar una meta</a:t>
          </a:r>
          <a:endParaRPr lang="es-ES" sz="1600" b="1" dirty="0"/>
        </a:p>
      </dgm:t>
    </dgm:pt>
    <dgm:pt modelId="{0F2A9701-1B6C-4F0C-A8E3-FB88753C6000}" type="parTrans" cxnId="{E4832E3D-7456-40E8-A783-C0B286C0A3DB}">
      <dgm:prSet/>
      <dgm:spPr/>
      <dgm:t>
        <a:bodyPr/>
        <a:lstStyle/>
        <a:p>
          <a:endParaRPr lang="es-ES"/>
        </a:p>
      </dgm:t>
    </dgm:pt>
    <dgm:pt modelId="{69702330-B9A1-4705-9B7F-A61C018CD000}" type="sibTrans" cxnId="{E4832E3D-7456-40E8-A783-C0B286C0A3DB}">
      <dgm:prSet/>
      <dgm:spPr/>
      <dgm:t>
        <a:bodyPr/>
        <a:lstStyle/>
        <a:p>
          <a:endParaRPr lang="es-ES"/>
        </a:p>
      </dgm:t>
    </dgm:pt>
    <dgm:pt modelId="{83B60004-7FC3-4B50-BAB0-412F5EB2DC58}">
      <dgm:prSet phldrT="[Texto]" custT="1"/>
      <dgm:spPr/>
      <dgm:t>
        <a:bodyPr/>
        <a:lstStyle/>
        <a:p>
          <a:pPr algn="l"/>
          <a:r>
            <a:rPr lang="es-EC" sz="1800" dirty="0">
              <a:latin typeface="Book Antiqua" panose="02040602050305030304" pitchFamily="18" charset="0"/>
            </a:rPr>
            <a:t>Objetivo  de  mediano  o  largo  plazo,  como  un  viaje,  la  matrícula  de  la universidad o la entrada de un vehículo.</a:t>
          </a:r>
          <a:endParaRPr lang="es-ES" sz="1800" dirty="0">
            <a:latin typeface="Book Antiqua" panose="02040602050305030304" pitchFamily="18" charset="0"/>
          </a:endParaRPr>
        </a:p>
      </dgm:t>
    </dgm:pt>
    <dgm:pt modelId="{0D435260-48CE-440A-8ACD-1298575A71F9}" type="parTrans" cxnId="{35C6870E-4094-4873-A400-DE6C2A116830}">
      <dgm:prSet/>
      <dgm:spPr/>
      <dgm:t>
        <a:bodyPr/>
        <a:lstStyle/>
        <a:p>
          <a:endParaRPr lang="es-ES"/>
        </a:p>
      </dgm:t>
    </dgm:pt>
    <dgm:pt modelId="{7B496787-479D-4252-8B92-9D41A03695A6}" type="sibTrans" cxnId="{35C6870E-4094-4873-A400-DE6C2A116830}">
      <dgm:prSet/>
      <dgm:spPr/>
      <dgm:t>
        <a:bodyPr/>
        <a:lstStyle/>
        <a:p>
          <a:endParaRPr lang="es-ES"/>
        </a:p>
      </dgm:t>
    </dgm:pt>
    <dgm:pt modelId="{71DA773E-6CAE-416B-A587-D9C67A2E1A3A}">
      <dgm:prSet phldrT="[Texto]" custT="1"/>
      <dgm:spPr/>
      <dgm:t>
        <a:bodyPr/>
        <a:lstStyle/>
        <a:p>
          <a:r>
            <a:rPr lang="es-EC" sz="1600" b="1" dirty="0"/>
            <a:t>2) Cuentas claras</a:t>
          </a:r>
          <a:endParaRPr lang="es-ES" sz="1600" b="1" dirty="0"/>
        </a:p>
      </dgm:t>
    </dgm:pt>
    <dgm:pt modelId="{DAC90FCB-C499-49F8-9DA7-2FE06FFFF994}" type="parTrans" cxnId="{F36EBEE5-F8A8-4D94-8B6E-F14CA65CD67E}">
      <dgm:prSet/>
      <dgm:spPr/>
      <dgm:t>
        <a:bodyPr/>
        <a:lstStyle/>
        <a:p>
          <a:endParaRPr lang="es-ES"/>
        </a:p>
      </dgm:t>
    </dgm:pt>
    <dgm:pt modelId="{FFB0DFF6-7872-4E36-A160-C73C8CB9C9B6}" type="sibTrans" cxnId="{F36EBEE5-F8A8-4D94-8B6E-F14CA65CD67E}">
      <dgm:prSet/>
      <dgm:spPr/>
      <dgm:t>
        <a:bodyPr/>
        <a:lstStyle/>
        <a:p>
          <a:endParaRPr lang="es-ES"/>
        </a:p>
      </dgm:t>
    </dgm:pt>
    <dgm:pt modelId="{AA35FC64-E63A-42FA-9A0D-0F4A3ADEF60F}">
      <dgm:prSet phldrT="[Texto]" custT="1"/>
      <dgm:spPr/>
      <dgm:t>
        <a:bodyPr/>
        <a:lstStyle/>
        <a:p>
          <a:r>
            <a:rPr lang="es-EC" sz="1800" dirty="0">
              <a:latin typeface="Book Antiqua" panose="02040602050305030304" pitchFamily="18" charset="0"/>
            </a:rPr>
            <a:t>Analizar la situación financiera actual y presupuesto, comparando ingresos y los gastos. </a:t>
          </a:r>
          <a:endParaRPr lang="es-ES" sz="1800" dirty="0">
            <a:latin typeface="Book Antiqua" panose="02040602050305030304" pitchFamily="18" charset="0"/>
          </a:endParaRPr>
        </a:p>
      </dgm:t>
    </dgm:pt>
    <dgm:pt modelId="{27627FF3-8DEF-40FD-9610-7930B69B659C}" type="parTrans" cxnId="{24E08061-DD4C-4DEA-8EDA-4BE8B760D344}">
      <dgm:prSet/>
      <dgm:spPr/>
      <dgm:t>
        <a:bodyPr/>
        <a:lstStyle/>
        <a:p>
          <a:endParaRPr lang="es-ES"/>
        </a:p>
      </dgm:t>
    </dgm:pt>
    <dgm:pt modelId="{5E871613-D5EE-4873-94E3-9A58BE80FD21}" type="sibTrans" cxnId="{24E08061-DD4C-4DEA-8EDA-4BE8B760D344}">
      <dgm:prSet/>
      <dgm:spPr/>
      <dgm:t>
        <a:bodyPr/>
        <a:lstStyle/>
        <a:p>
          <a:endParaRPr lang="es-ES"/>
        </a:p>
      </dgm:t>
    </dgm:pt>
    <dgm:pt modelId="{C5226DD7-6FAC-4F59-A523-81C805AB0895}">
      <dgm:prSet phldrT="[Texto]" custT="1"/>
      <dgm:spPr/>
      <dgm:t>
        <a:bodyPr/>
        <a:lstStyle/>
        <a:p>
          <a:r>
            <a:rPr lang="es-EC" sz="1400" b="1" dirty="0"/>
            <a:t>3) Un monto para el ahorro:</a:t>
          </a:r>
          <a:r>
            <a:rPr lang="es-EC" sz="1300" dirty="0"/>
            <a:t> </a:t>
          </a:r>
          <a:endParaRPr lang="es-ES" sz="1300" dirty="0"/>
        </a:p>
      </dgm:t>
    </dgm:pt>
    <dgm:pt modelId="{2B3251C8-9DD1-438D-8270-D5AEDAB6C740}" type="parTrans" cxnId="{548D26F8-70B2-4960-93FA-5EA4EB1F5DE1}">
      <dgm:prSet/>
      <dgm:spPr/>
      <dgm:t>
        <a:bodyPr/>
        <a:lstStyle/>
        <a:p>
          <a:endParaRPr lang="es-ES"/>
        </a:p>
      </dgm:t>
    </dgm:pt>
    <dgm:pt modelId="{2448B9F0-6B74-441F-94F8-B6B64A23CF69}" type="sibTrans" cxnId="{548D26F8-70B2-4960-93FA-5EA4EB1F5DE1}">
      <dgm:prSet/>
      <dgm:spPr/>
      <dgm:t>
        <a:bodyPr/>
        <a:lstStyle/>
        <a:p>
          <a:endParaRPr lang="es-ES"/>
        </a:p>
      </dgm:t>
    </dgm:pt>
    <dgm:pt modelId="{DE189DA0-26E3-462E-82E2-5D3E56D68A6B}">
      <dgm:prSet phldrT="[Texto]" custT="1"/>
      <dgm:spPr/>
      <dgm:t>
        <a:bodyPr/>
        <a:lstStyle/>
        <a:p>
          <a:r>
            <a:rPr lang="es-EC" sz="1800" dirty="0">
              <a:latin typeface="Book Antiqua" panose="02040602050305030304" pitchFamily="18" charset="0"/>
            </a:rPr>
            <a:t>Identificando el dinero disponible, se puede definir la cantidad que se ahorrará mensualmente.</a:t>
          </a:r>
        </a:p>
        <a:p>
          <a:endParaRPr lang="es-ES" sz="1400" dirty="0"/>
        </a:p>
      </dgm:t>
    </dgm:pt>
    <dgm:pt modelId="{081A611D-A07E-4E1C-86A3-230AF694839C}" type="parTrans" cxnId="{29C732D1-2CAF-4CAE-B0D7-1CD63ADBC996}">
      <dgm:prSet/>
      <dgm:spPr/>
      <dgm:t>
        <a:bodyPr/>
        <a:lstStyle/>
        <a:p>
          <a:endParaRPr lang="es-ES"/>
        </a:p>
      </dgm:t>
    </dgm:pt>
    <dgm:pt modelId="{8C46972E-02D4-456E-9C6E-0369F2321A39}" type="sibTrans" cxnId="{29C732D1-2CAF-4CAE-B0D7-1CD63ADBC996}">
      <dgm:prSet/>
      <dgm:spPr/>
      <dgm:t>
        <a:bodyPr/>
        <a:lstStyle/>
        <a:p>
          <a:endParaRPr lang="es-ES"/>
        </a:p>
      </dgm:t>
    </dgm:pt>
    <dgm:pt modelId="{B2A7A84E-7906-4D44-8F9E-4714E493E5BC}">
      <dgm:prSet custT="1"/>
      <dgm:spPr/>
      <dgm:t>
        <a:bodyPr/>
        <a:lstStyle/>
        <a:p>
          <a:r>
            <a:rPr lang="es-EC" sz="1600" b="1" dirty="0"/>
            <a:t>4) Buscar apoyo:</a:t>
          </a:r>
          <a:endParaRPr lang="es-ES" sz="1600" b="1" dirty="0"/>
        </a:p>
      </dgm:t>
    </dgm:pt>
    <dgm:pt modelId="{E604E0B9-26F9-4DF0-ABD6-CE15E54E3DEE}" type="parTrans" cxnId="{F8CB9F9D-186B-47FE-AAEB-6163D99E5B47}">
      <dgm:prSet/>
      <dgm:spPr/>
      <dgm:t>
        <a:bodyPr/>
        <a:lstStyle/>
        <a:p>
          <a:endParaRPr lang="es-ES"/>
        </a:p>
      </dgm:t>
    </dgm:pt>
    <dgm:pt modelId="{1CE8A8E8-9B28-4362-BE29-222083E82754}" type="sibTrans" cxnId="{F8CB9F9D-186B-47FE-AAEB-6163D99E5B47}">
      <dgm:prSet/>
      <dgm:spPr/>
      <dgm:t>
        <a:bodyPr/>
        <a:lstStyle/>
        <a:p>
          <a:endParaRPr lang="es-ES"/>
        </a:p>
      </dgm:t>
    </dgm:pt>
    <dgm:pt modelId="{C0AAE283-53D6-4501-BA33-AE69C7AD82A4}">
      <dgm:prSet custT="1"/>
      <dgm:spPr/>
      <dgm:t>
        <a:bodyPr/>
        <a:lstStyle/>
        <a:p>
          <a:r>
            <a:rPr lang="es-EC" sz="1600" dirty="0">
              <a:latin typeface="Book Antiqua" panose="02040602050305030304" pitchFamily="18" charset="0"/>
            </a:rPr>
            <a:t>Apoyarse en los servicios de las instituciones financieras, nos permite encontrar los mejores beneficios que aporten a la estrategia del ahorro. </a:t>
          </a:r>
          <a:endParaRPr lang="es-ES" sz="1600" b="1" dirty="0">
            <a:latin typeface="Book Antiqua" panose="02040602050305030304" pitchFamily="18" charset="0"/>
          </a:endParaRPr>
        </a:p>
      </dgm:t>
    </dgm:pt>
    <dgm:pt modelId="{5989CF86-FE91-4F6C-B325-12EB28591902}" type="parTrans" cxnId="{8080206F-9C61-4841-9BD9-C419C45EDF09}">
      <dgm:prSet/>
      <dgm:spPr/>
      <dgm:t>
        <a:bodyPr/>
        <a:lstStyle/>
        <a:p>
          <a:endParaRPr lang="es-ES"/>
        </a:p>
      </dgm:t>
    </dgm:pt>
    <dgm:pt modelId="{7B2DA455-682C-49C1-8121-18FD96061FFF}" type="sibTrans" cxnId="{8080206F-9C61-4841-9BD9-C419C45EDF09}">
      <dgm:prSet/>
      <dgm:spPr/>
      <dgm:t>
        <a:bodyPr/>
        <a:lstStyle/>
        <a:p>
          <a:endParaRPr lang="es-ES"/>
        </a:p>
      </dgm:t>
    </dgm:pt>
    <dgm:pt modelId="{F109AB22-2355-4247-8958-4C6E39B42947}">
      <dgm:prSet/>
      <dgm:spPr/>
      <dgm:t>
        <a:bodyPr/>
        <a:lstStyle/>
        <a:p>
          <a:endParaRPr lang="en-US" sz="1500"/>
        </a:p>
      </dgm:t>
    </dgm:pt>
    <dgm:pt modelId="{4A9DF3AA-5CE6-41B8-B30D-2060E7BA1077}" type="parTrans" cxnId="{AC5AAEF6-79E4-4B3F-9C0D-B362428E88C0}">
      <dgm:prSet/>
      <dgm:spPr/>
      <dgm:t>
        <a:bodyPr/>
        <a:lstStyle/>
        <a:p>
          <a:endParaRPr lang="es-ES"/>
        </a:p>
      </dgm:t>
    </dgm:pt>
    <dgm:pt modelId="{B3F6189C-5C90-4030-B021-0725AD8FBD1D}" type="sibTrans" cxnId="{AC5AAEF6-79E4-4B3F-9C0D-B362428E88C0}">
      <dgm:prSet/>
      <dgm:spPr/>
      <dgm:t>
        <a:bodyPr/>
        <a:lstStyle/>
        <a:p>
          <a:endParaRPr lang="es-ES"/>
        </a:p>
      </dgm:t>
    </dgm:pt>
    <dgm:pt modelId="{5521AFA4-A74F-42E1-AC11-BFE99AB78F7B}" type="pres">
      <dgm:prSet presAssocID="{75CBBBDC-20FE-44AB-9DAE-64652B6CBEC6}" presName="Name0" presStyleCnt="0">
        <dgm:presLayoutVars>
          <dgm:dir/>
          <dgm:animLvl val="lvl"/>
          <dgm:resizeHandles val="exact"/>
        </dgm:presLayoutVars>
      </dgm:prSet>
      <dgm:spPr/>
    </dgm:pt>
    <dgm:pt modelId="{0C7E6ABC-811D-4128-B521-AF9FFFAD885C}" type="pres">
      <dgm:prSet presAssocID="{A0A9FEDC-0BD1-48A1-9E1E-D6865E702F27}" presName="compositeNode" presStyleCnt="0">
        <dgm:presLayoutVars>
          <dgm:bulletEnabled val="1"/>
        </dgm:presLayoutVars>
      </dgm:prSet>
      <dgm:spPr/>
    </dgm:pt>
    <dgm:pt modelId="{33AA3CA3-6063-438D-BB17-6FE6A0771843}" type="pres">
      <dgm:prSet presAssocID="{A0A9FEDC-0BD1-48A1-9E1E-D6865E702F27}" presName="bgRect" presStyleLbl="node1" presStyleIdx="0" presStyleCnt="4"/>
      <dgm:spPr/>
    </dgm:pt>
    <dgm:pt modelId="{DCAD8823-8900-4263-9B29-AD485ECEED56}" type="pres">
      <dgm:prSet presAssocID="{A0A9FEDC-0BD1-48A1-9E1E-D6865E702F27}" presName="parentNode" presStyleLbl="node1" presStyleIdx="0" presStyleCnt="4">
        <dgm:presLayoutVars>
          <dgm:chMax val="0"/>
          <dgm:bulletEnabled val="1"/>
        </dgm:presLayoutVars>
      </dgm:prSet>
      <dgm:spPr/>
    </dgm:pt>
    <dgm:pt modelId="{26D0CFB4-E010-47C8-9A09-E39651160017}" type="pres">
      <dgm:prSet presAssocID="{A0A9FEDC-0BD1-48A1-9E1E-D6865E702F27}" presName="childNode" presStyleLbl="node1" presStyleIdx="0" presStyleCnt="4">
        <dgm:presLayoutVars>
          <dgm:bulletEnabled val="1"/>
        </dgm:presLayoutVars>
      </dgm:prSet>
      <dgm:spPr/>
    </dgm:pt>
    <dgm:pt modelId="{29E89B01-84DE-49F3-BA09-948FD5E2F1AC}" type="pres">
      <dgm:prSet presAssocID="{69702330-B9A1-4705-9B7F-A61C018CD000}" presName="hSp" presStyleCnt="0"/>
      <dgm:spPr/>
    </dgm:pt>
    <dgm:pt modelId="{AEB67084-72FE-408B-AD9C-3A47C51A0A90}" type="pres">
      <dgm:prSet presAssocID="{69702330-B9A1-4705-9B7F-A61C018CD000}" presName="vProcSp" presStyleCnt="0"/>
      <dgm:spPr/>
    </dgm:pt>
    <dgm:pt modelId="{7F1039F8-B372-47B4-A3E4-BECBFE16577F}" type="pres">
      <dgm:prSet presAssocID="{69702330-B9A1-4705-9B7F-A61C018CD000}" presName="vSp1" presStyleCnt="0"/>
      <dgm:spPr/>
    </dgm:pt>
    <dgm:pt modelId="{920E5241-58E1-489A-8CE3-B8BFF6DC2A74}" type="pres">
      <dgm:prSet presAssocID="{69702330-B9A1-4705-9B7F-A61C018CD000}" presName="simulatedConn" presStyleLbl="solidFgAcc1" presStyleIdx="0" presStyleCnt="3"/>
      <dgm:spPr/>
    </dgm:pt>
    <dgm:pt modelId="{9E163724-B3F4-4BCB-8E02-AC34499F097A}" type="pres">
      <dgm:prSet presAssocID="{69702330-B9A1-4705-9B7F-A61C018CD000}" presName="vSp2" presStyleCnt="0"/>
      <dgm:spPr/>
    </dgm:pt>
    <dgm:pt modelId="{57217742-BCAB-47BF-AE20-CE6DB008C738}" type="pres">
      <dgm:prSet presAssocID="{69702330-B9A1-4705-9B7F-A61C018CD000}" presName="sibTrans" presStyleCnt="0"/>
      <dgm:spPr/>
    </dgm:pt>
    <dgm:pt modelId="{114D113D-BAFD-4E67-86DF-A696F02247AE}" type="pres">
      <dgm:prSet presAssocID="{71DA773E-6CAE-416B-A587-D9C67A2E1A3A}" presName="compositeNode" presStyleCnt="0">
        <dgm:presLayoutVars>
          <dgm:bulletEnabled val="1"/>
        </dgm:presLayoutVars>
      </dgm:prSet>
      <dgm:spPr/>
    </dgm:pt>
    <dgm:pt modelId="{C1E8C94F-70E9-4902-B8B8-00736F404559}" type="pres">
      <dgm:prSet presAssocID="{71DA773E-6CAE-416B-A587-D9C67A2E1A3A}" presName="bgRect" presStyleLbl="node1" presStyleIdx="1" presStyleCnt="4"/>
      <dgm:spPr/>
    </dgm:pt>
    <dgm:pt modelId="{1F8C3655-B0D2-4828-AEF1-4C6BDE59C296}" type="pres">
      <dgm:prSet presAssocID="{71DA773E-6CAE-416B-A587-D9C67A2E1A3A}" presName="parentNode" presStyleLbl="node1" presStyleIdx="1" presStyleCnt="4">
        <dgm:presLayoutVars>
          <dgm:chMax val="0"/>
          <dgm:bulletEnabled val="1"/>
        </dgm:presLayoutVars>
      </dgm:prSet>
      <dgm:spPr/>
    </dgm:pt>
    <dgm:pt modelId="{577A6888-D285-4E33-88D7-6F5C14CFBE18}" type="pres">
      <dgm:prSet presAssocID="{71DA773E-6CAE-416B-A587-D9C67A2E1A3A}" presName="childNode" presStyleLbl="node1" presStyleIdx="1" presStyleCnt="4">
        <dgm:presLayoutVars>
          <dgm:bulletEnabled val="1"/>
        </dgm:presLayoutVars>
      </dgm:prSet>
      <dgm:spPr/>
    </dgm:pt>
    <dgm:pt modelId="{75DA77FF-45AE-4DDD-9D4E-D27DF949543D}" type="pres">
      <dgm:prSet presAssocID="{FFB0DFF6-7872-4E36-A160-C73C8CB9C9B6}" presName="hSp" presStyleCnt="0"/>
      <dgm:spPr/>
    </dgm:pt>
    <dgm:pt modelId="{E8A3D6AC-CF3C-4C8D-A023-89D22E0759F9}" type="pres">
      <dgm:prSet presAssocID="{FFB0DFF6-7872-4E36-A160-C73C8CB9C9B6}" presName="vProcSp" presStyleCnt="0"/>
      <dgm:spPr/>
    </dgm:pt>
    <dgm:pt modelId="{8267461E-21DF-4E3F-8EC3-93990DAEB3A3}" type="pres">
      <dgm:prSet presAssocID="{FFB0DFF6-7872-4E36-A160-C73C8CB9C9B6}" presName="vSp1" presStyleCnt="0"/>
      <dgm:spPr/>
    </dgm:pt>
    <dgm:pt modelId="{6C016C48-6878-458F-9911-4496C12B7E6B}" type="pres">
      <dgm:prSet presAssocID="{FFB0DFF6-7872-4E36-A160-C73C8CB9C9B6}" presName="simulatedConn" presStyleLbl="solidFgAcc1" presStyleIdx="1" presStyleCnt="3"/>
      <dgm:spPr/>
    </dgm:pt>
    <dgm:pt modelId="{818473F9-73C5-407D-A021-28CFBF3025B9}" type="pres">
      <dgm:prSet presAssocID="{FFB0DFF6-7872-4E36-A160-C73C8CB9C9B6}" presName="vSp2" presStyleCnt="0"/>
      <dgm:spPr/>
    </dgm:pt>
    <dgm:pt modelId="{E8A1312A-DAD8-4890-BBCC-0245E27EF680}" type="pres">
      <dgm:prSet presAssocID="{FFB0DFF6-7872-4E36-A160-C73C8CB9C9B6}" presName="sibTrans" presStyleCnt="0"/>
      <dgm:spPr/>
    </dgm:pt>
    <dgm:pt modelId="{B654D3E9-2A86-48DB-9414-D249611BCD67}" type="pres">
      <dgm:prSet presAssocID="{C5226DD7-6FAC-4F59-A523-81C805AB0895}" presName="compositeNode" presStyleCnt="0">
        <dgm:presLayoutVars>
          <dgm:bulletEnabled val="1"/>
        </dgm:presLayoutVars>
      </dgm:prSet>
      <dgm:spPr/>
    </dgm:pt>
    <dgm:pt modelId="{6650B8A8-D055-4101-8579-5EC0CC9C651B}" type="pres">
      <dgm:prSet presAssocID="{C5226DD7-6FAC-4F59-A523-81C805AB0895}" presName="bgRect" presStyleLbl="node1" presStyleIdx="2" presStyleCnt="4"/>
      <dgm:spPr/>
    </dgm:pt>
    <dgm:pt modelId="{8A8CD17A-BD1B-4584-AF1F-BECBF21648BE}" type="pres">
      <dgm:prSet presAssocID="{C5226DD7-6FAC-4F59-A523-81C805AB0895}" presName="parentNode" presStyleLbl="node1" presStyleIdx="2" presStyleCnt="4">
        <dgm:presLayoutVars>
          <dgm:chMax val="0"/>
          <dgm:bulletEnabled val="1"/>
        </dgm:presLayoutVars>
      </dgm:prSet>
      <dgm:spPr/>
    </dgm:pt>
    <dgm:pt modelId="{E6C75FE2-C5E9-4E86-946B-515433E83B1C}" type="pres">
      <dgm:prSet presAssocID="{C5226DD7-6FAC-4F59-A523-81C805AB0895}" presName="childNode" presStyleLbl="node1" presStyleIdx="2" presStyleCnt="4">
        <dgm:presLayoutVars>
          <dgm:bulletEnabled val="1"/>
        </dgm:presLayoutVars>
      </dgm:prSet>
      <dgm:spPr/>
    </dgm:pt>
    <dgm:pt modelId="{56BEA3BB-C805-45C3-AFA6-C6565F05A4E6}" type="pres">
      <dgm:prSet presAssocID="{2448B9F0-6B74-441F-94F8-B6B64A23CF69}" presName="hSp" presStyleCnt="0"/>
      <dgm:spPr/>
    </dgm:pt>
    <dgm:pt modelId="{2C4755FC-175F-41B5-A6BC-395332497F78}" type="pres">
      <dgm:prSet presAssocID="{2448B9F0-6B74-441F-94F8-B6B64A23CF69}" presName="vProcSp" presStyleCnt="0"/>
      <dgm:spPr/>
    </dgm:pt>
    <dgm:pt modelId="{EABAA0E0-FE59-4F51-998B-80A3FFBDEF9A}" type="pres">
      <dgm:prSet presAssocID="{2448B9F0-6B74-441F-94F8-B6B64A23CF69}" presName="vSp1" presStyleCnt="0"/>
      <dgm:spPr/>
    </dgm:pt>
    <dgm:pt modelId="{AC15519C-2B8D-4D79-BD7B-B358021FDF08}" type="pres">
      <dgm:prSet presAssocID="{2448B9F0-6B74-441F-94F8-B6B64A23CF69}" presName="simulatedConn" presStyleLbl="solidFgAcc1" presStyleIdx="2" presStyleCnt="3"/>
      <dgm:spPr/>
    </dgm:pt>
    <dgm:pt modelId="{F4A1F0AC-87E8-4C95-BFBD-D38EC9519253}" type="pres">
      <dgm:prSet presAssocID="{2448B9F0-6B74-441F-94F8-B6B64A23CF69}" presName="vSp2" presStyleCnt="0"/>
      <dgm:spPr/>
    </dgm:pt>
    <dgm:pt modelId="{2874363F-9A33-48DB-B2B2-E79CEC1D2D45}" type="pres">
      <dgm:prSet presAssocID="{2448B9F0-6B74-441F-94F8-B6B64A23CF69}" presName="sibTrans" presStyleCnt="0"/>
      <dgm:spPr/>
    </dgm:pt>
    <dgm:pt modelId="{793854BC-6BE1-4F5D-B466-CFBF8AC253BB}" type="pres">
      <dgm:prSet presAssocID="{B2A7A84E-7906-4D44-8F9E-4714E493E5BC}" presName="compositeNode" presStyleCnt="0">
        <dgm:presLayoutVars>
          <dgm:bulletEnabled val="1"/>
        </dgm:presLayoutVars>
      </dgm:prSet>
      <dgm:spPr/>
    </dgm:pt>
    <dgm:pt modelId="{BE61B49A-9165-45C3-89BB-F39F09ED8C64}" type="pres">
      <dgm:prSet presAssocID="{B2A7A84E-7906-4D44-8F9E-4714E493E5BC}" presName="bgRect" presStyleLbl="node1" presStyleIdx="3" presStyleCnt="4" custLinFactNeighborY="366"/>
      <dgm:spPr/>
    </dgm:pt>
    <dgm:pt modelId="{8AFE92CE-2676-4AAC-802F-5755EBD22669}" type="pres">
      <dgm:prSet presAssocID="{B2A7A84E-7906-4D44-8F9E-4714E493E5BC}" presName="parentNode" presStyleLbl="node1" presStyleIdx="3" presStyleCnt="4">
        <dgm:presLayoutVars>
          <dgm:chMax val="0"/>
          <dgm:bulletEnabled val="1"/>
        </dgm:presLayoutVars>
      </dgm:prSet>
      <dgm:spPr/>
    </dgm:pt>
    <dgm:pt modelId="{55639A0D-3732-4E7B-9334-F17BFDFD29D4}" type="pres">
      <dgm:prSet presAssocID="{B2A7A84E-7906-4D44-8F9E-4714E493E5BC}" presName="childNode" presStyleLbl="node1" presStyleIdx="3" presStyleCnt="4">
        <dgm:presLayoutVars>
          <dgm:bulletEnabled val="1"/>
        </dgm:presLayoutVars>
      </dgm:prSet>
      <dgm:spPr/>
    </dgm:pt>
  </dgm:ptLst>
  <dgm:cxnLst>
    <dgm:cxn modelId="{35C6870E-4094-4873-A400-DE6C2A116830}" srcId="{A0A9FEDC-0BD1-48A1-9E1E-D6865E702F27}" destId="{83B60004-7FC3-4B50-BAB0-412F5EB2DC58}" srcOrd="0" destOrd="0" parTransId="{0D435260-48CE-440A-8ACD-1298575A71F9}" sibTransId="{7B496787-479D-4252-8B92-9D41A03695A6}"/>
    <dgm:cxn modelId="{E7951515-34A4-477C-9E05-F2D87F433217}" type="presOf" srcId="{B2A7A84E-7906-4D44-8F9E-4714E493E5BC}" destId="{8AFE92CE-2676-4AAC-802F-5755EBD22669}" srcOrd="1" destOrd="0" presId="urn:microsoft.com/office/officeart/2005/8/layout/hProcess7"/>
    <dgm:cxn modelId="{1A9BFE16-F41E-480A-9977-DED7080459D9}" type="presOf" srcId="{C5226DD7-6FAC-4F59-A523-81C805AB0895}" destId="{6650B8A8-D055-4101-8579-5EC0CC9C651B}" srcOrd="0" destOrd="0" presId="urn:microsoft.com/office/officeart/2005/8/layout/hProcess7"/>
    <dgm:cxn modelId="{2D1DD833-3992-47ED-BBA5-0DC754DEE69F}" type="presOf" srcId="{71DA773E-6CAE-416B-A587-D9C67A2E1A3A}" destId="{1F8C3655-B0D2-4828-AEF1-4C6BDE59C296}" srcOrd="1" destOrd="0" presId="urn:microsoft.com/office/officeart/2005/8/layout/hProcess7"/>
    <dgm:cxn modelId="{E4832E3D-7456-40E8-A783-C0B286C0A3DB}" srcId="{75CBBBDC-20FE-44AB-9DAE-64652B6CBEC6}" destId="{A0A9FEDC-0BD1-48A1-9E1E-D6865E702F27}" srcOrd="0" destOrd="0" parTransId="{0F2A9701-1B6C-4F0C-A8E3-FB88753C6000}" sibTransId="{69702330-B9A1-4705-9B7F-A61C018CD000}"/>
    <dgm:cxn modelId="{24E08061-DD4C-4DEA-8EDA-4BE8B760D344}" srcId="{71DA773E-6CAE-416B-A587-D9C67A2E1A3A}" destId="{AA35FC64-E63A-42FA-9A0D-0F4A3ADEF60F}" srcOrd="0" destOrd="0" parTransId="{27627FF3-8DEF-40FD-9610-7930B69B659C}" sibTransId="{5E871613-D5EE-4873-94E3-9A58BE80FD21}"/>
    <dgm:cxn modelId="{C1F06E6A-968A-4C61-B219-FFEE4104FE50}" type="presOf" srcId="{C0AAE283-53D6-4501-BA33-AE69C7AD82A4}" destId="{55639A0D-3732-4E7B-9334-F17BFDFD29D4}" srcOrd="0" destOrd="0" presId="urn:microsoft.com/office/officeart/2005/8/layout/hProcess7"/>
    <dgm:cxn modelId="{E300136D-897E-44E1-9695-0A313CB4CE54}" type="presOf" srcId="{83B60004-7FC3-4B50-BAB0-412F5EB2DC58}" destId="{26D0CFB4-E010-47C8-9A09-E39651160017}" srcOrd="0" destOrd="0" presId="urn:microsoft.com/office/officeart/2005/8/layout/hProcess7"/>
    <dgm:cxn modelId="{1B1BFE6E-B438-4BE7-B200-DE27D3FDF589}" type="presOf" srcId="{C5226DD7-6FAC-4F59-A523-81C805AB0895}" destId="{8A8CD17A-BD1B-4584-AF1F-BECBF21648BE}" srcOrd="1" destOrd="0" presId="urn:microsoft.com/office/officeart/2005/8/layout/hProcess7"/>
    <dgm:cxn modelId="{8080206F-9C61-4841-9BD9-C419C45EDF09}" srcId="{B2A7A84E-7906-4D44-8F9E-4714E493E5BC}" destId="{C0AAE283-53D6-4501-BA33-AE69C7AD82A4}" srcOrd="0" destOrd="0" parTransId="{5989CF86-FE91-4F6C-B325-12EB28591902}" sibTransId="{7B2DA455-682C-49C1-8121-18FD96061FFF}"/>
    <dgm:cxn modelId="{9C652E79-156E-431D-9A0D-2B58A5DA7BC3}" type="presOf" srcId="{DE189DA0-26E3-462E-82E2-5D3E56D68A6B}" destId="{E6C75FE2-C5E9-4E86-946B-515433E83B1C}" srcOrd="0" destOrd="0" presId="urn:microsoft.com/office/officeart/2005/8/layout/hProcess7"/>
    <dgm:cxn modelId="{713A068E-A6AA-44A6-B948-C242D5A941D1}" type="presOf" srcId="{71DA773E-6CAE-416B-A587-D9C67A2E1A3A}" destId="{C1E8C94F-70E9-4902-B8B8-00736F404559}" srcOrd="0" destOrd="0" presId="urn:microsoft.com/office/officeart/2005/8/layout/hProcess7"/>
    <dgm:cxn modelId="{F8CB9F9D-186B-47FE-AAEB-6163D99E5B47}" srcId="{75CBBBDC-20FE-44AB-9DAE-64652B6CBEC6}" destId="{B2A7A84E-7906-4D44-8F9E-4714E493E5BC}" srcOrd="3" destOrd="0" parTransId="{E604E0B9-26F9-4DF0-ABD6-CE15E54E3DEE}" sibTransId="{1CE8A8E8-9B28-4362-BE29-222083E82754}"/>
    <dgm:cxn modelId="{CD4129D0-EF9B-4CEC-98A4-36EE50B6BE89}" type="presOf" srcId="{F109AB22-2355-4247-8958-4C6E39B42947}" destId="{55639A0D-3732-4E7B-9334-F17BFDFD29D4}" srcOrd="0" destOrd="1" presId="urn:microsoft.com/office/officeart/2005/8/layout/hProcess7"/>
    <dgm:cxn modelId="{29C732D1-2CAF-4CAE-B0D7-1CD63ADBC996}" srcId="{C5226DD7-6FAC-4F59-A523-81C805AB0895}" destId="{DE189DA0-26E3-462E-82E2-5D3E56D68A6B}" srcOrd="0" destOrd="0" parTransId="{081A611D-A07E-4E1C-86A3-230AF694839C}" sibTransId="{8C46972E-02D4-456E-9C6E-0369F2321A39}"/>
    <dgm:cxn modelId="{0B467DD2-C317-4EA7-B4F8-61968A3EFDF7}" type="presOf" srcId="{AA35FC64-E63A-42FA-9A0D-0F4A3ADEF60F}" destId="{577A6888-D285-4E33-88D7-6F5C14CFBE18}" srcOrd="0" destOrd="0" presId="urn:microsoft.com/office/officeart/2005/8/layout/hProcess7"/>
    <dgm:cxn modelId="{67AC69D5-0F15-46AF-9748-E1F952A02593}" type="presOf" srcId="{A0A9FEDC-0BD1-48A1-9E1E-D6865E702F27}" destId="{33AA3CA3-6063-438D-BB17-6FE6A0771843}" srcOrd="0" destOrd="0" presId="urn:microsoft.com/office/officeart/2005/8/layout/hProcess7"/>
    <dgm:cxn modelId="{E34105E5-FAFB-4B1E-9403-0ECF56D7B704}" type="presOf" srcId="{A0A9FEDC-0BD1-48A1-9E1E-D6865E702F27}" destId="{DCAD8823-8900-4263-9B29-AD485ECEED56}" srcOrd="1" destOrd="0" presId="urn:microsoft.com/office/officeart/2005/8/layout/hProcess7"/>
    <dgm:cxn modelId="{F36EBEE5-F8A8-4D94-8B6E-F14CA65CD67E}" srcId="{75CBBBDC-20FE-44AB-9DAE-64652B6CBEC6}" destId="{71DA773E-6CAE-416B-A587-D9C67A2E1A3A}" srcOrd="1" destOrd="0" parTransId="{DAC90FCB-C499-49F8-9DA7-2FE06FFFF994}" sibTransId="{FFB0DFF6-7872-4E36-A160-C73C8CB9C9B6}"/>
    <dgm:cxn modelId="{8643F9F5-B598-4CC8-B0EE-852CE7AD0210}" type="presOf" srcId="{B2A7A84E-7906-4D44-8F9E-4714E493E5BC}" destId="{BE61B49A-9165-45C3-89BB-F39F09ED8C64}" srcOrd="0" destOrd="0" presId="urn:microsoft.com/office/officeart/2005/8/layout/hProcess7"/>
    <dgm:cxn modelId="{AC5AAEF6-79E4-4B3F-9C0D-B362428E88C0}" srcId="{B2A7A84E-7906-4D44-8F9E-4714E493E5BC}" destId="{F109AB22-2355-4247-8958-4C6E39B42947}" srcOrd="1" destOrd="0" parTransId="{4A9DF3AA-5CE6-41B8-B30D-2060E7BA1077}" sibTransId="{B3F6189C-5C90-4030-B021-0725AD8FBD1D}"/>
    <dgm:cxn modelId="{548D26F8-70B2-4960-93FA-5EA4EB1F5DE1}" srcId="{75CBBBDC-20FE-44AB-9DAE-64652B6CBEC6}" destId="{C5226DD7-6FAC-4F59-A523-81C805AB0895}" srcOrd="2" destOrd="0" parTransId="{2B3251C8-9DD1-438D-8270-D5AEDAB6C740}" sibTransId="{2448B9F0-6B74-441F-94F8-B6B64A23CF69}"/>
    <dgm:cxn modelId="{F9B0C4FA-C538-4877-810C-E90537DF2861}" type="presOf" srcId="{75CBBBDC-20FE-44AB-9DAE-64652B6CBEC6}" destId="{5521AFA4-A74F-42E1-AC11-BFE99AB78F7B}" srcOrd="0" destOrd="0" presId="urn:microsoft.com/office/officeart/2005/8/layout/hProcess7"/>
    <dgm:cxn modelId="{2EB808A0-00ED-47C4-9537-CA7A20C7B686}" type="presParOf" srcId="{5521AFA4-A74F-42E1-AC11-BFE99AB78F7B}" destId="{0C7E6ABC-811D-4128-B521-AF9FFFAD885C}" srcOrd="0" destOrd="0" presId="urn:microsoft.com/office/officeart/2005/8/layout/hProcess7"/>
    <dgm:cxn modelId="{776B7E9F-FBC4-4D93-82F9-5CE6EF5C6388}" type="presParOf" srcId="{0C7E6ABC-811D-4128-B521-AF9FFFAD885C}" destId="{33AA3CA3-6063-438D-BB17-6FE6A0771843}" srcOrd="0" destOrd="0" presId="urn:microsoft.com/office/officeart/2005/8/layout/hProcess7"/>
    <dgm:cxn modelId="{9E4786A2-1FFB-4323-8E18-13B2ACAAF892}" type="presParOf" srcId="{0C7E6ABC-811D-4128-B521-AF9FFFAD885C}" destId="{DCAD8823-8900-4263-9B29-AD485ECEED56}" srcOrd="1" destOrd="0" presId="urn:microsoft.com/office/officeart/2005/8/layout/hProcess7"/>
    <dgm:cxn modelId="{EB0510E4-4CA3-48BD-B304-3152E3064677}" type="presParOf" srcId="{0C7E6ABC-811D-4128-B521-AF9FFFAD885C}" destId="{26D0CFB4-E010-47C8-9A09-E39651160017}" srcOrd="2" destOrd="0" presId="urn:microsoft.com/office/officeart/2005/8/layout/hProcess7"/>
    <dgm:cxn modelId="{3DB69386-2AE5-4CAB-8CA2-91AD46C50ABA}" type="presParOf" srcId="{5521AFA4-A74F-42E1-AC11-BFE99AB78F7B}" destId="{29E89B01-84DE-49F3-BA09-948FD5E2F1AC}" srcOrd="1" destOrd="0" presId="urn:microsoft.com/office/officeart/2005/8/layout/hProcess7"/>
    <dgm:cxn modelId="{81787FE5-DB5D-4B3D-A6B3-E084DCB0BD51}" type="presParOf" srcId="{5521AFA4-A74F-42E1-AC11-BFE99AB78F7B}" destId="{AEB67084-72FE-408B-AD9C-3A47C51A0A90}" srcOrd="2" destOrd="0" presId="urn:microsoft.com/office/officeart/2005/8/layout/hProcess7"/>
    <dgm:cxn modelId="{A0357227-782C-4DF9-8144-E463310BB6C8}" type="presParOf" srcId="{AEB67084-72FE-408B-AD9C-3A47C51A0A90}" destId="{7F1039F8-B372-47B4-A3E4-BECBFE16577F}" srcOrd="0" destOrd="0" presId="urn:microsoft.com/office/officeart/2005/8/layout/hProcess7"/>
    <dgm:cxn modelId="{58CD4A79-1053-471A-906B-5D7EEAFE5C4E}" type="presParOf" srcId="{AEB67084-72FE-408B-AD9C-3A47C51A0A90}" destId="{920E5241-58E1-489A-8CE3-B8BFF6DC2A74}" srcOrd="1" destOrd="0" presId="urn:microsoft.com/office/officeart/2005/8/layout/hProcess7"/>
    <dgm:cxn modelId="{961B2693-DB78-4E4B-9DC9-427F52E453B6}" type="presParOf" srcId="{AEB67084-72FE-408B-AD9C-3A47C51A0A90}" destId="{9E163724-B3F4-4BCB-8E02-AC34499F097A}" srcOrd="2" destOrd="0" presId="urn:microsoft.com/office/officeart/2005/8/layout/hProcess7"/>
    <dgm:cxn modelId="{A63F3FAD-FAA1-4E76-B129-BEC33BDB6E38}" type="presParOf" srcId="{5521AFA4-A74F-42E1-AC11-BFE99AB78F7B}" destId="{57217742-BCAB-47BF-AE20-CE6DB008C738}" srcOrd="3" destOrd="0" presId="urn:microsoft.com/office/officeart/2005/8/layout/hProcess7"/>
    <dgm:cxn modelId="{C2A176A6-48A0-4E71-B314-A986F18F2DAC}" type="presParOf" srcId="{5521AFA4-A74F-42E1-AC11-BFE99AB78F7B}" destId="{114D113D-BAFD-4E67-86DF-A696F02247AE}" srcOrd="4" destOrd="0" presId="urn:microsoft.com/office/officeart/2005/8/layout/hProcess7"/>
    <dgm:cxn modelId="{3F49ACA2-AA98-4B7C-A6A2-FDE6D38AE586}" type="presParOf" srcId="{114D113D-BAFD-4E67-86DF-A696F02247AE}" destId="{C1E8C94F-70E9-4902-B8B8-00736F404559}" srcOrd="0" destOrd="0" presId="urn:microsoft.com/office/officeart/2005/8/layout/hProcess7"/>
    <dgm:cxn modelId="{1EC9F338-B7E6-4AD7-84C2-A9B724E49B1A}" type="presParOf" srcId="{114D113D-BAFD-4E67-86DF-A696F02247AE}" destId="{1F8C3655-B0D2-4828-AEF1-4C6BDE59C296}" srcOrd="1" destOrd="0" presId="urn:microsoft.com/office/officeart/2005/8/layout/hProcess7"/>
    <dgm:cxn modelId="{0691CB2B-BDE7-40CE-9DFC-562C713DB8C6}" type="presParOf" srcId="{114D113D-BAFD-4E67-86DF-A696F02247AE}" destId="{577A6888-D285-4E33-88D7-6F5C14CFBE18}" srcOrd="2" destOrd="0" presId="urn:microsoft.com/office/officeart/2005/8/layout/hProcess7"/>
    <dgm:cxn modelId="{877C6565-F296-4BFF-9094-3EB64E3AC7AE}" type="presParOf" srcId="{5521AFA4-A74F-42E1-AC11-BFE99AB78F7B}" destId="{75DA77FF-45AE-4DDD-9D4E-D27DF949543D}" srcOrd="5" destOrd="0" presId="urn:microsoft.com/office/officeart/2005/8/layout/hProcess7"/>
    <dgm:cxn modelId="{5721852F-D9EE-40D6-B11A-F189B7F2E001}" type="presParOf" srcId="{5521AFA4-A74F-42E1-AC11-BFE99AB78F7B}" destId="{E8A3D6AC-CF3C-4C8D-A023-89D22E0759F9}" srcOrd="6" destOrd="0" presId="urn:microsoft.com/office/officeart/2005/8/layout/hProcess7"/>
    <dgm:cxn modelId="{FDCD359A-EC59-4337-B672-ECC2EC1C0BED}" type="presParOf" srcId="{E8A3D6AC-CF3C-4C8D-A023-89D22E0759F9}" destId="{8267461E-21DF-4E3F-8EC3-93990DAEB3A3}" srcOrd="0" destOrd="0" presId="urn:microsoft.com/office/officeart/2005/8/layout/hProcess7"/>
    <dgm:cxn modelId="{D2DB7EB1-C7BB-4D2D-A8CA-A32C6D9AC9EF}" type="presParOf" srcId="{E8A3D6AC-CF3C-4C8D-A023-89D22E0759F9}" destId="{6C016C48-6878-458F-9911-4496C12B7E6B}" srcOrd="1" destOrd="0" presId="urn:microsoft.com/office/officeart/2005/8/layout/hProcess7"/>
    <dgm:cxn modelId="{2BFE7DEC-7933-4E1D-A2EE-B0BCB3E62264}" type="presParOf" srcId="{E8A3D6AC-CF3C-4C8D-A023-89D22E0759F9}" destId="{818473F9-73C5-407D-A021-28CFBF3025B9}" srcOrd="2" destOrd="0" presId="urn:microsoft.com/office/officeart/2005/8/layout/hProcess7"/>
    <dgm:cxn modelId="{41A167AB-D5DF-4B10-BE81-CDC7EB1D9B7F}" type="presParOf" srcId="{5521AFA4-A74F-42E1-AC11-BFE99AB78F7B}" destId="{E8A1312A-DAD8-4890-BBCC-0245E27EF680}" srcOrd="7" destOrd="0" presId="urn:microsoft.com/office/officeart/2005/8/layout/hProcess7"/>
    <dgm:cxn modelId="{8CFB3024-4510-473B-A993-996FBE9D698D}" type="presParOf" srcId="{5521AFA4-A74F-42E1-AC11-BFE99AB78F7B}" destId="{B654D3E9-2A86-48DB-9414-D249611BCD67}" srcOrd="8" destOrd="0" presId="urn:microsoft.com/office/officeart/2005/8/layout/hProcess7"/>
    <dgm:cxn modelId="{B5293A0A-BDE5-4F85-93BB-5EEB6768C230}" type="presParOf" srcId="{B654D3E9-2A86-48DB-9414-D249611BCD67}" destId="{6650B8A8-D055-4101-8579-5EC0CC9C651B}" srcOrd="0" destOrd="0" presId="urn:microsoft.com/office/officeart/2005/8/layout/hProcess7"/>
    <dgm:cxn modelId="{467183C4-2E6A-44E0-B915-579855788346}" type="presParOf" srcId="{B654D3E9-2A86-48DB-9414-D249611BCD67}" destId="{8A8CD17A-BD1B-4584-AF1F-BECBF21648BE}" srcOrd="1" destOrd="0" presId="urn:microsoft.com/office/officeart/2005/8/layout/hProcess7"/>
    <dgm:cxn modelId="{163967F2-2570-4A7B-986F-7B25243CB62F}" type="presParOf" srcId="{B654D3E9-2A86-48DB-9414-D249611BCD67}" destId="{E6C75FE2-C5E9-4E86-946B-515433E83B1C}" srcOrd="2" destOrd="0" presId="urn:microsoft.com/office/officeart/2005/8/layout/hProcess7"/>
    <dgm:cxn modelId="{4AF0589B-8C80-42AD-BD81-7EC3ABD0257C}" type="presParOf" srcId="{5521AFA4-A74F-42E1-AC11-BFE99AB78F7B}" destId="{56BEA3BB-C805-45C3-AFA6-C6565F05A4E6}" srcOrd="9" destOrd="0" presId="urn:microsoft.com/office/officeart/2005/8/layout/hProcess7"/>
    <dgm:cxn modelId="{0308745E-C0D0-4C08-939A-D04B99EACD3C}" type="presParOf" srcId="{5521AFA4-A74F-42E1-AC11-BFE99AB78F7B}" destId="{2C4755FC-175F-41B5-A6BC-395332497F78}" srcOrd="10" destOrd="0" presId="urn:microsoft.com/office/officeart/2005/8/layout/hProcess7"/>
    <dgm:cxn modelId="{DBBDD9C6-1985-43A5-8F28-B155475AEB0F}" type="presParOf" srcId="{2C4755FC-175F-41B5-A6BC-395332497F78}" destId="{EABAA0E0-FE59-4F51-998B-80A3FFBDEF9A}" srcOrd="0" destOrd="0" presId="urn:microsoft.com/office/officeart/2005/8/layout/hProcess7"/>
    <dgm:cxn modelId="{C6B7B26E-745E-4901-AAC2-FCB308D475CF}" type="presParOf" srcId="{2C4755FC-175F-41B5-A6BC-395332497F78}" destId="{AC15519C-2B8D-4D79-BD7B-B358021FDF08}" srcOrd="1" destOrd="0" presId="urn:microsoft.com/office/officeart/2005/8/layout/hProcess7"/>
    <dgm:cxn modelId="{987518BC-C8CC-42AF-B339-F78DE5471938}" type="presParOf" srcId="{2C4755FC-175F-41B5-A6BC-395332497F78}" destId="{F4A1F0AC-87E8-4C95-BFBD-D38EC9519253}" srcOrd="2" destOrd="0" presId="urn:microsoft.com/office/officeart/2005/8/layout/hProcess7"/>
    <dgm:cxn modelId="{924128C7-E853-4B2A-AFB4-AE1D81AB6AE3}" type="presParOf" srcId="{5521AFA4-A74F-42E1-AC11-BFE99AB78F7B}" destId="{2874363F-9A33-48DB-B2B2-E79CEC1D2D45}" srcOrd="11" destOrd="0" presId="urn:microsoft.com/office/officeart/2005/8/layout/hProcess7"/>
    <dgm:cxn modelId="{8795C217-DAA2-4807-819B-F0DF123551A2}" type="presParOf" srcId="{5521AFA4-A74F-42E1-AC11-BFE99AB78F7B}" destId="{793854BC-6BE1-4F5D-B466-CFBF8AC253BB}" srcOrd="12" destOrd="0" presId="urn:microsoft.com/office/officeart/2005/8/layout/hProcess7"/>
    <dgm:cxn modelId="{0E1FC551-7A8D-4F7C-A04A-D4562723F2DC}" type="presParOf" srcId="{793854BC-6BE1-4F5D-B466-CFBF8AC253BB}" destId="{BE61B49A-9165-45C3-89BB-F39F09ED8C64}" srcOrd="0" destOrd="0" presId="urn:microsoft.com/office/officeart/2005/8/layout/hProcess7"/>
    <dgm:cxn modelId="{BC645F6C-0597-4BAF-9677-2B773E99E986}" type="presParOf" srcId="{793854BC-6BE1-4F5D-B466-CFBF8AC253BB}" destId="{8AFE92CE-2676-4AAC-802F-5755EBD22669}" srcOrd="1" destOrd="0" presId="urn:microsoft.com/office/officeart/2005/8/layout/hProcess7"/>
    <dgm:cxn modelId="{3A3D2A85-C99B-4CAD-892F-24C8696DE80F}" type="presParOf" srcId="{793854BC-6BE1-4F5D-B466-CFBF8AC253BB}" destId="{55639A0D-3732-4E7B-9334-F17BFDFD29D4}" srcOrd="2" destOrd="0" presId="urn:microsoft.com/office/officeart/2005/8/layout/hProcess7"/>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8.xml><?xml version="1.0" encoding="utf-8"?>
<dgm:dataModel xmlns:dgm="http://schemas.openxmlformats.org/drawingml/2006/diagram" xmlns:a="http://schemas.openxmlformats.org/drawingml/2006/main">
  <dgm:ptLst>
    <dgm:pt modelId="{494A86FF-FF11-4187-9596-29FF9F79AE3E}" type="doc">
      <dgm:prSet loTypeId="urn:microsoft.com/office/officeart/2005/8/layout/matrix1" loCatId="matrix" qsTypeId="urn:microsoft.com/office/officeart/2005/8/quickstyle/simple1" qsCatId="simple" csTypeId="urn:microsoft.com/office/officeart/2005/8/colors/accent3_1" csCatId="accent3" phldr="1"/>
      <dgm:spPr/>
      <dgm:t>
        <a:bodyPr/>
        <a:lstStyle/>
        <a:p>
          <a:endParaRPr lang="es-ES"/>
        </a:p>
      </dgm:t>
    </dgm:pt>
    <dgm:pt modelId="{F3C812AD-316F-4401-A3EF-6AC831C3232A}">
      <dgm:prSet phldrT="[Texto]" custT="1"/>
      <dgm:spPr>
        <a:solidFill>
          <a:schemeClr val="accent1">
            <a:lumMod val="40000"/>
            <a:lumOff val="60000"/>
          </a:schemeClr>
        </a:solidFill>
      </dgm:spPr>
      <dgm:t>
        <a:bodyPr/>
        <a:lstStyle/>
        <a:p>
          <a:r>
            <a:rPr lang="es-EC" sz="1600" dirty="0">
              <a:latin typeface="Book Antiqua" panose="02040602050305030304" pitchFamily="18" charset="0"/>
            </a:rPr>
            <a:t>Un buen ahorrador se esfuerza por continuar aumentando sus ahorros y se aleja de las situaciones que pueden afectar sus ahorros.</a:t>
          </a:r>
          <a:endParaRPr lang="es-ES" sz="1600" dirty="0">
            <a:latin typeface="Book Antiqua" panose="02040602050305030304" pitchFamily="18" charset="0"/>
          </a:endParaRPr>
        </a:p>
      </dgm:t>
    </dgm:pt>
    <dgm:pt modelId="{F55A144B-E593-4C0C-87B5-A27BA745053D}" type="parTrans" cxnId="{769D27F3-5FEA-4894-B7BC-40B2C8E357A3}">
      <dgm:prSet/>
      <dgm:spPr/>
      <dgm:t>
        <a:bodyPr/>
        <a:lstStyle/>
        <a:p>
          <a:endParaRPr lang="es-ES"/>
        </a:p>
      </dgm:t>
    </dgm:pt>
    <dgm:pt modelId="{08A249F4-5399-4C92-A30D-378A2BF381FF}" type="sibTrans" cxnId="{769D27F3-5FEA-4894-B7BC-40B2C8E357A3}">
      <dgm:prSet/>
      <dgm:spPr/>
      <dgm:t>
        <a:bodyPr/>
        <a:lstStyle/>
        <a:p>
          <a:endParaRPr lang="es-ES"/>
        </a:p>
      </dgm:t>
    </dgm:pt>
    <dgm:pt modelId="{DEB62048-616C-46BF-AFAB-E5EDA891618A}">
      <dgm:prSet phldrT="[Texto]" custT="1"/>
      <dgm:spPr/>
      <dgm:t>
        <a:bodyPr/>
        <a:lstStyle/>
        <a:p>
          <a:pPr algn="ctr"/>
          <a:r>
            <a:rPr lang="es-EC" sz="1800" dirty="0">
              <a:latin typeface="Book Antiqua" panose="02040602050305030304" pitchFamily="18" charset="0"/>
            </a:rPr>
            <a:t>Reduce gradualmente los consumos superficiales, hasta sentirse cómodo con el nuevo manejo del dinero.</a:t>
          </a:r>
          <a:endParaRPr lang="en-US" sz="1800" dirty="0">
            <a:latin typeface="Book Antiqua" panose="02040602050305030304" pitchFamily="18" charset="0"/>
          </a:endParaRPr>
        </a:p>
      </dgm:t>
    </dgm:pt>
    <dgm:pt modelId="{79D411B1-4026-4637-A98E-BCC064F95A01}" type="parTrans" cxnId="{2D545C2E-962E-4488-A8D5-3CE72A7A970D}">
      <dgm:prSet/>
      <dgm:spPr/>
      <dgm:t>
        <a:bodyPr/>
        <a:lstStyle/>
        <a:p>
          <a:endParaRPr lang="es-ES"/>
        </a:p>
      </dgm:t>
    </dgm:pt>
    <dgm:pt modelId="{5316CAAD-E808-4C96-BDEA-E8EBABBBAD07}" type="sibTrans" cxnId="{2D545C2E-962E-4488-A8D5-3CE72A7A970D}">
      <dgm:prSet/>
      <dgm:spPr/>
      <dgm:t>
        <a:bodyPr/>
        <a:lstStyle/>
        <a:p>
          <a:endParaRPr lang="es-ES"/>
        </a:p>
      </dgm:t>
    </dgm:pt>
    <dgm:pt modelId="{11048CDB-2518-4B78-ADF5-4809B2230824}">
      <dgm:prSet phldrT="[Texto]" custT="1"/>
      <dgm:spPr/>
      <dgm:t>
        <a:bodyPr/>
        <a:lstStyle/>
        <a:p>
          <a:r>
            <a:rPr lang="es-EC" sz="1600" dirty="0">
              <a:latin typeface="Book Antiqua" panose="02040602050305030304" pitchFamily="18" charset="0"/>
            </a:rPr>
            <a:t>Aumenta periódicamente, en la medida de las posibilidades, el monto de ahorro mensual.</a:t>
          </a:r>
        </a:p>
      </dgm:t>
    </dgm:pt>
    <dgm:pt modelId="{3DD13865-B08E-4D6F-ABC0-2593A3EFEBA4}" type="parTrans" cxnId="{0079A21F-6BC3-486D-A209-D28DF5B25E68}">
      <dgm:prSet/>
      <dgm:spPr/>
      <dgm:t>
        <a:bodyPr/>
        <a:lstStyle/>
        <a:p>
          <a:endParaRPr lang="es-ES"/>
        </a:p>
      </dgm:t>
    </dgm:pt>
    <dgm:pt modelId="{EAA779F3-F726-4A7A-B272-EB5B47615EB9}" type="sibTrans" cxnId="{0079A21F-6BC3-486D-A209-D28DF5B25E68}">
      <dgm:prSet/>
      <dgm:spPr/>
      <dgm:t>
        <a:bodyPr/>
        <a:lstStyle/>
        <a:p>
          <a:endParaRPr lang="es-ES"/>
        </a:p>
      </dgm:t>
    </dgm:pt>
    <dgm:pt modelId="{627D2C27-BF7A-4973-9ED2-AC6E1D33EF92}">
      <dgm:prSet phldrT="[Texto]" custT="1"/>
      <dgm:spPr/>
      <dgm:t>
        <a:bodyPr/>
        <a:lstStyle/>
        <a:p>
          <a:r>
            <a:rPr lang="es-EC" sz="1600" dirty="0">
              <a:latin typeface="Book Antiqua" panose="02040602050305030304" pitchFamily="18" charset="0"/>
            </a:rPr>
            <a:t>Reconoce el verdadero valor del dinero y la importancia de ahorrar para el futuro, e inculca estos valores a sus seres queridos.</a:t>
          </a:r>
          <a:endParaRPr lang="es-ES" sz="1600" dirty="0">
            <a:latin typeface="Book Antiqua" panose="02040602050305030304" pitchFamily="18" charset="0"/>
          </a:endParaRPr>
        </a:p>
      </dgm:t>
    </dgm:pt>
    <dgm:pt modelId="{BE77C562-6652-461B-9CA8-70AF16B5A47C}" type="parTrans" cxnId="{EB088800-CD91-4789-A714-1983BBB5C974}">
      <dgm:prSet/>
      <dgm:spPr/>
      <dgm:t>
        <a:bodyPr/>
        <a:lstStyle/>
        <a:p>
          <a:endParaRPr lang="es-ES"/>
        </a:p>
      </dgm:t>
    </dgm:pt>
    <dgm:pt modelId="{EA7EDAA3-F486-4179-AD2A-04394CB6C0E9}" type="sibTrans" cxnId="{EB088800-CD91-4789-A714-1983BBB5C974}">
      <dgm:prSet/>
      <dgm:spPr/>
      <dgm:t>
        <a:bodyPr/>
        <a:lstStyle/>
        <a:p>
          <a:endParaRPr lang="es-ES"/>
        </a:p>
      </dgm:t>
    </dgm:pt>
    <dgm:pt modelId="{ED79D265-4300-49BB-AEE0-3921AB780A81}">
      <dgm:prSet phldrT="[Texto]" custT="1"/>
      <dgm:spPr/>
      <dgm:t>
        <a:bodyPr/>
        <a:lstStyle/>
        <a:p>
          <a:r>
            <a:rPr lang="es-EC" sz="1600" dirty="0">
              <a:latin typeface="Book Antiqua" panose="02040602050305030304" pitchFamily="18" charset="0"/>
            </a:rPr>
            <a:t>Considera los programas de ahorro que ofrecen algunas empresas y las instituciones financieras. El objetivo es alcanzar sus metas más rápido.</a:t>
          </a:r>
          <a:endParaRPr lang="es-ES" sz="1600" dirty="0">
            <a:latin typeface="Book Antiqua" panose="02040602050305030304" pitchFamily="18" charset="0"/>
          </a:endParaRPr>
        </a:p>
      </dgm:t>
    </dgm:pt>
    <dgm:pt modelId="{051EF368-C292-4552-A9C2-CD17CBD86B9F}" type="parTrans" cxnId="{106F7329-5D7C-4926-B73D-B882A65DD223}">
      <dgm:prSet/>
      <dgm:spPr/>
      <dgm:t>
        <a:bodyPr/>
        <a:lstStyle/>
        <a:p>
          <a:endParaRPr lang="es-ES"/>
        </a:p>
      </dgm:t>
    </dgm:pt>
    <dgm:pt modelId="{F8E10383-D933-46F0-8281-BCB4B62F0CD0}" type="sibTrans" cxnId="{106F7329-5D7C-4926-B73D-B882A65DD223}">
      <dgm:prSet/>
      <dgm:spPr/>
      <dgm:t>
        <a:bodyPr/>
        <a:lstStyle/>
        <a:p>
          <a:endParaRPr lang="es-ES"/>
        </a:p>
      </dgm:t>
    </dgm:pt>
    <dgm:pt modelId="{FE0166E7-1E6C-4932-9865-5C844D2132CF}" type="pres">
      <dgm:prSet presAssocID="{494A86FF-FF11-4187-9596-29FF9F79AE3E}" presName="diagram" presStyleCnt="0">
        <dgm:presLayoutVars>
          <dgm:chMax val="1"/>
          <dgm:dir/>
          <dgm:animLvl val="ctr"/>
          <dgm:resizeHandles val="exact"/>
        </dgm:presLayoutVars>
      </dgm:prSet>
      <dgm:spPr/>
    </dgm:pt>
    <dgm:pt modelId="{1965B5DA-DC5E-483B-A433-ED622A489BF7}" type="pres">
      <dgm:prSet presAssocID="{494A86FF-FF11-4187-9596-29FF9F79AE3E}" presName="matrix" presStyleCnt="0"/>
      <dgm:spPr/>
    </dgm:pt>
    <dgm:pt modelId="{9C873169-4A24-49B0-92F5-3228FD31EB24}" type="pres">
      <dgm:prSet presAssocID="{494A86FF-FF11-4187-9596-29FF9F79AE3E}" presName="tile1" presStyleLbl="node1" presStyleIdx="0" presStyleCnt="4"/>
      <dgm:spPr/>
    </dgm:pt>
    <dgm:pt modelId="{F5525C69-5686-409D-8F6C-B8C49DAAE34E}" type="pres">
      <dgm:prSet presAssocID="{494A86FF-FF11-4187-9596-29FF9F79AE3E}" presName="tile1text" presStyleLbl="node1" presStyleIdx="0" presStyleCnt="4">
        <dgm:presLayoutVars>
          <dgm:chMax val="0"/>
          <dgm:chPref val="0"/>
          <dgm:bulletEnabled val="1"/>
        </dgm:presLayoutVars>
      </dgm:prSet>
      <dgm:spPr/>
    </dgm:pt>
    <dgm:pt modelId="{E764CFD8-5C75-42EB-9903-0483F5780B2C}" type="pres">
      <dgm:prSet presAssocID="{494A86FF-FF11-4187-9596-29FF9F79AE3E}" presName="tile2" presStyleLbl="node1" presStyleIdx="1" presStyleCnt="4"/>
      <dgm:spPr/>
    </dgm:pt>
    <dgm:pt modelId="{24F730F4-5F6F-42E5-BDC4-7AF9B80ED84A}" type="pres">
      <dgm:prSet presAssocID="{494A86FF-FF11-4187-9596-29FF9F79AE3E}" presName="tile2text" presStyleLbl="node1" presStyleIdx="1" presStyleCnt="4">
        <dgm:presLayoutVars>
          <dgm:chMax val="0"/>
          <dgm:chPref val="0"/>
          <dgm:bulletEnabled val="1"/>
        </dgm:presLayoutVars>
      </dgm:prSet>
      <dgm:spPr/>
    </dgm:pt>
    <dgm:pt modelId="{62ACB689-E69C-4EF4-BC85-2622279AC761}" type="pres">
      <dgm:prSet presAssocID="{494A86FF-FF11-4187-9596-29FF9F79AE3E}" presName="tile3" presStyleLbl="node1" presStyleIdx="2" presStyleCnt="4"/>
      <dgm:spPr/>
    </dgm:pt>
    <dgm:pt modelId="{4324DE18-3679-47C1-9CBA-D3AA9C2B0976}" type="pres">
      <dgm:prSet presAssocID="{494A86FF-FF11-4187-9596-29FF9F79AE3E}" presName="tile3text" presStyleLbl="node1" presStyleIdx="2" presStyleCnt="4">
        <dgm:presLayoutVars>
          <dgm:chMax val="0"/>
          <dgm:chPref val="0"/>
          <dgm:bulletEnabled val="1"/>
        </dgm:presLayoutVars>
      </dgm:prSet>
      <dgm:spPr/>
    </dgm:pt>
    <dgm:pt modelId="{9F9E9BE1-DD76-4F22-804E-AB158751DD36}" type="pres">
      <dgm:prSet presAssocID="{494A86FF-FF11-4187-9596-29FF9F79AE3E}" presName="tile4" presStyleLbl="node1" presStyleIdx="3" presStyleCnt="4"/>
      <dgm:spPr/>
    </dgm:pt>
    <dgm:pt modelId="{2F9A7255-2F01-4A88-BCCD-0994B0DE1734}" type="pres">
      <dgm:prSet presAssocID="{494A86FF-FF11-4187-9596-29FF9F79AE3E}" presName="tile4text" presStyleLbl="node1" presStyleIdx="3" presStyleCnt="4">
        <dgm:presLayoutVars>
          <dgm:chMax val="0"/>
          <dgm:chPref val="0"/>
          <dgm:bulletEnabled val="1"/>
        </dgm:presLayoutVars>
      </dgm:prSet>
      <dgm:spPr/>
    </dgm:pt>
    <dgm:pt modelId="{2CE0BE8E-2C97-4723-9535-1CB14DBC615B}" type="pres">
      <dgm:prSet presAssocID="{494A86FF-FF11-4187-9596-29FF9F79AE3E}" presName="centerTile" presStyleLbl="fgShp" presStyleIdx="0" presStyleCnt="1" custScaleX="146069" custScaleY="117734">
        <dgm:presLayoutVars>
          <dgm:chMax val="0"/>
          <dgm:chPref val="0"/>
        </dgm:presLayoutVars>
      </dgm:prSet>
      <dgm:spPr/>
    </dgm:pt>
  </dgm:ptLst>
  <dgm:cxnLst>
    <dgm:cxn modelId="{EB088800-CD91-4789-A714-1983BBB5C974}" srcId="{F3C812AD-316F-4401-A3EF-6AC831C3232A}" destId="{627D2C27-BF7A-4973-9ED2-AC6E1D33EF92}" srcOrd="2" destOrd="0" parTransId="{BE77C562-6652-461B-9CA8-70AF16B5A47C}" sibTransId="{EA7EDAA3-F486-4179-AD2A-04394CB6C0E9}"/>
    <dgm:cxn modelId="{E4DD331D-55BF-48E7-8BBD-F5E777D87324}" type="presOf" srcId="{ED79D265-4300-49BB-AEE0-3921AB780A81}" destId="{2F9A7255-2F01-4A88-BCCD-0994B0DE1734}" srcOrd="1" destOrd="0" presId="urn:microsoft.com/office/officeart/2005/8/layout/matrix1"/>
    <dgm:cxn modelId="{0079A21F-6BC3-486D-A209-D28DF5B25E68}" srcId="{F3C812AD-316F-4401-A3EF-6AC831C3232A}" destId="{11048CDB-2518-4B78-ADF5-4809B2230824}" srcOrd="1" destOrd="0" parTransId="{3DD13865-B08E-4D6F-ABC0-2593A3EFEBA4}" sibTransId="{EAA779F3-F726-4A7A-B272-EB5B47615EB9}"/>
    <dgm:cxn modelId="{106F7329-5D7C-4926-B73D-B882A65DD223}" srcId="{F3C812AD-316F-4401-A3EF-6AC831C3232A}" destId="{ED79D265-4300-49BB-AEE0-3921AB780A81}" srcOrd="3" destOrd="0" parTransId="{051EF368-C292-4552-A9C2-CD17CBD86B9F}" sibTransId="{F8E10383-D933-46F0-8281-BCB4B62F0CD0}"/>
    <dgm:cxn modelId="{2B95A12A-6E81-4112-BEA9-901954EAF428}" type="presOf" srcId="{627D2C27-BF7A-4973-9ED2-AC6E1D33EF92}" destId="{62ACB689-E69C-4EF4-BC85-2622279AC761}" srcOrd="0" destOrd="0" presId="urn:microsoft.com/office/officeart/2005/8/layout/matrix1"/>
    <dgm:cxn modelId="{2D545C2E-962E-4488-A8D5-3CE72A7A970D}" srcId="{F3C812AD-316F-4401-A3EF-6AC831C3232A}" destId="{DEB62048-616C-46BF-AFAB-E5EDA891618A}" srcOrd="0" destOrd="0" parTransId="{79D411B1-4026-4637-A98E-BCC064F95A01}" sibTransId="{5316CAAD-E808-4C96-BDEA-E8EBABBBAD07}"/>
    <dgm:cxn modelId="{A3373835-9696-4986-BB1E-110AF58E8D34}" type="presOf" srcId="{DEB62048-616C-46BF-AFAB-E5EDA891618A}" destId="{F5525C69-5686-409D-8F6C-B8C49DAAE34E}" srcOrd="1" destOrd="0" presId="urn:microsoft.com/office/officeart/2005/8/layout/matrix1"/>
    <dgm:cxn modelId="{D39E865F-D535-4B08-9337-7DB86DD3C449}" type="presOf" srcId="{DEB62048-616C-46BF-AFAB-E5EDA891618A}" destId="{9C873169-4A24-49B0-92F5-3228FD31EB24}" srcOrd="0" destOrd="0" presId="urn:microsoft.com/office/officeart/2005/8/layout/matrix1"/>
    <dgm:cxn modelId="{D001404B-572F-4D22-8864-904556BEFC80}" type="presOf" srcId="{ED79D265-4300-49BB-AEE0-3921AB780A81}" destId="{9F9E9BE1-DD76-4F22-804E-AB158751DD36}" srcOrd="0" destOrd="0" presId="urn:microsoft.com/office/officeart/2005/8/layout/matrix1"/>
    <dgm:cxn modelId="{873DF46C-F1B5-42E7-B031-B20F90736E95}" type="presOf" srcId="{11048CDB-2518-4B78-ADF5-4809B2230824}" destId="{E764CFD8-5C75-42EB-9903-0483F5780B2C}" srcOrd="0" destOrd="0" presId="urn:microsoft.com/office/officeart/2005/8/layout/matrix1"/>
    <dgm:cxn modelId="{ADCEAF53-6BEC-4B22-B80E-1A1CC3B7325D}" type="presOf" srcId="{494A86FF-FF11-4187-9596-29FF9F79AE3E}" destId="{FE0166E7-1E6C-4932-9865-5C844D2132CF}" srcOrd="0" destOrd="0" presId="urn:microsoft.com/office/officeart/2005/8/layout/matrix1"/>
    <dgm:cxn modelId="{A18485C5-A9E8-4AAE-93A8-8C21FC45E786}" type="presOf" srcId="{F3C812AD-316F-4401-A3EF-6AC831C3232A}" destId="{2CE0BE8E-2C97-4723-9535-1CB14DBC615B}" srcOrd="0" destOrd="0" presId="urn:microsoft.com/office/officeart/2005/8/layout/matrix1"/>
    <dgm:cxn modelId="{ED14D1D1-1042-4244-BBDC-BAE1E5DEF302}" type="presOf" srcId="{627D2C27-BF7A-4973-9ED2-AC6E1D33EF92}" destId="{4324DE18-3679-47C1-9CBA-D3AA9C2B0976}" srcOrd="1" destOrd="0" presId="urn:microsoft.com/office/officeart/2005/8/layout/matrix1"/>
    <dgm:cxn modelId="{E6097DE9-580C-428B-B012-13CABCA44665}" type="presOf" srcId="{11048CDB-2518-4B78-ADF5-4809B2230824}" destId="{24F730F4-5F6F-42E5-BDC4-7AF9B80ED84A}" srcOrd="1" destOrd="0" presId="urn:microsoft.com/office/officeart/2005/8/layout/matrix1"/>
    <dgm:cxn modelId="{769D27F3-5FEA-4894-B7BC-40B2C8E357A3}" srcId="{494A86FF-FF11-4187-9596-29FF9F79AE3E}" destId="{F3C812AD-316F-4401-A3EF-6AC831C3232A}" srcOrd="0" destOrd="0" parTransId="{F55A144B-E593-4C0C-87B5-A27BA745053D}" sibTransId="{08A249F4-5399-4C92-A30D-378A2BF381FF}"/>
    <dgm:cxn modelId="{C678DF05-039A-4D3E-965D-D1F6342FFEF6}" type="presParOf" srcId="{FE0166E7-1E6C-4932-9865-5C844D2132CF}" destId="{1965B5DA-DC5E-483B-A433-ED622A489BF7}" srcOrd="0" destOrd="0" presId="urn:microsoft.com/office/officeart/2005/8/layout/matrix1"/>
    <dgm:cxn modelId="{3C260175-FD42-4215-AE81-9F2D537AF55B}" type="presParOf" srcId="{1965B5DA-DC5E-483B-A433-ED622A489BF7}" destId="{9C873169-4A24-49B0-92F5-3228FD31EB24}" srcOrd="0" destOrd="0" presId="urn:microsoft.com/office/officeart/2005/8/layout/matrix1"/>
    <dgm:cxn modelId="{419176D5-B4B1-4976-8238-6C155C237DE4}" type="presParOf" srcId="{1965B5DA-DC5E-483B-A433-ED622A489BF7}" destId="{F5525C69-5686-409D-8F6C-B8C49DAAE34E}" srcOrd="1" destOrd="0" presId="urn:microsoft.com/office/officeart/2005/8/layout/matrix1"/>
    <dgm:cxn modelId="{1DAE557F-350B-4760-99A1-7A45BD6F040B}" type="presParOf" srcId="{1965B5DA-DC5E-483B-A433-ED622A489BF7}" destId="{E764CFD8-5C75-42EB-9903-0483F5780B2C}" srcOrd="2" destOrd="0" presId="urn:microsoft.com/office/officeart/2005/8/layout/matrix1"/>
    <dgm:cxn modelId="{DC8AB9E7-0178-4DD2-A8CA-D9FF72449179}" type="presParOf" srcId="{1965B5DA-DC5E-483B-A433-ED622A489BF7}" destId="{24F730F4-5F6F-42E5-BDC4-7AF9B80ED84A}" srcOrd="3" destOrd="0" presId="urn:microsoft.com/office/officeart/2005/8/layout/matrix1"/>
    <dgm:cxn modelId="{E8152F19-33DE-46C6-902C-FC08B416041B}" type="presParOf" srcId="{1965B5DA-DC5E-483B-A433-ED622A489BF7}" destId="{62ACB689-E69C-4EF4-BC85-2622279AC761}" srcOrd="4" destOrd="0" presId="urn:microsoft.com/office/officeart/2005/8/layout/matrix1"/>
    <dgm:cxn modelId="{10E3E8FA-0C58-46CA-A099-CD8D58539943}" type="presParOf" srcId="{1965B5DA-DC5E-483B-A433-ED622A489BF7}" destId="{4324DE18-3679-47C1-9CBA-D3AA9C2B0976}" srcOrd="5" destOrd="0" presId="urn:microsoft.com/office/officeart/2005/8/layout/matrix1"/>
    <dgm:cxn modelId="{E4837330-3553-4C57-B503-4A8999A7F0F6}" type="presParOf" srcId="{1965B5DA-DC5E-483B-A433-ED622A489BF7}" destId="{9F9E9BE1-DD76-4F22-804E-AB158751DD36}" srcOrd="6" destOrd="0" presId="urn:microsoft.com/office/officeart/2005/8/layout/matrix1"/>
    <dgm:cxn modelId="{2FEAC30B-CD5E-404B-89E8-F77DA3E4123E}" type="presParOf" srcId="{1965B5DA-DC5E-483B-A433-ED622A489BF7}" destId="{2F9A7255-2F01-4A88-BCCD-0994B0DE1734}" srcOrd="7" destOrd="0" presId="urn:microsoft.com/office/officeart/2005/8/layout/matrix1"/>
    <dgm:cxn modelId="{FC90D77C-9C8A-4B4B-82DF-83F71DCA4FD7}" type="presParOf" srcId="{FE0166E7-1E6C-4932-9865-5C844D2132CF}" destId="{2CE0BE8E-2C97-4723-9535-1CB14DBC615B}" srcOrd="1" destOrd="0" presId="urn:microsoft.com/office/officeart/2005/8/layout/matrix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9.xml><?xml version="1.0" encoding="utf-8"?>
<dgm:dataModel xmlns:dgm="http://schemas.openxmlformats.org/drawingml/2006/diagram" xmlns:a="http://schemas.openxmlformats.org/drawingml/2006/main">
  <dgm:ptLst>
    <dgm:pt modelId="{299A6684-410C-4239-B6C3-FDB292A300ED}" type="doc">
      <dgm:prSet loTypeId="urn:microsoft.com/office/officeart/2008/layout/PictureAccentList" loCatId="list" qsTypeId="urn:microsoft.com/office/officeart/2005/8/quickstyle/simple5" qsCatId="simple" csTypeId="urn:microsoft.com/office/officeart/2005/8/colors/accent3_1" csCatId="accent3" phldr="1"/>
      <dgm:spPr/>
      <dgm:t>
        <a:bodyPr/>
        <a:lstStyle/>
        <a:p>
          <a:endParaRPr lang="es-ES"/>
        </a:p>
      </dgm:t>
    </dgm:pt>
    <dgm:pt modelId="{B3451E78-C4F5-495F-8A43-BC5167DE4251}">
      <dgm:prSet phldrT="[Texto]" custT="1"/>
      <dgm:spPr/>
      <dgm:t>
        <a:bodyPr/>
        <a:lstStyle/>
        <a:p>
          <a:r>
            <a:rPr lang="es-ES" sz="2000" dirty="0">
              <a:latin typeface="Book Antiqua" panose="02040602050305030304" pitchFamily="18" charset="0"/>
            </a:rPr>
            <a:t>Los siguientes son algunos consejos sobre consumo responsable:</a:t>
          </a:r>
        </a:p>
      </dgm:t>
    </dgm:pt>
    <dgm:pt modelId="{074D10E7-78C0-47B9-A057-7AC40190F256}" type="parTrans" cxnId="{DF0FA11F-0A83-4B41-A636-5FF191533108}">
      <dgm:prSet/>
      <dgm:spPr/>
      <dgm:t>
        <a:bodyPr/>
        <a:lstStyle/>
        <a:p>
          <a:endParaRPr lang="es-ES"/>
        </a:p>
      </dgm:t>
    </dgm:pt>
    <dgm:pt modelId="{8610A6E5-E804-47E2-9E9F-C58560BAAD8B}" type="sibTrans" cxnId="{DF0FA11F-0A83-4B41-A636-5FF191533108}">
      <dgm:prSet/>
      <dgm:spPr/>
      <dgm:t>
        <a:bodyPr/>
        <a:lstStyle/>
        <a:p>
          <a:endParaRPr lang="es-ES"/>
        </a:p>
      </dgm:t>
    </dgm:pt>
    <dgm:pt modelId="{B2601EA7-08F2-4257-8FEA-BF16B8353F33}">
      <dgm:prSet phldrT="[Texto]" custT="1"/>
      <dgm:spPr/>
      <dgm:t>
        <a:bodyPr/>
        <a:lstStyle/>
        <a:p>
          <a:r>
            <a:rPr lang="es-ES" sz="1600" dirty="0">
              <a:latin typeface="Book Antiqua" panose="02040602050305030304" pitchFamily="18" charset="0"/>
            </a:rPr>
            <a:t>Para diferenciar las necesidades básicas de los deseos y caprichos, antes de una compra, es oportuno preguntarse si realmente se necesita ese artículo.</a:t>
          </a:r>
        </a:p>
      </dgm:t>
    </dgm:pt>
    <dgm:pt modelId="{0CAF19D3-D48C-4063-A0D8-3F3A1055A622}" type="parTrans" cxnId="{AABF0B44-3047-4DFE-A546-F545B5803390}">
      <dgm:prSet/>
      <dgm:spPr/>
      <dgm:t>
        <a:bodyPr/>
        <a:lstStyle/>
        <a:p>
          <a:endParaRPr lang="es-ES"/>
        </a:p>
      </dgm:t>
    </dgm:pt>
    <dgm:pt modelId="{C74CB4DC-2FAB-45BF-8AFF-FD8EF2473E8F}" type="sibTrans" cxnId="{AABF0B44-3047-4DFE-A546-F545B5803390}">
      <dgm:prSet/>
      <dgm:spPr/>
      <dgm:t>
        <a:bodyPr/>
        <a:lstStyle/>
        <a:p>
          <a:endParaRPr lang="es-ES"/>
        </a:p>
      </dgm:t>
    </dgm:pt>
    <dgm:pt modelId="{514F4AF1-58A9-4F02-8A9B-D2F984362AE7}">
      <dgm:prSet phldrT="[Texto]" custT="1"/>
      <dgm:spPr/>
      <dgm:t>
        <a:bodyPr/>
        <a:lstStyle/>
        <a:p>
          <a:r>
            <a:rPr lang="es-ES" sz="1600" dirty="0">
              <a:latin typeface="Book Antiqua" panose="02040602050305030304" pitchFamily="18" charset="0"/>
            </a:rPr>
            <a:t>Es fundamentar apegarse al presupuesto personal.</a:t>
          </a:r>
        </a:p>
      </dgm:t>
    </dgm:pt>
    <dgm:pt modelId="{4005BF33-8F0B-4B76-8348-26A72368BB2A}" type="parTrans" cxnId="{15ECCC61-0D57-4BB4-90F6-AB53C9AC653C}">
      <dgm:prSet/>
      <dgm:spPr/>
      <dgm:t>
        <a:bodyPr/>
        <a:lstStyle/>
        <a:p>
          <a:endParaRPr lang="es-ES"/>
        </a:p>
      </dgm:t>
    </dgm:pt>
    <dgm:pt modelId="{C5833618-7C4F-4FF1-9361-1178A01432F5}" type="sibTrans" cxnId="{15ECCC61-0D57-4BB4-90F6-AB53C9AC653C}">
      <dgm:prSet/>
      <dgm:spPr/>
      <dgm:t>
        <a:bodyPr/>
        <a:lstStyle/>
        <a:p>
          <a:endParaRPr lang="es-ES"/>
        </a:p>
      </dgm:t>
    </dgm:pt>
    <dgm:pt modelId="{B5008424-FCAA-4C29-9393-BF10E13E3370}">
      <dgm:prSet custT="1"/>
      <dgm:spPr/>
      <dgm:t>
        <a:bodyPr/>
        <a:lstStyle/>
        <a:p>
          <a:r>
            <a:rPr lang="es-ES" sz="1600" dirty="0">
              <a:latin typeface="Book Antiqua" panose="02040602050305030304" pitchFamily="18" charset="0"/>
            </a:rPr>
            <a:t>No se debe malgastar los ingresos: evitar adquirir productos y servicios suntuosos o que sobrepasan la capacidad adquisitiva de cada persona</a:t>
          </a:r>
          <a:r>
            <a:rPr lang="es-ES" sz="1300" dirty="0"/>
            <a:t>.</a:t>
          </a:r>
          <a:endParaRPr lang="en-US" sz="1300" dirty="0"/>
        </a:p>
      </dgm:t>
    </dgm:pt>
    <dgm:pt modelId="{2B009879-D241-4EC1-AC52-3D102C6CF7A2}" type="parTrans" cxnId="{1C728059-E332-4D1E-ABCE-F7EC7C51AA79}">
      <dgm:prSet/>
      <dgm:spPr/>
      <dgm:t>
        <a:bodyPr/>
        <a:lstStyle/>
        <a:p>
          <a:endParaRPr lang="es-ES"/>
        </a:p>
      </dgm:t>
    </dgm:pt>
    <dgm:pt modelId="{F873A9EB-9726-41BC-A3DB-9ECD94E32CA6}" type="sibTrans" cxnId="{1C728059-E332-4D1E-ABCE-F7EC7C51AA79}">
      <dgm:prSet/>
      <dgm:spPr/>
      <dgm:t>
        <a:bodyPr/>
        <a:lstStyle/>
        <a:p>
          <a:endParaRPr lang="es-ES"/>
        </a:p>
      </dgm:t>
    </dgm:pt>
    <dgm:pt modelId="{B8805095-CD7A-4903-A65C-8FAA7E1E07CB}">
      <dgm:prSet custT="1"/>
      <dgm:spPr/>
      <dgm:t>
        <a:bodyPr/>
        <a:lstStyle/>
        <a:p>
          <a:r>
            <a:rPr lang="es-ES" sz="1600" dirty="0">
              <a:latin typeface="Book Antiqua" panose="02040602050305030304" pitchFamily="18" charset="0"/>
            </a:rPr>
            <a:t>Cuando se va a adquirir un producto o servicio, se debe investigar, comparar precios y escoger la mejor opción.</a:t>
          </a:r>
          <a:endParaRPr lang="en-US" sz="1600" dirty="0">
            <a:latin typeface="Book Antiqua" panose="02040602050305030304" pitchFamily="18" charset="0"/>
          </a:endParaRPr>
        </a:p>
      </dgm:t>
    </dgm:pt>
    <dgm:pt modelId="{1A920DEB-AA19-4B5C-992C-78C60882F0C9}" type="parTrans" cxnId="{A926836B-A7F4-486A-95C2-DD50E56A2BED}">
      <dgm:prSet/>
      <dgm:spPr/>
      <dgm:t>
        <a:bodyPr/>
        <a:lstStyle/>
        <a:p>
          <a:endParaRPr lang="es-ES"/>
        </a:p>
      </dgm:t>
    </dgm:pt>
    <dgm:pt modelId="{D652AC24-AC51-41D6-B790-B8582AE24FC0}" type="sibTrans" cxnId="{A926836B-A7F4-486A-95C2-DD50E56A2BED}">
      <dgm:prSet/>
      <dgm:spPr/>
      <dgm:t>
        <a:bodyPr/>
        <a:lstStyle/>
        <a:p>
          <a:endParaRPr lang="es-ES"/>
        </a:p>
      </dgm:t>
    </dgm:pt>
    <dgm:pt modelId="{050F6BFB-E9DE-4DD5-BBA2-0E99C1B7062F}" type="pres">
      <dgm:prSet presAssocID="{299A6684-410C-4239-B6C3-FDB292A300ED}" presName="layout" presStyleCnt="0">
        <dgm:presLayoutVars>
          <dgm:chMax/>
          <dgm:chPref/>
          <dgm:dir/>
          <dgm:animOne val="branch"/>
          <dgm:animLvl val="lvl"/>
          <dgm:resizeHandles/>
        </dgm:presLayoutVars>
      </dgm:prSet>
      <dgm:spPr/>
    </dgm:pt>
    <dgm:pt modelId="{F49E1178-E77B-403F-9740-053B43EC5903}" type="pres">
      <dgm:prSet presAssocID="{B3451E78-C4F5-495F-8A43-BC5167DE4251}" presName="root" presStyleCnt="0">
        <dgm:presLayoutVars>
          <dgm:chMax/>
          <dgm:chPref val="4"/>
        </dgm:presLayoutVars>
      </dgm:prSet>
      <dgm:spPr/>
    </dgm:pt>
    <dgm:pt modelId="{2C34394E-DA8D-4425-AAAC-B7E0E7D35A71}" type="pres">
      <dgm:prSet presAssocID="{B3451E78-C4F5-495F-8A43-BC5167DE4251}" presName="rootComposite" presStyleCnt="0">
        <dgm:presLayoutVars/>
      </dgm:prSet>
      <dgm:spPr/>
    </dgm:pt>
    <dgm:pt modelId="{CBEC6E15-B58C-4335-ABB0-23FFAD4A0597}" type="pres">
      <dgm:prSet presAssocID="{B3451E78-C4F5-495F-8A43-BC5167DE4251}" presName="rootText" presStyleLbl="node0" presStyleIdx="0" presStyleCnt="1" custScaleX="109761">
        <dgm:presLayoutVars>
          <dgm:chMax/>
          <dgm:chPref val="4"/>
        </dgm:presLayoutVars>
      </dgm:prSet>
      <dgm:spPr/>
    </dgm:pt>
    <dgm:pt modelId="{9DCBD4B4-0204-47E5-B7B0-19F53D95D5D5}" type="pres">
      <dgm:prSet presAssocID="{B3451E78-C4F5-495F-8A43-BC5167DE4251}" presName="childShape" presStyleCnt="0">
        <dgm:presLayoutVars>
          <dgm:chMax val="0"/>
          <dgm:chPref val="0"/>
        </dgm:presLayoutVars>
      </dgm:prSet>
      <dgm:spPr/>
    </dgm:pt>
    <dgm:pt modelId="{311656DF-1580-4122-85D5-8349161581D5}" type="pres">
      <dgm:prSet presAssocID="{B2601EA7-08F2-4257-8FEA-BF16B8353F33}" presName="childComposite" presStyleCnt="0">
        <dgm:presLayoutVars>
          <dgm:chMax val="0"/>
          <dgm:chPref val="0"/>
        </dgm:presLayoutVars>
      </dgm:prSet>
      <dgm:spPr/>
    </dgm:pt>
    <dgm:pt modelId="{2C4772D2-4DBE-4826-B8DA-7001D5322E14}" type="pres">
      <dgm:prSet presAssocID="{B2601EA7-08F2-4257-8FEA-BF16B8353F33}" presName="Image" presStyleLbl="node1" presStyleIdx="0" presStyleCnt="4" custLinFactNeighborX="-21046"/>
      <dgm:spPr>
        <a:blipFill rotWithShape="1">
          <a:blip xmlns:r="http://schemas.openxmlformats.org/officeDocument/2006/relationships" r:embed="rId1"/>
          <a:stretch>
            <a:fillRect/>
          </a:stretch>
        </a:blipFill>
      </dgm:spPr>
    </dgm:pt>
    <dgm:pt modelId="{D82FF9CF-4D76-41F5-8A0F-F4B58538839D}" type="pres">
      <dgm:prSet presAssocID="{B2601EA7-08F2-4257-8FEA-BF16B8353F33}" presName="childText" presStyleLbl="lnNode1" presStyleIdx="0" presStyleCnt="4" custScaleX="109141" custLinFactNeighborX="2173" custLinFactNeighborY="4857">
        <dgm:presLayoutVars>
          <dgm:chMax val="0"/>
          <dgm:chPref val="0"/>
          <dgm:bulletEnabled val="1"/>
        </dgm:presLayoutVars>
      </dgm:prSet>
      <dgm:spPr/>
    </dgm:pt>
    <dgm:pt modelId="{48C2153A-FBD4-4A52-8C23-E5E1379ED0BE}" type="pres">
      <dgm:prSet presAssocID="{514F4AF1-58A9-4F02-8A9B-D2F984362AE7}" presName="childComposite" presStyleCnt="0">
        <dgm:presLayoutVars>
          <dgm:chMax val="0"/>
          <dgm:chPref val="0"/>
        </dgm:presLayoutVars>
      </dgm:prSet>
      <dgm:spPr/>
    </dgm:pt>
    <dgm:pt modelId="{8F778ADE-48AC-45C1-BC31-C4E232A06E2B}" type="pres">
      <dgm:prSet presAssocID="{514F4AF1-58A9-4F02-8A9B-D2F984362AE7}" presName="Image" presStyleLbl="node1" presStyleIdx="1" presStyleCnt="4" custLinFactNeighborX="-19427"/>
      <dgm:spPr>
        <a:blipFill rotWithShape="1">
          <a:blip xmlns:r="http://schemas.openxmlformats.org/officeDocument/2006/relationships" r:embed="rId2"/>
          <a:stretch>
            <a:fillRect/>
          </a:stretch>
        </a:blipFill>
      </dgm:spPr>
    </dgm:pt>
    <dgm:pt modelId="{7391D119-11BC-42AF-8133-C3E6E4A25ECD}" type="pres">
      <dgm:prSet presAssocID="{514F4AF1-58A9-4F02-8A9B-D2F984362AE7}" presName="childText" presStyleLbl="lnNode1" presStyleIdx="1" presStyleCnt="4" custScaleX="108267" custLinFactNeighborX="1778" custLinFactNeighborY="3238">
        <dgm:presLayoutVars>
          <dgm:chMax val="0"/>
          <dgm:chPref val="0"/>
          <dgm:bulletEnabled val="1"/>
        </dgm:presLayoutVars>
      </dgm:prSet>
      <dgm:spPr/>
    </dgm:pt>
    <dgm:pt modelId="{F779208D-1C8B-4BAF-BA03-75116F36D6A0}" type="pres">
      <dgm:prSet presAssocID="{B5008424-FCAA-4C29-9393-BF10E13E3370}" presName="childComposite" presStyleCnt="0">
        <dgm:presLayoutVars>
          <dgm:chMax val="0"/>
          <dgm:chPref val="0"/>
        </dgm:presLayoutVars>
      </dgm:prSet>
      <dgm:spPr/>
    </dgm:pt>
    <dgm:pt modelId="{CCF72CED-7189-4813-A0F0-41897441AFEB}" type="pres">
      <dgm:prSet presAssocID="{B5008424-FCAA-4C29-9393-BF10E13E3370}" presName="Image" presStyleLbl="node1" presStyleIdx="2" presStyleCnt="4" custScaleX="114376" custLinFactNeighborX="-25902" custLinFactNeighborY="-1619"/>
      <dgm:spPr>
        <a:blipFill rotWithShape="1">
          <a:blip xmlns:r="http://schemas.openxmlformats.org/officeDocument/2006/relationships" r:embed="rId3"/>
          <a:stretch>
            <a:fillRect/>
          </a:stretch>
        </a:blipFill>
      </dgm:spPr>
    </dgm:pt>
    <dgm:pt modelId="{DDC45E8B-0219-4C58-881B-B71771DD483C}" type="pres">
      <dgm:prSet presAssocID="{B5008424-FCAA-4C29-9393-BF10E13E3370}" presName="childText" presStyleLbl="lnNode1" presStyleIdx="2" presStyleCnt="4" custScaleX="109210" custLinFactNeighborX="1580">
        <dgm:presLayoutVars>
          <dgm:chMax val="0"/>
          <dgm:chPref val="0"/>
          <dgm:bulletEnabled val="1"/>
        </dgm:presLayoutVars>
      </dgm:prSet>
      <dgm:spPr/>
    </dgm:pt>
    <dgm:pt modelId="{A466D1DC-2A85-4A9D-A36A-81436F8606DA}" type="pres">
      <dgm:prSet presAssocID="{B8805095-CD7A-4903-A65C-8FAA7E1E07CB}" presName="childComposite" presStyleCnt="0">
        <dgm:presLayoutVars>
          <dgm:chMax val="0"/>
          <dgm:chPref val="0"/>
        </dgm:presLayoutVars>
      </dgm:prSet>
      <dgm:spPr/>
    </dgm:pt>
    <dgm:pt modelId="{397E6476-57B7-4C75-BB2B-5DA5EB789101}" type="pres">
      <dgm:prSet presAssocID="{B8805095-CD7A-4903-A65C-8FAA7E1E07CB}" presName="Image" presStyleLbl="node1" presStyleIdx="3" presStyleCnt="4" custLinFactNeighborX="-27521"/>
      <dgm:spPr>
        <a:blipFill rotWithShape="1">
          <a:blip xmlns:r="http://schemas.openxmlformats.org/officeDocument/2006/relationships" r:embed="rId4"/>
          <a:stretch>
            <a:fillRect/>
          </a:stretch>
        </a:blipFill>
      </dgm:spPr>
    </dgm:pt>
    <dgm:pt modelId="{8DA40759-6FAC-4965-8018-A8230FFCDF84}" type="pres">
      <dgm:prSet presAssocID="{B8805095-CD7A-4903-A65C-8FAA7E1E07CB}" presName="childText" presStyleLbl="lnNode1" presStyleIdx="3" presStyleCnt="4" custScaleX="108419" custLinFactNeighborX="1383">
        <dgm:presLayoutVars>
          <dgm:chMax val="0"/>
          <dgm:chPref val="0"/>
          <dgm:bulletEnabled val="1"/>
        </dgm:presLayoutVars>
      </dgm:prSet>
      <dgm:spPr/>
    </dgm:pt>
  </dgm:ptLst>
  <dgm:cxnLst>
    <dgm:cxn modelId="{E7906F0C-BBA5-401F-8559-DD2CE7310B4E}" type="presOf" srcId="{B3451E78-C4F5-495F-8A43-BC5167DE4251}" destId="{CBEC6E15-B58C-4335-ABB0-23FFAD4A0597}" srcOrd="0" destOrd="0" presId="urn:microsoft.com/office/officeart/2008/layout/PictureAccentList"/>
    <dgm:cxn modelId="{DF0FA11F-0A83-4B41-A636-5FF191533108}" srcId="{299A6684-410C-4239-B6C3-FDB292A300ED}" destId="{B3451E78-C4F5-495F-8A43-BC5167DE4251}" srcOrd="0" destOrd="0" parTransId="{074D10E7-78C0-47B9-A057-7AC40190F256}" sibTransId="{8610A6E5-E804-47E2-9E9F-C58560BAAD8B}"/>
    <dgm:cxn modelId="{EA5DC028-2E76-479E-B5E4-57D16DD2E7BE}" type="presOf" srcId="{B8805095-CD7A-4903-A65C-8FAA7E1E07CB}" destId="{8DA40759-6FAC-4965-8018-A8230FFCDF84}" srcOrd="0" destOrd="0" presId="urn:microsoft.com/office/officeart/2008/layout/PictureAccentList"/>
    <dgm:cxn modelId="{841CA73C-52F9-4971-B75B-54A81AF11496}" type="presOf" srcId="{514F4AF1-58A9-4F02-8A9B-D2F984362AE7}" destId="{7391D119-11BC-42AF-8133-C3E6E4A25ECD}" srcOrd="0" destOrd="0" presId="urn:microsoft.com/office/officeart/2008/layout/PictureAccentList"/>
    <dgm:cxn modelId="{15ECCC61-0D57-4BB4-90F6-AB53C9AC653C}" srcId="{B3451E78-C4F5-495F-8A43-BC5167DE4251}" destId="{514F4AF1-58A9-4F02-8A9B-D2F984362AE7}" srcOrd="1" destOrd="0" parTransId="{4005BF33-8F0B-4B76-8348-26A72368BB2A}" sibTransId="{C5833618-7C4F-4FF1-9361-1178A01432F5}"/>
    <dgm:cxn modelId="{AABF0B44-3047-4DFE-A546-F545B5803390}" srcId="{B3451E78-C4F5-495F-8A43-BC5167DE4251}" destId="{B2601EA7-08F2-4257-8FEA-BF16B8353F33}" srcOrd="0" destOrd="0" parTransId="{0CAF19D3-D48C-4063-A0D8-3F3A1055A622}" sibTransId="{C74CB4DC-2FAB-45BF-8AFF-FD8EF2473E8F}"/>
    <dgm:cxn modelId="{A926836B-A7F4-486A-95C2-DD50E56A2BED}" srcId="{B3451E78-C4F5-495F-8A43-BC5167DE4251}" destId="{B8805095-CD7A-4903-A65C-8FAA7E1E07CB}" srcOrd="3" destOrd="0" parTransId="{1A920DEB-AA19-4B5C-992C-78C60882F0C9}" sibTransId="{D652AC24-AC51-41D6-B790-B8582AE24FC0}"/>
    <dgm:cxn modelId="{1C728059-E332-4D1E-ABCE-F7EC7C51AA79}" srcId="{B3451E78-C4F5-495F-8A43-BC5167DE4251}" destId="{B5008424-FCAA-4C29-9393-BF10E13E3370}" srcOrd="2" destOrd="0" parTransId="{2B009879-D241-4EC1-AC52-3D102C6CF7A2}" sibTransId="{F873A9EB-9726-41BC-A3DB-9ECD94E32CA6}"/>
    <dgm:cxn modelId="{DC83A3AB-ADBB-4852-B744-105624B8FB03}" type="presOf" srcId="{B5008424-FCAA-4C29-9393-BF10E13E3370}" destId="{DDC45E8B-0219-4C58-881B-B71771DD483C}" srcOrd="0" destOrd="0" presId="urn:microsoft.com/office/officeart/2008/layout/PictureAccentList"/>
    <dgm:cxn modelId="{244A51C1-6604-4D83-8F0D-B23ECD06E1A6}" type="presOf" srcId="{299A6684-410C-4239-B6C3-FDB292A300ED}" destId="{050F6BFB-E9DE-4DD5-BBA2-0E99C1B7062F}" srcOrd="0" destOrd="0" presId="urn:microsoft.com/office/officeart/2008/layout/PictureAccentList"/>
    <dgm:cxn modelId="{4219D9C6-13C5-4E1A-B932-E6BF8158657B}" type="presOf" srcId="{B2601EA7-08F2-4257-8FEA-BF16B8353F33}" destId="{D82FF9CF-4D76-41F5-8A0F-F4B58538839D}" srcOrd="0" destOrd="0" presId="urn:microsoft.com/office/officeart/2008/layout/PictureAccentList"/>
    <dgm:cxn modelId="{0E57D2AE-2573-40E4-9CD0-32FF5F185268}" type="presParOf" srcId="{050F6BFB-E9DE-4DD5-BBA2-0E99C1B7062F}" destId="{F49E1178-E77B-403F-9740-053B43EC5903}" srcOrd="0" destOrd="0" presId="urn:microsoft.com/office/officeart/2008/layout/PictureAccentList"/>
    <dgm:cxn modelId="{240D6285-E6F6-403C-93BA-3B0A2CD0C2C6}" type="presParOf" srcId="{F49E1178-E77B-403F-9740-053B43EC5903}" destId="{2C34394E-DA8D-4425-AAAC-B7E0E7D35A71}" srcOrd="0" destOrd="0" presId="urn:microsoft.com/office/officeart/2008/layout/PictureAccentList"/>
    <dgm:cxn modelId="{B105F12C-A6AB-49CC-9604-97C1AF3E6DA5}" type="presParOf" srcId="{2C34394E-DA8D-4425-AAAC-B7E0E7D35A71}" destId="{CBEC6E15-B58C-4335-ABB0-23FFAD4A0597}" srcOrd="0" destOrd="0" presId="urn:microsoft.com/office/officeart/2008/layout/PictureAccentList"/>
    <dgm:cxn modelId="{AEC815A9-29CB-441B-B09A-F704A626D95C}" type="presParOf" srcId="{F49E1178-E77B-403F-9740-053B43EC5903}" destId="{9DCBD4B4-0204-47E5-B7B0-19F53D95D5D5}" srcOrd="1" destOrd="0" presId="urn:microsoft.com/office/officeart/2008/layout/PictureAccentList"/>
    <dgm:cxn modelId="{3A786686-8690-42AF-837E-7C29CC025B2C}" type="presParOf" srcId="{9DCBD4B4-0204-47E5-B7B0-19F53D95D5D5}" destId="{311656DF-1580-4122-85D5-8349161581D5}" srcOrd="0" destOrd="0" presId="urn:microsoft.com/office/officeart/2008/layout/PictureAccentList"/>
    <dgm:cxn modelId="{A6C8A60A-6FBF-4E4D-9A43-237FE6204F11}" type="presParOf" srcId="{311656DF-1580-4122-85D5-8349161581D5}" destId="{2C4772D2-4DBE-4826-B8DA-7001D5322E14}" srcOrd="0" destOrd="0" presId="urn:microsoft.com/office/officeart/2008/layout/PictureAccentList"/>
    <dgm:cxn modelId="{2E9E1B58-EB5F-43CB-8249-E0C0E7220DEF}" type="presParOf" srcId="{311656DF-1580-4122-85D5-8349161581D5}" destId="{D82FF9CF-4D76-41F5-8A0F-F4B58538839D}" srcOrd="1" destOrd="0" presId="urn:microsoft.com/office/officeart/2008/layout/PictureAccentList"/>
    <dgm:cxn modelId="{7B5EEA9C-4482-4453-8E50-5EB68A98ABAE}" type="presParOf" srcId="{9DCBD4B4-0204-47E5-B7B0-19F53D95D5D5}" destId="{48C2153A-FBD4-4A52-8C23-E5E1379ED0BE}" srcOrd="1" destOrd="0" presId="urn:microsoft.com/office/officeart/2008/layout/PictureAccentList"/>
    <dgm:cxn modelId="{F392FA7F-682B-4F05-BBA7-D6355E2AA9D8}" type="presParOf" srcId="{48C2153A-FBD4-4A52-8C23-E5E1379ED0BE}" destId="{8F778ADE-48AC-45C1-BC31-C4E232A06E2B}" srcOrd="0" destOrd="0" presId="urn:microsoft.com/office/officeart/2008/layout/PictureAccentList"/>
    <dgm:cxn modelId="{A538D30C-B280-4D8A-9428-F636B19D2877}" type="presParOf" srcId="{48C2153A-FBD4-4A52-8C23-E5E1379ED0BE}" destId="{7391D119-11BC-42AF-8133-C3E6E4A25ECD}" srcOrd="1" destOrd="0" presId="urn:microsoft.com/office/officeart/2008/layout/PictureAccentList"/>
    <dgm:cxn modelId="{A2EAC971-24CC-4F22-9838-6E6E61ACFE41}" type="presParOf" srcId="{9DCBD4B4-0204-47E5-B7B0-19F53D95D5D5}" destId="{F779208D-1C8B-4BAF-BA03-75116F36D6A0}" srcOrd="2" destOrd="0" presId="urn:microsoft.com/office/officeart/2008/layout/PictureAccentList"/>
    <dgm:cxn modelId="{7D761F3D-5ACB-44C5-B015-721E0415A368}" type="presParOf" srcId="{F779208D-1C8B-4BAF-BA03-75116F36D6A0}" destId="{CCF72CED-7189-4813-A0F0-41897441AFEB}" srcOrd="0" destOrd="0" presId="urn:microsoft.com/office/officeart/2008/layout/PictureAccentList"/>
    <dgm:cxn modelId="{70A9F27C-5B6F-4490-A828-C8FD10C6938F}" type="presParOf" srcId="{F779208D-1C8B-4BAF-BA03-75116F36D6A0}" destId="{DDC45E8B-0219-4C58-881B-B71771DD483C}" srcOrd="1" destOrd="0" presId="urn:microsoft.com/office/officeart/2008/layout/PictureAccentList"/>
    <dgm:cxn modelId="{864E0F0B-506E-40E3-AC02-1DDFCFF5FEFB}" type="presParOf" srcId="{9DCBD4B4-0204-47E5-B7B0-19F53D95D5D5}" destId="{A466D1DC-2A85-4A9D-A36A-81436F8606DA}" srcOrd="3" destOrd="0" presId="urn:microsoft.com/office/officeart/2008/layout/PictureAccentList"/>
    <dgm:cxn modelId="{3A7630E9-8105-4BA0-8925-BC4B340E6EE1}" type="presParOf" srcId="{A466D1DC-2A85-4A9D-A36A-81436F8606DA}" destId="{397E6476-57B7-4C75-BB2B-5DA5EB789101}" srcOrd="0" destOrd="0" presId="urn:microsoft.com/office/officeart/2008/layout/PictureAccentList"/>
    <dgm:cxn modelId="{8D639203-2045-4C37-BF26-767ED9B323B5}" type="presParOf" srcId="{A466D1DC-2A85-4A9D-A36A-81436F8606DA}" destId="{8DA40759-6FAC-4965-8018-A8230FFCDF84}" srcOrd="1" destOrd="0" presId="urn:microsoft.com/office/officeart/2008/layout/PictureAccent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9F0C6A62-627A-46D4-B899-3A217DA64C6E}" type="doc">
      <dgm:prSet loTypeId="urn:microsoft.com/office/officeart/2005/8/layout/hList1" loCatId="list" qsTypeId="urn:microsoft.com/office/officeart/2005/8/quickstyle/3d1" qsCatId="3D" csTypeId="urn:microsoft.com/office/officeart/2005/8/colors/accent1_2" csCatId="accent1" phldr="1"/>
      <dgm:spPr/>
      <dgm:t>
        <a:bodyPr/>
        <a:lstStyle/>
        <a:p>
          <a:endParaRPr lang="es-ES"/>
        </a:p>
      </dgm:t>
    </dgm:pt>
    <dgm:pt modelId="{1B39CF95-4493-45D1-8DA1-8FA53E5C5322}">
      <dgm:prSet phldrT="[Texto]"/>
      <dgm:spPr/>
      <dgm:t>
        <a:bodyPr/>
        <a:lstStyle/>
        <a:p>
          <a:r>
            <a:rPr lang="es-ES" b="1">
              <a:latin typeface="Book Antiqua" panose="02040602050305030304" pitchFamily="18" charset="0"/>
            </a:rPr>
            <a:t>Liquidez</a:t>
          </a:r>
          <a:r>
            <a:rPr lang="es-ES" b="1"/>
            <a:t>.</a:t>
          </a:r>
          <a:endParaRPr lang="es-ES" b="1" dirty="0"/>
        </a:p>
      </dgm:t>
    </dgm:pt>
    <dgm:pt modelId="{DC51D258-C364-44B2-9286-AC2512EA4A20}" type="parTrans" cxnId="{2C855663-FCE9-48CF-A448-92DA5716A92B}">
      <dgm:prSet/>
      <dgm:spPr/>
      <dgm:t>
        <a:bodyPr/>
        <a:lstStyle/>
        <a:p>
          <a:endParaRPr lang="es-ES"/>
        </a:p>
      </dgm:t>
    </dgm:pt>
    <dgm:pt modelId="{2CB0D971-DD5A-4213-9A5E-AA6EEE7FEAD2}" type="sibTrans" cxnId="{2C855663-FCE9-48CF-A448-92DA5716A92B}">
      <dgm:prSet/>
      <dgm:spPr/>
      <dgm:t>
        <a:bodyPr/>
        <a:lstStyle/>
        <a:p>
          <a:endParaRPr lang="es-ES"/>
        </a:p>
      </dgm:t>
    </dgm:pt>
    <dgm:pt modelId="{F582616C-C7F3-4789-99EA-46CB2C831E18}">
      <dgm:prSet phldrT="[Texto]" custT="1"/>
      <dgm:spPr/>
      <dgm:t>
        <a:bodyPr/>
        <a:lstStyle/>
        <a:p>
          <a:pPr algn="l"/>
          <a:r>
            <a:rPr lang="es-ES" sz="2000" dirty="0">
              <a:latin typeface="Book Antiqua" panose="02040602050305030304" pitchFamily="18" charset="0"/>
            </a:rPr>
            <a:t>Transformar una herramienta financiera en dinero sin pérdidas</a:t>
          </a:r>
          <a:r>
            <a:rPr lang="es-ES" sz="2200" dirty="0">
              <a:latin typeface="Book Antiqua" panose="02040602050305030304" pitchFamily="18" charset="0"/>
            </a:rPr>
            <a:t>.</a:t>
          </a:r>
        </a:p>
      </dgm:t>
    </dgm:pt>
    <dgm:pt modelId="{D48D1225-D28A-4608-B83C-3CAFAD1AA590}" type="parTrans" cxnId="{1F592A81-E9BE-4078-A4D7-8F38BB81AE3B}">
      <dgm:prSet/>
      <dgm:spPr/>
      <dgm:t>
        <a:bodyPr/>
        <a:lstStyle/>
        <a:p>
          <a:endParaRPr lang="es-ES"/>
        </a:p>
      </dgm:t>
    </dgm:pt>
    <dgm:pt modelId="{5B584515-C04C-4ACE-9482-5ED3ACCF9CF4}" type="sibTrans" cxnId="{1F592A81-E9BE-4078-A4D7-8F38BB81AE3B}">
      <dgm:prSet/>
      <dgm:spPr/>
      <dgm:t>
        <a:bodyPr/>
        <a:lstStyle/>
        <a:p>
          <a:endParaRPr lang="es-ES"/>
        </a:p>
      </dgm:t>
    </dgm:pt>
    <dgm:pt modelId="{0BA94C35-B518-4955-844F-B4665C53D829}">
      <dgm:prSet phldrT="[Texto]"/>
      <dgm:spPr/>
      <dgm:t>
        <a:bodyPr/>
        <a:lstStyle/>
        <a:p>
          <a:r>
            <a:rPr lang="es-ES" b="1">
              <a:latin typeface="Book Antiqua" panose="02040602050305030304" pitchFamily="18" charset="0"/>
            </a:rPr>
            <a:t>Riesgo.</a:t>
          </a:r>
          <a:endParaRPr lang="es-ES" b="1" dirty="0">
            <a:latin typeface="Book Antiqua" panose="02040602050305030304" pitchFamily="18" charset="0"/>
          </a:endParaRPr>
        </a:p>
      </dgm:t>
    </dgm:pt>
    <dgm:pt modelId="{665C6575-478E-4B25-B130-E0374C01974D}" type="parTrans" cxnId="{3693396A-D623-485D-A686-2A1B3D769061}">
      <dgm:prSet/>
      <dgm:spPr/>
      <dgm:t>
        <a:bodyPr/>
        <a:lstStyle/>
        <a:p>
          <a:endParaRPr lang="es-ES"/>
        </a:p>
      </dgm:t>
    </dgm:pt>
    <dgm:pt modelId="{E002B610-2B4A-4270-AB06-61EE602DAF36}" type="sibTrans" cxnId="{3693396A-D623-485D-A686-2A1B3D769061}">
      <dgm:prSet/>
      <dgm:spPr/>
      <dgm:t>
        <a:bodyPr/>
        <a:lstStyle/>
        <a:p>
          <a:endParaRPr lang="es-ES"/>
        </a:p>
      </dgm:t>
    </dgm:pt>
    <dgm:pt modelId="{9D7F032C-C28A-4B01-9DC7-42C1227AB35A}">
      <dgm:prSet phldrT="[Texto]" custT="1"/>
      <dgm:spPr/>
      <dgm:t>
        <a:bodyPr/>
        <a:lstStyle/>
        <a:p>
          <a:r>
            <a:rPr lang="es-ES" sz="2000" dirty="0">
              <a:latin typeface="Book Antiqua" panose="02040602050305030304" pitchFamily="18" charset="0"/>
            </a:rPr>
            <a:t>Probabilidad de cumplir pagos a tiempo.</a:t>
          </a:r>
        </a:p>
      </dgm:t>
    </dgm:pt>
    <dgm:pt modelId="{2F6C37B2-DFB3-4B36-A911-ECDA63B30E1E}" type="parTrans" cxnId="{1B0FCE2E-0D42-4CCA-AA6F-9FC0BDFD1174}">
      <dgm:prSet/>
      <dgm:spPr/>
      <dgm:t>
        <a:bodyPr/>
        <a:lstStyle/>
        <a:p>
          <a:endParaRPr lang="es-ES"/>
        </a:p>
      </dgm:t>
    </dgm:pt>
    <dgm:pt modelId="{72647789-4158-4837-A568-D8E67E6F9489}" type="sibTrans" cxnId="{1B0FCE2E-0D42-4CCA-AA6F-9FC0BDFD1174}">
      <dgm:prSet/>
      <dgm:spPr/>
      <dgm:t>
        <a:bodyPr/>
        <a:lstStyle/>
        <a:p>
          <a:endParaRPr lang="es-ES"/>
        </a:p>
      </dgm:t>
    </dgm:pt>
    <dgm:pt modelId="{41FDB203-77F7-4A9A-93DD-3A710EE97EEF}">
      <dgm:prSet phldrT="[Texto]"/>
      <dgm:spPr/>
      <dgm:t>
        <a:bodyPr/>
        <a:lstStyle/>
        <a:p>
          <a:r>
            <a:rPr lang="es-ES" b="1">
              <a:latin typeface="Book Antiqua" panose="02040602050305030304" pitchFamily="18" charset="0"/>
            </a:rPr>
            <a:t>Rentabilidad.</a:t>
          </a:r>
          <a:endParaRPr lang="es-ES" b="1" dirty="0">
            <a:latin typeface="Book Antiqua" panose="02040602050305030304" pitchFamily="18" charset="0"/>
          </a:endParaRPr>
        </a:p>
      </dgm:t>
    </dgm:pt>
    <dgm:pt modelId="{C617C622-5CC0-4992-B3FA-0AA7300DE94E}" type="parTrans" cxnId="{6C917348-B6FE-4470-95C5-114A7AE30231}">
      <dgm:prSet/>
      <dgm:spPr/>
      <dgm:t>
        <a:bodyPr/>
        <a:lstStyle/>
        <a:p>
          <a:endParaRPr lang="es-ES"/>
        </a:p>
      </dgm:t>
    </dgm:pt>
    <dgm:pt modelId="{62FE1D15-1122-41FE-80D4-753A61D97CF9}" type="sibTrans" cxnId="{6C917348-B6FE-4470-95C5-114A7AE30231}">
      <dgm:prSet/>
      <dgm:spPr/>
      <dgm:t>
        <a:bodyPr/>
        <a:lstStyle/>
        <a:p>
          <a:endParaRPr lang="es-ES"/>
        </a:p>
      </dgm:t>
    </dgm:pt>
    <dgm:pt modelId="{47D1013B-CDAD-4843-8816-EEEF3F8A7609}">
      <dgm:prSet phldrT="[Texto]" custT="1"/>
      <dgm:spPr/>
      <dgm:t>
        <a:bodyPr/>
        <a:lstStyle/>
        <a:p>
          <a:r>
            <a:rPr lang="es-ES" sz="2000" dirty="0">
              <a:latin typeface="Book Antiqua" panose="02040602050305030304" pitchFamily="18" charset="0"/>
            </a:rPr>
            <a:t>Inversión reflejada en porcentajes</a:t>
          </a:r>
          <a:r>
            <a:rPr lang="es-ES" sz="2700" dirty="0"/>
            <a:t>.</a:t>
          </a:r>
        </a:p>
      </dgm:t>
    </dgm:pt>
    <dgm:pt modelId="{4028CEBB-3A5F-4CFE-8510-2EBB16DF6322}" type="parTrans" cxnId="{110FEE38-DC0A-434A-A74F-F082D7FC8ACB}">
      <dgm:prSet/>
      <dgm:spPr/>
      <dgm:t>
        <a:bodyPr/>
        <a:lstStyle/>
        <a:p>
          <a:endParaRPr lang="es-ES"/>
        </a:p>
      </dgm:t>
    </dgm:pt>
    <dgm:pt modelId="{61C77AB4-2E3D-4947-A486-7E38669629F0}" type="sibTrans" cxnId="{110FEE38-DC0A-434A-A74F-F082D7FC8ACB}">
      <dgm:prSet/>
      <dgm:spPr/>
      <dgm:t>
        <a:bodyPr/>
        <a:lstStyle/>
        <a:p>
          <a:endParaRPr lang="es-ES"/>
        </a:p>
      </dgm:t>
    </dgm:pt>
    <dgm:pt modelId="{B010DE91-0DC9-45A1-800A-A864D2C095E4}" type="pres">
      <dgm:prSet presAssocID="{9F0C6A62-627A-46D4-B899-3A217DA64C6E}" presName="Name0" presStyleCnt="0">
        <dgm:presLayoutVars>
          <dgm:dir/>
          <dgm:animLvl val="lvl"/>
          <dgm:resizeHandles val="exact"/>
        </dgm:presLayoutVars>
      </dgm:prSet>
      <dgm:spPr/>
    </dgm:pt>
    <dgm:pt modelId="{01439B40-CFA6-47DE-8E6D-7CAD225EFE9B}" type="pres">
      <dgm:prSet presAssocID="{1B39CF95-4493-45D1-8DA1-8FA53E5C5322}" presName="composite" presStyleCnt="0"/>
      <dgm:spPr/>
    </dgm:pt>
    <dgm:pt modelId="{D4EFD3BE-21FF-4335-81DC-740FD1964582}" type="pres">
      <dgm:prSet presAssocID="{1B39CF95-4493-45D1-8DA1-8FA53E5C5322}" presName="parTx" presStyleLbl="alignNode1" presStyleIdx="0" presStyleCnt="3" custLinFactNeighborX="-21565" custLinFactNeighborY="-1654">
        <dgm:presLayoutVars>
          <dgm:chMax val="0"/>
          <dgm:chPref val="0"/>
          <dgm:bulletEnabled val="1"/>
        </dgm:presLayoutVars>
      </dgm:prSet>
      <dgm:spPr/>
    </dgm:pt>
    <dgm:pt modelId="{97BD8B2C-264A-4F2E-AA73-6B0F87B5CA8F}" type="pres">
      <dgm:prSet presAssocID="{1B39CF95-4493-45D1-8DA1-8FA53E5C5322}" presName="desTx" presStyleLbl="alignAccFollowNode1" presStyleIdx="0" presStyleCnt="3">
        <dgm:presLayoutVars>
          <dgm:bulletEnabled val="1"/>
        </dgm:presLayoutVars>
      </dgm:prSet>
      <dgm:spPr/>
    </dgm:pt>
    <dgm:pt modelId="{06D731F8-9CFC-4336-A901-BEB3CD7BEEF5}" type="pres">
      <dgm:prSet presAssocID="{2CB0D971-DD5A-4213-9A5E-AA6EEE7FEAD2}" presName="space" presStyleCnt="0"/>
      <dgm:spPr/>
    </dgm:pt>
    <dgm:pt modelId="{B6BEA29A-0C1D-4DDE-AC66-E4D3DF09825E}" type="pres">
      <dgm:prSet presAssocID="{0BA94C35-B518-4955-844F-B4665C53D829}" presName="composite" presStyleCnt="0"/>
      <dgm:spPr/>
    </dgm:pt>
    <dgm:pt modelId="{1E32811A-835A-499A-A450-771B89FB3731}" type="pres">
      <dgm:prSet presAssocID="{0BA94C35-B518-4955-844F-B4665C53D829}" presName="parTx" presStyleLbl="alignNode1" presStyleIdx="1" presStyleCnt="3">
        <dgm:presLayoutVars>
          <dgm:chMax val="0"/>
          <dgm:chPref val="0"/>
          <dgm:bulletEnabled val="1"/>
        </dgm:presLayoutVars>
      </dgm:prSet>
      <dgm:spPr/>
    </dgm:pt>
    <dgm:pt modelId="{586B9197-FB7F-4237-A471-30A9DE87A331}" type="pres">
      <dgm:prSet presAssocID="{0BA94C35-B518-4955-844F-B4665C53D829}" presName="desTx" presStyleLbl="alignAccFollowNode1" presStyleIdx="1" presStyleCnt="3">
        <dgm:presLayoutVars>
          <dgm:bulletEnabled val="1"/>
        </dgm:presLayoutVars>
      </dgm:prSet>
      <dgm:spPr/>
    </dgm:pt>
    <dgm:pt modelId="{DD8F0A4B-719B-46BC-A6A8-F5BCA0FEA22B}" type="pres">
      <dgm:prSet presAssocID="{E002B610-2B4A-4270-AB06-61EE602DAF36}" presName="space" presStyleCnt="0"/>
      <dgm:spPr/>
    </dgm:pt>
    <dgm:pt modelId="{FE68C344-99E3-4548-BB48-03A344CFA7E2}" type="pres">
      <dgm:prSet presAssocID="{41FDB203-77F7-4A9A-93DD-3A710EE97EEF}" presName="composite" presStyleCnt="0"/>
      <dgm:spPr/>
    </dgm:pt>
    <dgm:pt modelId="{84C75C75-F246-47EB-BAF4-30A509FF4CEA}" type="pres">
      <dgm:prSet presAssocID="{41FDB203-77F7-4A9A-93DD-3A710EE97EEF}" presName="parTx" presStyleLbl="alignNode1" presStyleIdx="2" presStyleCnt="3">
        <dgm:presLayoutVars>
          <dgm:chMax val="0"/>
          <dgm:chPref val="0"/>
          <dgm:bulletEnabled val="1"/>
        </dgm:presLayoutVars>
      </dgm:prSet>
      <dgm:spPr/>
    </dgm:pt>
    <dgm:pt modelId="{C926F986-A9C6-481C-8197-2FF2E0F7C3CB}" type="pres">
      <dgm:prSet presAssocID="{41FDB203-77F7-4A9A-93DD-3A710EE97EEF}" presName="desTx" presStyleLbl="alignAccFollowNode1" presStyleIdx="2" presStyleCnt="3">
        <dgm:presLayoutVars>
          <dgm:bulletEnabled val="1"/>
        </dgm:presLayoutVars>
      </dgm:prSet>
      <dgm:spPr/>
    </dgm:pt>
  </dgm:ptLst>
  <dgm:cxnLst>
    <dgm:cxn modelId="{D3093225-E6B3-4333-B6E0-0891872284A0}" type="presOf" srcId="{0BA94C35-B518-4955-844F-B4665C53D829}" destId="{1E32811A-835A-499A-A450-771B89FB3731}" srcOrd="0" destOrd="0" presId="urn:microsoft.com/office/officeart/2005/8/layout/hList1"/>
    <dgm:cxn modelId="{1B0FCE2E-0D42-4CCA-AA6F-9FC0BDFD1174}" srcId="{0BA94C35-B518-4955-844F-B4665C53D829}" destId="{9D7F032C-C28A-4B01-9DC7-42C1227AB35A}" srcOrd="0" destOrd="0" parTransId="{2F6C37B2-DFB3-4B36-A911-ECDA63B30E1E}" sibTransId="{72647789-4158-4837-A568-D8E67E6F9489}"/>
    <dgm:cxn modelId="{110FEE38-DC0A-434A-A74F-F082D7FC8ACB}" srcId="{41FDB203-77F7-4A9A-93DD-3A710EE97EEF}" destId="{47D1013B-CDAD-4843-8816-EEEF3F8A7609}" srcOrd="0" destOrd="0" parTransId="{4028CEBB-3A5F-4CFE-8510-2EBB16DF6322}" sibTransId="{61C77AB4-2E3D-4947-A486-7E38669629F0}"/>
    <dgm:cxn modelId="{1A490B42-8A4C-4254-BD89-C65ED0EE2811}" type="presOf" srcId="{47D1013B-CDAD-4843-8816-EEEF3F8A7609}" destId="{C926F986-A9C6-481C-8197-2FF2E0F7C3CB}" srcOrd="0" destOrd="0" presId="urn:microsoft.com/office/officeart/2005/8/layout/hList1"/>
    <dgm:cxn modelId="{114A4763-12B0-47F8-B4BC-D03DC7F087BB}" type="presOf" srcId="{9D7F032C-C28A-4B01-9DC7-42C1227AB35A}" destId="{586B9197-FB7F-4237-A471-30A9DE87A331}" srcOrd="0" destOrd="0" presId="urn:microsoft.com/office/officeart/2005/8/layout/hList1"/>
    <dgm:cxn modelId="{2C855663-FCE9-48CF-A448-92DA5716A92B}" srcId="{9F0C6A62-627A-46D4-B899-3A217DA64C6E}" destId="{1B39CF95-4493-45D1-8DA1-8FA53E5C5322}" srcOrd="0" destOrd="0" parTransId="{DC51D258-C364-44B2-9286-AC2512EA4A20}" sibTransId="{2CB0D971-DD5A-4213-9A5E-AA6EEE7FEAD2}"/>
    <dgm:cxn modelId="{6C917348-B6FE-4470-95C5-114A7AE30231}" srcId="{9F0C6A62-627A-46D4-B899-3A217DA64C6E}" destId="{41FDB203-77F7-4A9A-93DD-3A710EE97EEF}" srcOrd="2" destOrd="0" parTransId="{C617C622-5CC0-4992-B3FA-0AA7300DE94E}" sibTransId="{62FE1D15-1122-41FE-80D4-753A61D97CF9}"/>
    <dgm:cxn modelId="{3693396A-D623-485D-A686-2A1B3D769061}" srcId="{9F0C6A62-627A-46D4-B899-3A217DA64C6E}" destId="{0BA94C35-B518-4955-844F-B4665C53D829}" srcOrd="1" destOrd="0" parTransId="{665C6575-478E-4B25-B130-E0374C01974D}" sibTransId="{E002B610-2B4A-4270-AB06-61EE602DAF36}"/>
    <dgm:cxn modelId="{C67DE273-5C24-4179-A81F-633143B10508}" type="presOf" srcId="{F582616C-C7F3-4789-99EA-46CB2C831E18}" destId="{97BD8B2C-264A-4F2E-AA73-6B0F87B5CA8F}" srcOrd="0" destOrd="0" presId="urn:microsoft.com/office/officeart/2005/8/layout/hList1"/>
    <dgm:cxn modelId="{1F592A81-E9BE-4078-A4D7-8F38BB81AE3B}" srcId="{1B39CF95-4493-45D1-8DA1-8FA53E5C5322}" destId="{F582616C-C7F3-4789-99EA-46CB2C831E18}" srcOrd="0" destOrd="0" parTransId="{D48D1225-D28A-4608-B83C-3CAFAD1AA590}" sibTransId="{5B584515-C04C-4ACE-9482-5ED3ACCF9CF4}"/>
    <dgm:cxn modelId="{B95B3B93-8FF1-472C-B607-4FCE7B600923}" type="presOf" srcId="{9F0C6A62-627A-46D4-B899-3A217DA64C6E}" destId="{B010DE91-0DC9-45A1-800A-A864D2C095E4}" srcOrd="0" destOrd="0" presId="urn:microsoft.com/office/officeart/2005/8/layout/hList1"/>
    <dgm:cxn modelId="{820187A6-DC22-47E4-A6D6-2DD17A9FB7CC}" type="presOf" srcId="{41FDB203-77F7-4A9A-93DD-3A710EE97EEF}" destId="{84C75C75-F246-47EB-BAF4-30A509FF4CEA}" srcOrd="0" destOrd="0" presId="urn:microsoft.com/office/officeart/2005/8/layout/hList1"/>
    <dgm:cxn modelId="{0B6A24ED-2716-48B3-A210-EF8FC05D20AD}" type="presOf" srcId="{1B39CF95-4493-45D1-8DA1-8FA53E5C5322}" destId="{D4EFD3BE-21FF-4335-81DC-740FD1964582}" srcOrd="0" destOrd="0" presId="urn:microsoft.com/office/officeart/2005/8/layout/hList1"/>
    <dgm:cxn modelId="{22B3AD0F-5F9A-4162-B910-FC678652A58A}" type="presParOf" srcId="{B010DE91-0DC9-45A1-800A-A864D2C095E4}" destId="{01439B40-CFA6-47DE-8E6D-7CAD225EFE9B}" srcOrd="0" destOrd="0" presId="urn:microsoft.com/office/officeart/2005/8/layout/hList1"/>
    <dgm:cxn modelId="{96A7B842-0BEF-4FC1-AB68-CBF24ACCA6C0}" type="presParOf" srcId="{01439B40-CFA6-47DE-8E6D-7CAD225EFE9B}" destId="{D4EFD3BE-21FF-4335-81DC-740FD1964582}" srcOrd="0" destOrd="0" presId="urn:microsoft.com/office/officeart/2005/8/layout/hList1"/>
    <dgm:cxn modelId="{7B79DD19-D75D-4DDC-A8B1-8BBE5CBD024D}" type="presParOf" srcId="{01439B40-CFA6-47DE-8E6D-7CAD225EFE9B}" destId="{97BD8B2C-264A-4F2E-AA73-6B0F87B5CA8F}" srcOrd="1" destOrd="0" presId="urn:microsoft.com/office/officeart/2005/8/layout/hList1"/>
    <dgm:cxn modelId="{B7D0F290-A880-499D-BCAA-0C99E323C3BE}" type="presParOf" srcId="{B010DE91-0DC9-45A1-800A-A864D2C095E4}" destId="{06D731F8-9CFC-4336-A901-BEB3CD7BEEF5}" srcOrd="1" destOrd="0" presId="urn:microsoft.com/office/officeart/2005/8/layout/hList1"/>
    <dgm:cxn modelId="{EE9B7405-0BA0-417B-B5EA-4497C5104D93}" type="presParOf" srcId="{B010DE91-0DC9-45A1-800A-A864D2C095E4}" destId="{B6BEA29A-0C1D-4DDE-AC66-E4D3DF09825E}" srcOrd="2" destOrd="0" presId="urn:microsoft.com/office/officeart/2005/8/layout/hList1"/>
    <dgm:cxn modelId="{2C17D668-5208-44CC-A1F1-6898E559D152}" type="presParOf" srcId="{B6BEA29A-0C1D-4DDE-AC66-E4D3DF09825E}" destId="{1E32811A-835A-499A-A450-771B89FB3731}" srcOrd="0" destOrd="0" presId="urn:microsoft.com/office/officeart/2005/8/layout/hList1"/>
    <dgm:cxn modelId="{B6596E29-0D21-481E-90FB-9450A6B73BA0}" type="presParOf" srcId="{B6BEA29A-0C1D-4DDE-AC66-E4D3DF09825E}" destId="{586B9197-FB7F-4237-A471-30A9DE87A331}" srcOrd="1" destOrd="0" presId="urn:microsoft.com/office/officeart/2005/8/layout/hList1"/>
    <dgm:cxn modelId="{099A0F9E-067E-4460-8E9B-3D24EA975A0E}" type="presParOf" srcId="{B010DE91-0DC9-45A1-800A-A864D2C095E4}" destId="{DD8F0A4B-719B-46BC-A6A8-F5BCA0FEA22B}" srcOrd="3" destOrd="0" presId="urn:microsoft.com/office/officeart/2005/8/layout/hList1"/>
    <dgm:cxn modelId="{D6257010-BC78-42CB-BC8A-1417892133B5}" type="presParOf" srcId="{B010DE91-0DC9-45A1-800A-A864D2C095E4}" destId="{FE68C344-99E3-4548-BB48-03A344CFA7E2}" srcOrd="4" destOrd="0" presId="urn:microsoft.com/office/officeart/2005/8/layout/hList1"/>
    <dgm:cxn modelId="{92EEAA39-A6C0-49F1-A0A4-74C026CBBEE7}" type="presParOf" srcId="{FE68C344-99E3-4548-BB48-03A344CFA7E2}" destId="{84C75C75-F246-47EB-BAF4-30A509FF4CEA}" srcOrd="0" destOrd="0" presId="urn:microsoft.com/office/officeart/2005/8/layout/hList1"/>
    <dgm:cxn modelId="{CCD57352-0702-4635-9B3F-46AACD812B9A}" type="presParOf" srcId="{FE68C344-99E3-4548-BB48-03A344CFA7E2}" destId="{C926F986-A9C6-481C-8197-2FF2E0F7C3CB}" srcOrd="1" destOrd="0" presId="urn:microsoft.com/office/officeart/2005/8/layout/h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0.xml><?xml version="1.0" encoding="utf-8"?>
<dgm:dataModel xmlns:dgm="http://schemas.openxmlformats.org/drawingml/2006/diagram" xmlns:a="http://schemas.openxmlformats.org/drawingml/2006/main">
  <dgm:ptLst>
    <dgm:pt modelId="{8E25FB14-278B-423E-B48F-276492AA04A4}" type="doc">
      <dgm:prSet loTypeId="urn:microsoft.com/office/officeart/2005/8/layout/vList4" loCatId="list" qsTypeId="urn:microsoft.com/office/officeart/2005/8/quickstyle/simple2" qsCatId="simple" csTypeId="urn:microsoft.com/office/officeart/2005/8/colors/accent3_1" csCatId="accent3" phldr="1"/>
      <dgm:spPr/>
      <dgm:t>
        <a:bodyPr/>
        <a:lstStyle/>
        <a:p>
          <a:endParaRPr lang="es-ES"/>
        </a:p>
      </dgm:t>
    </dgm:pt>
    <dgm:pt modelId="{3CFAEB65-E303-4998-8FE1-5ED4BD59CAA1}">
      <dgm:prSet phldrT="[Texto]" custT="1"/>
      <dgm:spPr/>
      <dgm:t>
        <a:bodyPr/>
        <a:lstStyle/>
        <a:p>
          <a:r>
            <a:rPr lang="es-EC" sz="1400" b="1" dirty="0">
              <a:latin typeface="Book Antiqua" panose="02040602050305030304" pitchFamily="18" charset="0"/>
            </a:rPr>
            <a:t>1. Rentabilidad:</a:t>
          </a:r>
          <a:endParaRPr lang="en-US" sz="1400" dirty="0">
            <a:latin typeface="Book Antiqua" panose="02040602050305030304" pitchFamily="18" charset="0"/>
          </a:endParaRPr>
        </a:p>
      </dgm:t>
    </dgm:pt>
    <dgm:pt modelId="{25E7102C-B3A7-4880-85EF-8D1B1E6AD62E}" type="parTrans" cxnId="{E39BC389-0BBA-4DD6-BBD5-3C8623FCD5E6}">
      <dgm:prSet/>
      <dgm:spPr/>
      <dgm:t>
        <a:bodyPr/>
        <a:lstStyle/>
        <a:p>
          <a:endParaRPr lang="es-ES"/>
        </a:p>
      </dgm:t>
    </dgm:pt>
    <dgm:pt modelId="{D7DA163E-C88C-4753-8DAB-2F3184C3F03B}" type="sibTrans" cxnId="{E39BC389-0BBA-4DD6-BBD5-3C8623FCD5E6}">
      <dgm:prSet/>
      <dgm:spPr/>
      <dgm:t>
        <a:bodyPr/>
        <a:lstStyle/>
        <a:p>
          <a:endParaRPr lang="es-ES"/>
        </a:p>
      </dgm:t>
    </dgm:pt>
    <dgm:pt modelId="{95FD1121-BD8C-44F5-AB2B-F2E24A97C7C8}">
      <dgm:prSet phldrT="[Texto]" custT="1"/>
      <dgm:spPr/>
      <dgm:t>
        <a:bodyPr/>
        <a:lstStyle/>
        <a:p>
          <a:r>
            <a:rPr lang="es-EC" sz="1400" dirty="0">
              <a:latin typeface="Book Antiqua" panose="02040602050305030304" pitchFamily="18" charset="0"/>
            </a:rPr>
            <a:t>Utilidad de la inversión durante un periodo determinado.</a:t>
          </a:r>
          <a:endParaRPr lang="es-ES" sz="1400" dirty="0">
            <a:latin typeface="Book Antiqua" panose="02040602050305030304" pitchFamily="18" charset="0"/>
          </a:endParaRPr>
        </a:p>
      </dgm:t>
    </dgm:pt>
    <dgm:pt modelId="{5004FA5E-29A2-4026-A616-CA6C846FD0AA}" type="parTrans" cxnId="{DF605DB2-ECF7-41AF-8B1C-7BA9DC5DA3F2}">
      <dgm:prSet/>
      <dgm:spPr/>
      <dgm:t>
        <a:bodyPr/>
        <a:lstStyle/>
        <a:p>
          <a:endParaRPr lang="es-ES"/>
        </a:p>
      </dgm:t>
    </dgm:pt>
    <dgm:pt modelId="{D2C28418-5028-42E7-989D-A5E73BD35503}" type="sibTrans" cxnId="{DF605DB2-ECF7-41AF-8B1C-7BA9DC5DA3F2}">
      <dgm:prSet/>
      <dgm:spPr/>
      <dgm:t>
        <a:bodyPr/>
        <a:lstStyle/>
        <a:p>
          <a:endParaRPr lang="es-ES"/>
        </a:p>
      </dgm:t>
    </dgm:pt>
    <dgm:pt modelId="{DB7C2528-6662-48DE-A42E-A7DB20E32C8A}">
      <dgm:prSet phldrT="[Texto]" custT="1"/>
      <dgm:spPr/>
      <dgm:t>
        <a:bodyPr/>
        <a:lstStyle/>
        <a:p>
          <a:r>
            <a:rPr lang="es-EC" sz="1300" b="1" dirty="0">
              <a:latin typeface="Book Antiqua" panose="02040602050305030304" pitchFamily="18" charset="0"/>
            </a:rPr>
            <a:t>2. Riesgo:</a:t>
          </a:r>
          <a:endParaRPr lang="es-ES" sz="1300" dirty="0">
            <a:latin typeface="Book Antiqua" panose="02040602050305030304" pitchFamily="18" charset="0"/>
          </a:endParaRPr>
        </a:p>
      </dgm:t>
    </dgm:pt>
    <dgm:pt modelId="{AC9473A5-C197-458C-BC7E-E18802032CAD}" type="parTrans" cxnId="{1B632961-EE1F-4A58-93AD-6D0BE1138E95}">
      <dgm:prSet/>
      <dgm:spPr/>
      <dgm:t>
        <a:bodyPr/>
        <a:lstStyle/>
        <a:p>
          <a:endParaRPr lang="es-ES"/>
        </a:p>
      </dgm:t>
    </dgm:pt>
    <dgm:pt modelId="{4B81EBEF-896F-4DDC-89A7-1F68BB974F3F}" type="sibTrans" cxnId="{1B632961-EE1F-4A58-93AD-6D0BE1138E95}">
      <dgm:prSet/>
      <dgm:spPr/>
      <dgm:t>
        <a:bodyPr/>
        <a:lstStyle/>
        <a:p>
          <a:endParaRPr lang="es-ES"/>
        </a:p>
      </dgm:t>
    </dgm:pt>
    <dgm:pt modelId="{7C67D80D-1620-4B39-8E3A-0CF1EC8A2F35}">
      <dgm:prSet phldrT="[Texto]" custT="1"/>
      <dgm:spPr/>
      <dgm:t>
        <a:bodyPr/>
        <a:lstStyle/>
        <a:p>
          <a:r>
            <a:rPr lang="es-EC" sz="1300" dirty="0">
              <a:latin typeface="Book Antiqua" panose="02040602050305030304" pitchFamily="18" charset="0"/>
            </a:rPr>
            <a:t>El impacto del riesgo se determina teniendo en cuenta las consecuencias sobre las personas, sobre la pérdida de activos o ingresos, sobre la reputación o imagen y sobre el medio ambiente.</a:t>
          </a:r>
          <a:endParaRPr lang="es-ES" sz="1300" dirty="0">
            <a:latin typeface="Book Antiqua" panose="02040602050305030304" pitchFamily="18" charset="0"/>
          </a:endParaRPr>
        </a:p>
      </dgm:t>
    </dgm:pt>
    <dgm:pt modelId="{2192CCA6-DD0B-464F-83C5-9B0DE2212D80}" type="parTrans" cxnId="{7DE27790-4F20-4A36-8C29-B5867E868BB6}">
      <dgm:prSet/>
      <dgm:spPr/>
      <dgm:t>
        <a:bodyPr/>
        <a:lstStyle/>
        <a:p>
          <a:endParaRPr lang="es-ES"/>
        </a:p>
      </dgm:t>
    </dgm:pt>
    <dgm:pt modelId="{3DAD5E40-079A-4267-94A4-2AAE49B6F3CB}" type="sibTrans" cxnId="{7DE27790-4F20-4A36-8C29-B5867E868BB6}">
      <dgm:prSet/>
      <dgm:spPr/>
      <dgm:t>
        <a:bodyPr/>
        <a:lstStyle/>
        <a:p>
          <a:endParaRPr lang="es-ES"/>
        </a:p>
      </dgm:t>
    </dgm:pt>
    <dgm:pt modelId="{578FDD16-B1DC-4A20-8C22-9E155721F43C}">
      <dgm:prSet phldrT="[Texto]" custT="1"/>
      <dgm:spPr/>
      <dgm:t>
        <a:bodyPr/>
        <a:lstStyle/>
        <a:p>
          <a:r>
            <a:rPr lang="es-EC" sz="1400" b="1" dirty="0">
              <a:latin typeface="Book Antiqua" panose="02040602050305030304" pitchFamily="18" charset="0"/>
            </a:rPr>
            <a:t>Tiempo en que se recupera la inversión:</a:t>
          </a:r>
          <a:endParaRPr lang="es-ES" sz="1400" dirty="0">
            <a:latin typeface="Book Antiqua" panose="02040602050305030304" pitchFamily="18" charset="0"/>
          </a:endParaRPr>
        </a:p>
      </dgm:t>
    </dgm:pt>
    <dgm:pt modelId="{8C4B967E-83DD-4AA3-983A-4EC53E11E61E}" type="parTrans" cxnId="{66184BA7-25E6-4FB6-85C2-B17E15FA0C54}">
      <dgm:prSet/>
      <dgm:spPr/>
      <dgm:t>
        <a:bodyPr/>
        <a:lstStyle/>
        <a:p>
          <a:endParaRPr lang="es-ES"/>
        </a:p>
      </dgm:t>
    </dgm:pt>
    <dgm:pt modelId="{7208D763-8ED4-4C29-AADE-9087731A27C8}" type="sibTrans" cxnId="{66184BA7-25E6-4FB6-85C2-B17E15FA0C54}">
      <dgm:prSet/>
      <dgm:spPr/>
      <dgm:t>
        <a:bodyPr/>
        <a:lstStyle/>
        <a:p>
          <a:endParaRPr lang="es-ES"/>
        </a:p>
      </dgm:t>
    </dgm:pt>
    <dgm:pt modelId="{BB4829C3-47C9-4881-AEA9-C038F14FDC6C}">
      <dgm:prSet phldrT="[Texto]" custT="1"/>
      <dgm:spPr/>
      <dgm:t>
        <a:bodyPr/>
        <a:lstStyle/>
        <a:p>
          <a:r>
            <a:rPr lang="es-EC" sz="1400" dirty="0">
              <a:latin typeface="Book Antiqua" panose="02040602050305030304" pitchFamily="18" charset="0"/>
            </a:rPr>
            <a:t>Período de tiempo en que se producen los ingresos suficientes para recuperar el dinero invertido, a partir del cual empieza a producir rentabilidad o utilidad. </a:t>
          </a:r>
          <a:endParaRPr lang="es-ES" sz="1400" dirty="0">
            <a:latin typeface="Book Antiqua" panose="02040602050305030304" pitchFamily="18" charset="0"/>
          </a:endParaRPr>
        </a:p>
      </dgm:t>
    </dgm:pt>
    <dgm:pt modelId="{817A0C3B-5098-4F17-A41D-E72B08168DE3}" type="parTrans" cxnId="{36A45D84-B766-4E6E-82E6-B558F8581EBD}">
      <dgm:prSet/>
      <dgm:spPr/>
      <dgm:t>
        <a:bodyPr/>
        <a:lstStyle/>
        <a:p>
          <a:endParaRPr lang="es-ES"/>
        </a:p>
      </dgm:t>
    </dgm:pt>
    <dgm:pt modelId="{3A192024-2BDB-45BF-93C8-1FEBD0FBD0F9}" type="sibTrans" cxnId="{36A45D84-B766-4E6E-82E6-B558F8581EBD}">
      <dgm:prSet/>
      <dgm:spPr/>
      <dgm:t>
        <a:bodyPr/>
        <a:lstStyle/>
        <a:p>
          <a:endParaRPr lang="es-ES"/>
        </a:p>
      </dgm:t>
    </dgm:pt>
    <dgm:pt modelId="{BE896A63-975C-4662-8A2F-9A78890EC20E}">
      <dgm:prSet custT="1"/>
      <dgm:spPr/>
      <dgm:t>
        <a:bodyPr/>
        <a:lstStyle/>
        <a:p>
          <a:r>
            <a:rPr lang="es-EC" sz="1400" dirty="0">
              <a:latin typeface="Book Antiqua" panose="02040602050305030304" pitchFamily="18" charset="0"/>
            </a:rPr>
            <a:t>Beneficio obtenido, además de la recuperación de lo invertido.</a:t>
          </a:r>
          <a:endParaRPr lang="en-US" sz="1400" dirty="0">
            <a:latin typeface="Book Antiqua" panose="02040602050305030304" pitchFamily="18" charset="0"/>
          </a:endParaRPr>
        </a:p>
      </dgm:t>
    </dgm:pt>
    <dgm:pt modelId="{CA0C70A9-E0FB-47E0-82DB-3E696F4BC6C6}" type="parTrans" cxnId="{6DB2884C-E82B-41E2-8BA1-2536DB58C0F2}">
      <dgm:prSet/>
      <dgm:spPr/>
      <dgm:t>
        <a:bodyPr/>
        <a:lstStyle/>
        <a:p>
          <a:endParaRPr lang="es-ES"/>
        </a:p>
      </dgm:t>
    </dgm:pt>
    <dgm:pt modelId="{27FCAAF7-9A91-47DC-A647-E5032243A5C5}" type="sibTrans" cxnId="{6DB2884C-E82B-41E2-8BA1-2536DB58C0F2}">
      <dgm:prSet/>
      <dgm:spPr/>
      <dgm:t>
        <a:bodyPr/>
        <a:lstStyle/>
        <a:p>
          <a:endParaRPr lang="es-ES"/>
        </a:p>
      </dgm:t>
    </dgm:pt>
    <dgm:pt modelId="{92A35094-18C6-4C70-AF30-3D41CF8003FE}">
      <dgm:prSet custT="1"/>
      <dgm:spPr/>
      <dgm:t>
        <a:bodyPr/>
        <a:lstStyle/>
        <a:p>
          <a:r>
            <a:rPr lang="es-EC" sz="1300" dirty="0">
              <a:latin typeface="Book Antiqua" panose="02040602050305030304" pitchFamily="18" charset="0"/>
            </a:rPr>
            <a:t>Posibilidad de que ocurra un evento no esperado que afecte (de manera negativa o positiva) el resultado financiero deseado.</a:t>
          </a:r>
          <a:endParaRPr lang="es-ES" sz="1300" dirty="0">
            <a:latin typeface="Book Antiqua" panose="02040602050305030304" pitchFamily="18" charset="0"/>
          </a:endParaRPr>
        </a:p>
      </dgm:t>
    </dgm:pt>
    <dgm:pt modelId="{425105CE-2F31-4C2A-858A-BB860BD7F8EC}" type="parTrans" cxnId="{9918FC75-DDD3-4234-8112-D8AB0AC7AAF7}">
      <dgm:prSet/>
      <dgm:spPr/>
      <dgm:t>
        <a:bodyPr/>
        <a:lstStyle/>
        <a:p>
          <a:endParaRPr lang="es-ES"/>
        </a:p>
      </dgm:t>
    </dgm:pt>
    <dgm:pt modelId="{9E3B8659-7A24-4E71-B6AA-DCFDA1F5630C}" type="sibTrans" cxnId="{9918FC75-DDD3-4234-8112-D8AB0AC7AAF7}">
      <dgm:prSet/>
      <dgm:spPr/>
      <dgm:t>
        <a:bodyPr/>
        <a:lstStyle/>
        <a:p>
          <a:endParaRPr lang="es-ES"/>
        </a:p>
      </dgm:t>
    </dgm:pt>
    <dgm:pt modelId="{CBD04B3A-FEEE-4A52-8F04-F79610180D5E}" type="pres">
      <dgm:prSet presAssocID="{8E25FB14-278B-423E-B48F-276492AA04A4}" presName="linear" presStyleCnt="0">
        <dgm:presLayoutVars>
          <dgm:dir/>
          <dgm:resizeHandles val="exact"/>
        </dgm:presLayoutVars>
      </dgm:prSet>
      <dgm:spPr/>
    </dgm:pt>
    <dgm:pt modelId="{D72D35BC-9A8D-45D3-9B1C-74E1177C9EC9}" type="pres">
      <dgm:prSet presAssocID="{3CFAEB65-E303-4998-8FE1-5ED4BD59CAA1}" presName="comp" presStyleCnt="0"/>
      <dgm:spPr/>
    </dgm:pt>
    <dgm:pt modelId="{8A14E0E0-4567-40AD-8834-223F519D07C5}" type="pres">
      <dgm:prSet presAssocID="{3CFAEB65-E303-4998-8FE1-5ED4BD59CAA1}" presName="box" presStyleLbl="node1" presStyleIdx="0" presStyleCnt="3"/>
      <dgm:spPr/>
    </dgm:pt>
    <dgm:pt modelId="{8D453994-DEE2-4935-A9D3-546EDEC6E8FC}" type="pres">
      <dgm:prSet presAssocID="{3CFAEB65-E303-4998-8FE1-5ED4BD59CAA1}" presName="img" presStyleLbl="fgImgPlace1" presStyleIdx="0" presStyleCnt="3"/>
      <dgm:spPr>
        <a:blipFill rotWithShape="1">
          <a:blip xmlns:r="http://schemas.openxmlformats.org/officeDocument/2006/relationships" r:embed="rId1"/>
          <a:stretch>
            <a:fillRect/>
          </a:stretch>
        </a:blipFill>
      </dgm:spPr>
    </dgm:pt>
    <dgm:pt modelId="{1AFE7F20-AAD9-4E9F-870B-6E4C8280A820}" type="pres">
      <dgm:prSet presAssocID="{3CFAEB65-E303-4998-8FE1-5ED4BD59CAA1}" presName="text" presStyleLbl="node1" presStyleIdx="0" presStyleCnt="3">
        <dgm:presLayoutVars>
          <dgm:bulletEnabled val="1"/>
        </dgm:presLayoutVars>
      </dgm:prSet>
      <dgm:spPr/>
    </dgm:pt>
    <dgm:pt modelId="{B4377158-222E-4CA7-A260-A86A0F715C67}" type="pres">
      <dgm:prSet presAssocID="{D7DA163E-C88C-4753-8DAB-2F3184C3F03B}" presName="spacer" presStyleCnt="0"/>
      <dgm:spPr/>
    </dgm:pt>
    <dgm:pt modelId="{9E9E0F90-0203-4A8E-AFF6-C56ECC2A1307}" type="pres">
      <dgm:prSet presAssocID="{DB7C2528-6662-48DE-A42E-A7DB20E32C8A}" presName="comp" presStyleCnt="0"/>
      <dgm:spPr/>
    </dgm:pt>
    <dgm:pt modelId="{88C619D4-3404-4BF7-9533-B926257F981B}" type="pres">
      <dgm:prSet presAssocID="{DB7C2528-6662-48DE-A42E-A7DB20E32C8A}" presName="box" presStyleLbl="node1" presStyleIdx="1" presStyleCnt="3" custScaleY="109571"/>
      <dgm:spPr/>
    </dgm:pt>
    <dgm:pt modelId="{361B59D3-5021-42AD-BCDE-F085FB653E77}" type="pres">
      <dgm:prSet presAssocID="{DB7C2528-6662-48DE-A42E-A7DB20E32C8A}" presName="img" presStyleLbl="fgImgPlace1" presStyleIdx="1" presStyleCnt="3" custScaleY="113608"/>
      <dgm:spPr>
        <a:blipFill rotWithShape="1">
          <a:blip xmlns:r="http://schemas.openxmlformats.org/officeDocument/2006/relationships" r:embed="rId2"/>
          <a:stretch>
            <a:fillRect/>
          </a:stretch>
        </a:blipFill>
      </dgm:spPr>
    </dgm:pt>
    <dgm:pt modelId="{16B601EB-45F9-42E8-9D2E-0CB07079B3E0}" type="pres">
      <dgm:prSet presAssocID="{DB7C2528-6662-48DE-A42E-A7DB20E32C8A}" presName="text" presStyleLbl="node1" presStyleIdx="1" presStyleCnt="3">
        <dgm:presLayoutVars>
          <dgm:bulletEnabled val="1"/>
        </dgm:presLayoutVars>
      </dgm:prSet>
      <dgm:spPr/>
    </dgm:pt>
    <dgm:pt modelId="{1A289D31-78DD-4AA2-BD19-26121ABCB336}" type="pres">
      <dgm:prSet presAssocID="{4B81EBEF-896F-4DDC-89A7-1F68BB974F3F}" presName="spacer" presStyleCnt="0"/>
      <dgm:spPr/>
    </dgm:pt>
    <dgm:pt modelId="{D3F776CF-67FF-4E2F-A74F-1456ABAF96D6}" type="pres">
      <dgm:prSet presAssocID="{578FDD16-B1DC-4A20-8C22-9E155721F43C}" presName="comp" presStyleCnt="0"/>
      <dgm:spPr/>
    </dgm:pt>
    <dgm:pt modelId="{378C8EB3-34FD-4E8A-818C-CD71369C5117}" type="pres">
      <dgm:prSet presAssocID="{578FDD16-B1DC-4A20-8C22-9E155721F43C}" presName="box" presStyleLbl="node1" presStyleIdx="2" presStyleCnt="3"/>
      <dgm:spPr/>
    </dgm:pt>
    <dgm:pt modelId="{93B72A9D-FB35-4EE5-BA3A-F70C206B7B61}" type="pres">
      <dgm:prSet presAssocID="{578FDD16-B1DC-4A20-8C22-9E155721F43C}" presName="img" presStyleLbl="fgImgPlace1" presStyleIdx="2" presStyleCnt="3"/>
      <dgm:spPr>
        <a:blipFill rotWithShape="1">
          <a:blip xmlns:r="http://schemas.openxmlformats.org/officeDocument/2006/relationships" r:embed="rId3"/>
          <a:stretch>
            <a:fillRect/>
          </a:stretch>
        </a:blipFill>
      </dgm:spPr>
    </dgm:pt>
    <dgm:pt modelId="{827C6E8F-CE1A-41EA-972F-B9DF28F28ED8}" type="pres">
      <dgm:prSet presAssocID="{578FDD16-B1DC-4A20-8C22-9E155721F43C}" presName="text" presStyleLbl="node1" presStyleIdx="2" presStyleCnt="3">
        <dgm:presLayoutVars>
          <dgm:bulletEnabled val="1"/>
        </dgm:presLayoutVars>
      </dgm:prSet>
      <dgm:spPr/>
    </dgm:pt>
  </dgm:ptLst>
  <dgm:cxnLst>
    <dgm:cxn modelId="{A7775202-3C07-4B1E-8B56-F29266370244}" type="presOf" srcId="{BB4829C3-47C9-4881-AEA9-C038F14FDC6C}" destId="{827C6E8F-CE1A-41EA-972F-B9DF28F28ED8}" srcOrd="1" destOrd="1" presId="urn:microsoft.com/office/officeart/2005/8/layout/vList4"/>
    <dgm:cxn modelId="{74565D24-C479-48F6-A3FC-1562AF2D02C1}" type="presOf" srcId="{8E25FB14-278B-423E-B48F-276492AA04A4}" destId="{CBD04B3A-FEEE-4A52-8F04-F79610180D5E}" srcOrd="0" destOrd="0" presId="urn:microsoft.com/office/officeart/2005/8/layout/vList4"/>
    <dgm:cxn modelId="{33370726-1BD2-476E-BB6B-88095F662BA4}" type="presOf" srcId="{DB7C2528-6662-48DE-A42E-A7DB20E32C8A}" destId="{88C619D4-3404-4BF7-9533-B926257F981B}" srcOrd="0" destOrd="0" presId="urn:microsoft.com/office/officeart/2005/8/layout/vList4"/>
    <dgm:cxn modelId="{C200BF5F-6B47-4421-9C53-1CD750EB0DB8}" type="presOf" srcId="{95FD1121-BD8C-44F5-AB2B-F2E24A97C7C8}" destId="{1AFE7F20-AAD9-4E9F-870B-6E4C8280A820}" srcOrd="1" destOrd="2" presId="urn:microsoft.com/office/officeart/2005/8/layout/vList4"/>
    <dgm:cxn modelId="{1B632961-EE1F-4A58-93AD-6D0BE1138E95}" srcId="{8E25FB14-278B-423E-B48F-276492AA04A4}" destId="{DB7C2528-6662-48DE-A42E-A7DB20E32C8A}" srcOrd="1" destOrd="0" parTransId="{AC9473A5-C197-458C-BC7E-E18802032CAD}" sibTransId="{4B81EBEF-896F-4DDC-89A7-1F68BB974F3F}"/>
    <dgm:cxn modelId="{FB610967-6280-4661-89F5-D8A93B842F4C}" type="presOf" srcId="{95FD1121-BD8C-44F5-AB2B-F2E24A97C7C8}" destId="{8A14E0E0-4567-40AD-8834-223F519D07C5}" srcOrd="0" destOrd="2" presId="urn:microsoft.com/office/officeart/2005/8/layout/vList4"/>
    <dgm:cxn modelId="{39A2096C-4CBD-4326-B4EE-7402175D16D0}" type="presOf" srcId="{578FDD16-B1DC-4A20-8C22-9E155721F43C}" destId="{378C8EB3-34FD-4E8A-818C-CD71369C5117}" srcOrd="0" destOrd="0" presId="urn:microsoft.com/office/officeart/2005/8/layout/vList4"/>
    <dgm:cxn modelId="{6DB2884C-E82B-41E2-8BA1-2536DB58C0F2}" srcId="{3CFAEB65-E303-4998-8FE1-5ED4BD59CAA1}" destId="{BE896A63-975C-4662-8A2F-9A78890EC20E}" srcOrd="0" destOrd="0" parTransId="{CA0C70A9-E0FB-47E0-82DB-3E696F4BC6C6}" sibTransId="{27FCAAF7-9A91-47DC-A647-E5032243A5C5}"/>
    <dgm:cxn modelId="{BE56DB6D-CCA2-4AD1-AE86-C3FA45610E2B}" type="presOf" srcId="{BB4829C3-47C9-4881-AEA9-C038F14FDC6C}" destId="{378C8EB3-34FD-4E8A-818C-CD71369C5117}" srcOrd="0" destOrd="1" presId="urn:microsoft.com/office/officeart/2005/8/layout/vList4"/>
    <dgm:cxn modelId="{9918FC75-DDD3-4234-8112-D8AB0AC7AAF7}" srcId="{DB7C2528-6662-48DE-A42E-A7DB20E32C8A}" destId="{92A35094-18C6-4C70-AF30-3D41CF8003FE}" srcOrd="0" destOrd="0" parTransId="{425105CE-2F31-4C2A-858A-BB860BD7F8EC}" sibTransId="{9E3B8659-7A24-4E71-B6AA-DCFDA1F5630C}"/>
    <dgm:cxn modelId="{4BC9367A-FB15-409E-B602-3EB2A1805469}" type="presOf" srcId="{3CFAEB65-E303-4998-8FE1-5ED4BD59CAA1}" destId="{1AFE7F20-AAD9-4E9F-870B-6E4C8280A820}" srcOrd="1" destOrd="0" presId="urn:microsoft.com/office/officeart/2005/8/layout/vList4"/>
    <dgm:cxn modelId="{36A45D84-B766-4E6E-82E6-B558F8581EBD}" srcId="{578FDD16-B1DC-4A20-8C22-9E155721F43C}" destId="{BB4829C3-47C9-4881-AEA9-C038F14FDC6C}" srcOrd="0" destOrd="0" parTransId="{817A0C3B-5098-4F17-A41D-E72B08168DE3}" sibTransId="{3A192024-2BDB-45BF-93C8-1FEBD0FBD0F9}"/>
    <dgm:cxn modelId="{E39BC389-0BBA-4DD6-BBD5-3C8623FCD5E6}" srcId="{8E25FB14-278B-423E-B48F-276492AA04A4}" destId="{3CFAEB65-E303-4998-8FE1-5ED4BD59CAA1}" srcOrd="0" destOrd="0" parTransId="{25E7102C-B3A7-4880-85EF-8D1B1E6AD62E}" sibTransId="{D7DA163E-C88C-4753-8DAB-2F3184C3F03B}"/>
    <dgm:cxn modelId="{45DB928F-8D1A-4B91-A542-8ECC0F6B76F8}" type="presOf" srcId="{BE896A63-975C-4662-8A2F-9A78890EC20E}" destId="{1AFE7F20-AAD9-4E9F-870B-6E4C8280A820}" srcOrd="1" destOrd="1" presId="urn:microsoft.com/office/officeart/2005/8/layout/vList4"/>
    <dgm:cxn modelId="{7DE27790-4F20-4A36-8C29-B5867E868BB6}" srcId="{DB7C2528-6662-48DE-A42E-A7DB20E32C8A}" destId="{7C67D80D-1620-4B39-8E3A-0CF1EC8A2F35}" srcOrd="1" destOrd="0" parTransId="{2192CCA6-DD0B-464F-83C5-9B0DE2212D80}" sibTransId="{3DAD5E40-079A-4267-94A4-2AAE49B6F3CB}"/>
    <dgm:cxn modelId="{81F6349A-35F2-4668-B2B4-F0712BAEC199}" type="presOf" srcId="{7C67D80D-1620-4B39-8E3A-0CF1EC8A2F35}" destId="{16B601EB-45F9-42E8-9D2E-0CB07079B3E0}" srcOrd="1" destOrd="2" presId="urn:microsoft.com/office/officeart/2005/8/layout/vList4"/>
    <dgm:cxn modelId="{837B059C-2A0A-4705-9702-1DCFA4227D82}" type="presOf" srcId="{92A35094-18C6-4C70-AF30-3D41CF8003FE}" destId="{88C619D4-3404-4BF7-9533-B926257F981B}" srcOrd="0" destOrd="1" presId="urn:microsoft.com/office/officeart/2005/8/layout/vList4"/>
    <dgm:cxn modelId="{66184BA7-25E6-4FB6-85C2-B17E15FA0C54}" srcId="{8E25FB14-278B-423E-B48F-276492AA04A4}" destId="{578FDD16-B1DC-4A20-8C22-9E155721F43C}" srcOrd="2" destOrd="0" parTransId="{8C4B967E-83DD-4AA3-983A-4EC53E11E61E}" sibTransId="{7208D763-8ED4-4C29-AADE-9087731A27C8}"/>
    <dgm:cxn modelId="{DF605DB2-ECF7-41AF-8B1C-7BA9DC5DA3F2}" srcId="{3CFAEB65-E303-4998-8FE1-5ED4BD59CAA1}" destId="{95FD1121-BD8C-44F5-AB2B-F2E24A97C7C8}" srcOrd="1" destOrd="0" parTransId="{5004FA5E-29A2-4026-A616-CA6C846FD0AA}" sibTransId="{D2C28418-5028-42E7-989D-A5E73BD35503}"/>
    <dgm:cxn modelId="{FEA65EB3-B790-4CDC-A2D2-A3B5F0E46034}" type="presOf" srcId="{578FDD16-B1DC-4A20-8C22-9E155721F43C}" destId="{827C6E8F-CE1A-41EA-972F-B9DF28F28ED8}" srcOrd="1" destOrd="0" presId="urn:microsoft.com/office/officeart/2005/8/layout/vList4"/>
    <dgm:cxn modelId="{6E2B91C0-9861-4030-AC60-B2EDAE77C169}" type="presOf" srcId="{92A35094-18C6-4C70-AF30-3D41CF8003FE}" destId="{16B601EB-45F9-42E8-9D2E-0CB07079B3E0}" srcOrd="1" destOrd="1" presId="urn:microsoft.com/office/officeart/2005/8/layout/vList4"/>
    <dgm:cxn modelId="{74AB9BC8-D198-40E7-A6AD-3DD51384FDC3}" type="presOf" srcId="{7C67D80D-1620-4B39-8E3A-0CF1EC8A2F35}" destId="{88C619D4-3404-4BF7-9533-B926257F981B}" srcOrd="0" destOrd="2" presId="urn:microsoft.com/office/officeart/2005/8/layout/vList4"/>
    <dgm:cxn modelId="{A361C6D8-3302-4965-A3C8-B6719DD3E4A8}" type="presOf" srcId="{3CFAEB65-E303-4998-8FE1-5ED4BD59CAA1}" destId="{8A14E0E0-4567-40AD-8834-223F519D07C5}" srcOrd="0" destOrd="0" presId="urn:microsoft.com/office/officeart/2005/8/layout/vList4"/>
    <dgm:cxn modelId="{509430DD-9CEB-4BD4-968F-B8E800287F03}" type="presOf" srcId="{BE896A63-975C-4662-8A2F-9A78890EC20E}" destId="{8A14E0E0-4567-40AD-8834-223F519D07C5}" srcOrd="0" destOrd="1" presId="urn:microsoft.com/office/officeart/2005/8/layout/vList4"/>
    <dgm:cxn modelId="{52C230E5-94AA-46E7-8872-006213DAD632}" type="presOf" srcId="{DB7C2528-6662-48DE-A42E-A7DB20E32C8A}" destId="{16B601EB-45F9-42E8-9D2E-0CB07079B3E0}" srcOrd="1" destOrd="0" presId="urn:microsoft.com/office/officeart/2005/8/layout/vList4"/>
    <dgm:cxn modelId="{FDC8EDD4-0A03-415A-9D38-BBF56962734A}" type="presParOf" srcId="{CBD04B3A-FEEE-4A52-8F04-F79610180D5E}" destId="{D72D35BC-9A8D-45D3-9B1C-74E1177C9EC9}" srcOrd="0" destOrd="0" presId="urn:microsoft.com/office/officeart/2005/8/layout/vList4"/>
    <dgm:cxn modelId="{6D4A3EB4-258E-41D6-A7FE-36ACA1936403}" type="presParOf" srcId="{D72D35BC-9A8D-45D3-9B1C-74E1177C9EC9}" destId="{8A14E0E0-4567-40AD-8834-223F519D07C5}" srcOrd="0" destOrd="0" presId="urn:microsoft.com/office/officeart/2005/8/layout/vList4"/>
    <dgm:cxn modelId="{E69BAD9B-16AA-491D-AFDE-08C581A5D56B}" type="presParOf" srcId="{D72D35BC-9A8D-45D3-9B1C-74E1177C9EC9}" destId="{8D453994-DEE2-4935-A9D3-546EDEC6E8FC}" srcOrd="1" destOrd="0" presId="urn:microsoft.com/office/officeart/2005/8/layout/vList4"/>
    <dgm:cxn modelId="{3776111B-D992-4008-864C-9761F5107FFD}" type="presParOf" srcId="{D72D35BC-9A8D-45D3-9B1C-74E1177C9EC9}" destId="{1AFE7F20-AAD9-4E9F-870B-6E4C8280A820}" srcOrd="2" destOrd="0" presId="urn:microsoft.com/office/officeart/2005/8/layout/vList4"/>
    <dgm:cxn modelId="{420739AE-BE50-4ADC-A993-53CBC9C72C23}" type="presParOf" srcId="{CBD04B3A-FEEE-4A52-8F04-F79610180D5E}" destId="{B4377158-222E-4CA7-A260-A86A0F715C67}" srcOrd="1" destOrd="0" presId="urn:microsoft.com/office/officeart/2005/8/layout/vList4"/>
    <dgm:cxn modelId="{B8F6FEC5-8A13-4CEB-B806-3ACA1E1789EA}" type="presParOf" srcId="{CBD04B3A-FEEE-4A52-8F04-F79610180D5E}" destId="{9E9E0F90-0203-4A8E-AFF6-C56ECC2A1307}" srcOrd="2" destOrd="0" presId="urn:microsoft.com/office/officeart/2005/8/layout/vList4"/>
    <dgm:cxn modelId="{FE9C3BCE-3F53-4C30-854A-A2E95195CF60}" type="presParOf" srcId="{9E9E0F90-0203-4A8E-AFF6-C56ECC2A1307}" destId="{88C619D4-3404-4BF7-9533-B926257F981B}" srcOrd="0" destOrd="0" presId="urn:microsoft.com/office/officeart/2005/8/layout/vList4"/>
    <dgm:cxn modelId="{67277881-39A9-4681-B817-8CD30C99DF2E}" type="presParOf" srcId="{9E9E0F90-0203-4A8E-AFF6-C56ECC2A1307}" destId="{361B59D3-5021-42AD-BCDE-F085FB653E77}" srcOrd="1" destOrd="0" presId="urn:microsoft.com/office/officeart/2005/8/layout/vList4"/>
    <dgm:cxn modelId="{4C45D779-449A-4B57-A34F-EA5A4ABD2303}" type="presParOf" srcId="{9E9E0F90-0203-4A8E-AFF6-C56ECC2A1307}" destId="{16B601EB-45F9-42E8-9D2E-0CB07079B3E0}" srcOrd="2" destOrd="0" presId="urn:microsoft.com/office/officeart/2005/8/layout/vList4"/>
    <dgm:cxn modelId="{EF8C5A37-117F-4C92-9A2D-10024BE9E300}" type="presParOf" srcId="{CBD04B3A-FEEE-4A52-8F04-F79610180D5E}" destId="{1A289D31-78DD-4AA2-BD19-26121ABCB336}" srcOrd="3" destOrd="0" presId="urn:microsoft.com/office/officeart/2005/8/layout/vList4"/>
    <dgm:cxn modelId="{5585066C-2880-4362-93B5-8CDDC0BADAAE}" type="presParOf" srcId="{CBD04B3A-FEEE-4A52-8F04-F79610180D5E}" destId="{D3F776CF-67FF-4E2F-A74F-1456ABAF96D6}" srcOrd="4" destOrd="0" presId="urn:microsoft.com/office/officeart/2005/8/layout/vList4"/>
    <dgm:cxn modelId="{C37AB802-8B95-4EAA-AB98-6C6A6D2C367B}" type="presParOf" srcId="{D3F776CF-67FF-4E2F-A74F-1456ABAF96D6}" destId="{378C8EB3-34FD-4E8A-818C-CD71369C5117}" srcOrd="0" destOrd="0" presId="urn:microsoft.com/office/officeart/2005/8/layout/vList4"/>
    <dgm:cxn modelId="{526ED17F-92D4-480E-B47E-1D6B4B6B7301}" type="presParOf" srcId="{D3F776CF-67FF-4E2F-A74F-1456ABAF96D6}" destId="{93B72A9D-FB35-4EE5-BA3A-F70C206B7B61}" srcOrd="1" destOrd="0" presId="urn:microsoft.com/office/officeart/2005/8/layout/vList4"/>
    <dgm:cxn modelId="{EDCA001C-A8A3-4313-AE2B-E6DB6DB822B0}" type="presParOf" srcId="{D3F776CF-67FF-4E2F-A74F-1456ABAF96D6}" destId="{827C6E8F-CE1A-41EA-972F-B9DF28F28ED8}" srcOrd="2" destOrd="0" presId="urn:microsoft.com/office/officeart/2005/8/layout/vList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1.xml><?xml version="1.0" encoding="utf-8"?>
<dgm:dataModel xmlns:dgm="http://schemas.openxmlformats.org/drawingml/2006/diagram" xmlns:a="http://schemas.openxmlformats.org/drawingml/2006/main">
  <dgm:ptLst>
    <dgm:pt modelId="{63F11DB6-F3F1-43DC-AAE4-E4463F010EF0}" type="doc">
      <dgm:prSet loTypeId="urn:microsoft.com/office/officeart/2005/8/layout/hList1" loCatId="list" qsTypeId="urn:microsoft.com/office/officeart/2005/8/quickstyle/simple1" qsCatId="simple" csTypeId="urn:microsoft.com/office/officeart/2005/8/colors/accent1_1" csCatId="accent1" phldr="1"/>
      <dgm:spPr/>
      <dgm:t>
        <a:bodyPr/>
        <a:lstStyle/>
        <a:p>
          <a:endParaRPr lang="es-ES"/>
        </a:p>
      </dgm:t>
    </dgm:pt>
    <dgm:pt modelId="{A939D720-4C87-416F-9AFA-A858796122E8}">
      <dgm:prSet phldrT="[Texto]"/>
      <dgm:spPr/>
      <dgm:t>
        <a:bodyPr/>
        <a:lstStyle/>
        <a:p>
          <a:r>
            <a:rPr lang="es-EC" b="1" dirty="0"/>
            <a:t>¿QUE ES?</a:t>
          </a:r>
          <a:r>
            <a:rPr lang="es-ES" dirty="0"/>
            <a:t> </a:t>
          </a:r>
        </a:p>
      </dgm:t>
    </dgm:pt>
    <dgm:pt modelId="{749983A4-68D0-4BA1-BFDA-24DDDDB5201C}" type="parTrans" cxnId="{350DEA2C-3E39-4630-A7BC-D04F8E5D6BFB}">
      <dgm:prSet/>
      <dgm:spPr/>
      <dgm:t>
        <a:bodyPr/>
        <a:lstStyle/>
        <a:p>
          <a:endParaRPr lang="es-ES"/>
        </a:p>
      </dgm:t>
    </dgm:pt>
    <dgm:pt modelId="{EAFC23AC-F635-4B99-B6BA-5F10328F48C5}" type="sibTrans" cxnId="{350DEA2C-3E39-4630-A7BC-D04F8E5D6BFB}">
      <dgm:prSet/>
      <dgm:spPr/>
      <dgm:t>
        <a:bodyPr/>
        <a:lstStyle/>
        <a:p>
          <a:endParaRPr lang="es-ES"/>
        </a:p>
      </dgm:t>
    </dgm:pt>
    <dgm:pt modelId="{55CE1AB7-B07F-4A91-8361-D789E031146D}">
      <dgm:prSet phldrT="[Texto]"/>
      <dgm:spPr/>
      <dgm:t>
        <a:bodyPr/>
        <a:lstStyle/>
        <a:p>
          <a:r>
            <a:rPr lang="es-EC" dirty="0"/>
            <a:t>Es el registro puntual de los ingresos y la planeación de los gastos en un período de tiempo, es un resumen de los ingresos estimados y de cómo serán gastados durante un período definido.</a:t>
          </a:r>
          <a:endParaRPr lang="es-ES" dirty="0"/>
        </a:p>
      </dgm:t>
    </dgm:pt>
    <dgm:pt modelId="{9E49A989-41F0-4FE8-9E55-F930CC1A6C42}" type="parTrans" cxnId="{DA180DBB-47F7-4F52-8D85-FB649AEBC257}">
      <dgm:prSet/>
      <dgm:spPr/>
      <dgm:t>
        <a:bodyPr/>
        <a:lstStyle/>
        <a:p>
          <a:endParaRPr lang="es-ES"/>
        </a:p>
      </dgm:t>
    </dgm:pt>
    <dgm:pt modelId="{EA78A588-11C3-4B03-BFD8-7ACB86C2B5CD}" type="sibTrans" cxnId="{DA180DBB-47F7-4F52-8D85-FB649AEBC257}">
      <dgm:prSet/>
      <dgm:spPr/>
      <dgm:t>
        <a:bodyPr/>
        <a:lstStyle/>
        <a:p>
          <a:endParaRPr lang="es-ES"/>
        </a:p>
      </dgm:t>
    </dgm:pt>
    <dgm:pt modelId="{50149BA5-E44A-44BF-AFFC-845F6E72E120}">
      <dgm:prSet phldrT="[Texto]"/>
      <dgm:spPr/>
      <dgm:t>
        <a:bodyPr/>
        <a:lstStyle/>
        <a:p>
          <a:r>
            <a:rPr lang="es-EC" b="1" dirty="0"/>
            <a:t>UTILIDAD</a:t>
          </a:r>
          <a:endParaRPr lang="es-ES" dirty="0"/>
        </a:p>
      </dgm:t>
    </dgm:pt>
    <dgm:pt modelId="{91B10886-C295-43E7-A9E9-8264BBAF7CE0}" type="parTrans" cxnId="{D2B4F8EB-F031-436A-AD29-C5B2B507E3A2}">
      <dgm:prSet/>
      <dgm:spPr/>
      <dgm:t>
        <a:bodyPr/>
        <a:lstStyle/>
        <a:p>
          <a:endParaRPr lang="es-ES"/>
        </a:p>
      </dgm:t>
    </dgm:pt>
    <dgm:pt modelId="{A22E504F-1DC9-4085-93D5-C708074F7D6E}" type="sibTrans" cxnId="{D2B4F8EB-F031-436A-AD29-C5B2B507E3A2}">
      <dgm:prSet/>
      <dgm:spPr/>
      <dgm:t>
        <a:bodyPr/>
        <a:lstStyle/>
        <a:p>
          <a:endParaRPr lang="es-ES"/>
        </a:p>
      </dgm:t>
    </dgm:pt>
    <dgm:pt modelId="{BCA2085D-259A-4FF6-ACA8-296470ACFC56}">
      <dgm:prSet phldrT="[Texto]"/>
      <dgm:spPr/>
      <dgm:t>
        <a:bodyPr/>
        <a:lstStyle/>
        <a:p>
          <a:r>
            <a:rPr lang="es-EC" dirty="0"/>
            <a:t>El presupuesto sirve como una herramienta para diagnosticar: en que acostumbramos gastar más, si estamos gastando más de la cuenta, en que conceptos podemos economizar para ahorrar, y si acostumbramos gastar por impulso.</a:t>
          </a:r>
          <a:endParaRPr lang="es-ES" dirty="0"/>
        </a:p>
      </dgm:t>
    </dgm:pt>
    <dgm:pt modelId="{0E1F5A9B-6449-4525-9A4A-3166EB5BA77E}" type="parTrans" cxnId="{19227E2D-D356-46A4-A993-13A102E381E4}">
      <dgm:prSet/>
      <dgm:spPr/>
      <dgm:t>
        <a:bodyPr/>
        <a:lstStyle/>
        <a:p>
          <a:endParaRPr lang="es-ES"/>
        </a:p>
      </dgm:t>
    </dgm:pt>
    <dgm:pt modelId="{A58C8A47-5A6F-4624-BFA1-F497452153DF}" type="sibTrans" cxnId="{19227E2D-D356-46A4-A993-13A102E381E4}">
      <dgm:prSet/>
      <dgm:spPr/>
      <dgm:t>
        <a:bodyPr/>
        <a:lstStyle/>
        <a:p>
          <a:endParaRPr lang="es-ES"/>
        </a:p>
      </dgm:t>
    </dgm:pt>
    <dgm:pt modelId="{9280AB16-B8DE-4999-8F5B-9502A60E5A4F}">
      <dgm:prSet phldrT="[Texto]"/>
      <dgm:spPr/>
      <dgm:t>
        <a:bodyPr/>
        <a:lstStyle/>
        <a:p>
          <a:r>
            <a:rPr lang="es-EC" b="1" dirty="0"/>
            <a:t>¿QUE IMPLICA?</a:t>
          </a:r>
          <a:br>
            <a:rPr lang="en-US" dirty="0"/>
          </a:br>
          <a:endParaRPr lang="es-ES" dirty="0"/>
        </a:p>
      </dgm:t>
    </dgm:pt>
    <dgm:pt modelId="{079684F0-3F90-4D58-B302-E785B5643A64}" type="parTrans" cxnId="{84146397-D9B8-43C9-AFF2-868BFEA3184C}">
      <dgm:prSet/>
      <dgm:spPr/>
      <dgm:t>
        <a:bodyPr/>
        <a:lstStyle/>
        <a:p>
          <a:endParaRPr lang="es-ES"/>
        </a:p>
      </dgm:t>
    </dgm:pt>
    <dgm:pt modelId="{78394CF1-79C5-438E-B6D4-D0DC55096E76}" type="sibTrans" cxnId="{84146397-D9B8-43C9-AFF2-868BFEA3184C}">
      <dgm:prSet/>
      <dgm:spPr/>
      <dgm:t>
        <a:bodyPr/>
        <a:lstStyle/>
        <a:p>
          <a:endParaRPr lang="es-ES"/>
        </a:p>
      </dgm:t>
    </dgm:pt>
    <dgm:pt modelId="{082CB2FB-36B8-4770-8B31-D59103FD593F}">
      <dgm:prSet phldrT="[Texto]"/>
      <dgm:spPr/>
      <dgm:t>
        <a:bodyPr/>
        <a:lstStyle/>
        <a:p>
          <a:r>
            <a:rPr lang="es-EC" dirty="0"/>
            <a:t>Es un plan que calcula los ingresos y egresos durante un período  para alcanzar una meta determinada por parte de una familia. De manera simple, puede considerarse como un resumen del flujo de caja proyectado.</a:t>
          </a:r>
          <a:endParaRPr lang="es-ES" dirty="0"/>
        </a:p>
      </dgm:t>
    </dgm:pt>
    <dgm:pt modelId="{0C05195A-46DD-4365-B403-56E96C9C9A8F}" type="parTrans" cxnId="{2AE4561F-AC1F-436D-8029-9660AA6667FE}">
      <dgm:prSet/>
      <dgm:spPr/>
      <dgm:t>
        <a:bodyPr/>
        <a:lstStyle/>
        <a:p>
          <a:endParaRPr lang="es-ES"/>
        </a:p>
      </dgm:t>
    </dgm:pt>
    <dgm:pt modelId="{CE975175-AB86-4669-AB2A-69C9BDB355D9}" type="sibTrans" cxnId="{2AE4561F-AC1F-436D-8029-9660AA6667FE}">
      <dgm:prSet/>
      <dgm:spPr/>
      <dgm:t>
        <a:bodyPr/>
        <a:lstStyle/>
        <a:p>
          <a:endParaRPr lang="es-ES"/>
        </a:p>
      </dgm:t>
    </dgm:pt>
    <dgm:pt modelId="{8561EF2B-0136-49E7-8E85-AC75A3B05B33}">
      <dgm:prSet phldrT="[Texto]" phldr="1"/>
      <dgm:spPr/>
      <dgm:t>
        <a:bodyPr/>
        <a:lstStyle/>
        <a:p>
          <a:endParaRPr lang="es-ES"/>
        </a:p>
      </dgm:t>
    </dgm:pt>
    <dgm:pt modelId="{ECD9E115-B5D3-484F-9E67-0002DBBD4670}" type="parTrans" cxnId="{6E0C03D3-6923-4E6C-AE83-8CF0111A2B31}">
      <dgm:prSet/>
      <dgm:spPr/>
      <dgm:t>
        <a:bodyPr/>
        <a:lstStyle/>
        <a:p>
          <a:endParaRPr lang="es-ES"/>
        </a:p>
      </dgm:t>
    </dgm:pt>
    <dgm:pt modelId="{DBC1E4EE-18FC-4DEB-B843-7990F511451C}" type="sibTrans" cxnId="{6E0C03D3-6923-4E6C-AE83-8CF0111A2B31}">
      <dgm:prSet/>
      <dgm:spPr/>
      <dgm:t>
        <a:bodyPr/>
        <a:lstStyle/>
        <a:p>
          <a:endParaRPr lang="es-ES"/>
        </a:p>
      </dgm:t>
    </dgm:pt>
    <dgm:pt modelId="{4BD2ECC5-79EC-4AFE-ACF4-93E2A84E7A06}">
      <dgm:prSet/>
      <dgm:spPr/>
      <dgm:t>
        <a:bodyPr/>
        <a:lstStyle/>
        <a:p>
          <a:endParaRPr lang="en-US" dirty="0"/>
        </a:p>
      </dgm:t>
    </dgm:pt>
    <dgm:pt modelId="{058AA53A-4C54-49BC-BC38-2A94516B871F}" type="parTrans" cxnId="{60AF2F14-82F9-4678-8C41-1FE27A099A63}">
      <dgm:prSet/>
      <dgm:spPr/>
      <dgm:t>
        <a:bodyPr/>
        <a:lstStyle/>
        <a:p>
          <a:endParaRPr lang="es-ES"/>
        </a:p>
      </dgm:t>
    </dgm:pt>
    <dgm:pt modelId="{FCCAF92B-875F-4383-8E19-A3264BB7C83B}" type="sibTrans" cxnId="{60AF2F14-82F9-4678-8C41-1FE27A099A63}">
      <dgm:prSet/>
      <dgm:spPr/>
      <dgm:t>
        <a:bodyPr/>
        <a:lstStyle/>
        <a:p>
          <a:endParaRPr lang="es-ES"/>
        </a:p>
      </dgm:t>
    </dgm:pt>
    <dgm:pt modelId="{2BBC3E09-5B97-4FA9-9096-AA7EE835117C}" type="pres">
      <dgm:prSet presAssocID="{63F11DB6-F3F1-43DC-AAE4-E4463F010EF0}" presName="Name0" presStyleCnt="0">
        <dgm:presLayoutVars>
          <dgm:dir/>
          <dgm:animLvl val="lvl"/>
          <dgm:resizeHandles val="exact"/>
        </dgm:presLayoutVars>
      </dgm:prSet>
      <dgm:spPr/>
    </dgm:pt>
    <dgm:pt modelId="{52E6A068-7753-44E4-91C6-52F8649D5015}" type="pres">
      <dgm:prSet presAssocID="{A939D720-4C87-416F-9AFA-A858796122E8}" presName="composite" presStyleCnt="0"/>
      <dgm:spPr/>
    </dgm:pt>
    <dgm:pt modelId="{176FD0F6-CB50-4CB0-8614-60F5F74D63F9}" type="pres">
      <dgm:prSet presAssocID="{A939D720-4C87-416F-9AFA-A858796122E8}" presName="parTx" presStyleLbl="alignNode1" presStyleIdx="0" presStyleCnt="3">
        <dgm:presLayoutVars>
          <dgm:chMax val="0"/>
          <dgm:chPref val="0"/>
          <dgm:bulletEnabled val="1"/>
        </dgm:presLayoutVars>
      </dgm:prSet>
      <dgm:spPr/>
    </dgm:pt>
    <dgm:pt modelId="{5FD6D5EB-B0EF-4FC0-AFEA-75C9A6C990D5}" type="pres">
      <dgm:prSet presAssocID="{A939D720-4C87-416F-9AFA-A858796122E8}" presName="desTx" presStyleLbl="alignAccFollowNode1" presStyleIdx="0" presStyleCnt="3">
        <dgm:presLayoutVars>
          <dgm:bulletEnabled val="1"/>
        </dgm:presLayoutVars>
      </dgm:prSet>
      <dgm:spPr/>
    </dgm:pt>
    <dgm:pt modelId="{046AFC73-CB05-4AAA-B21B-A92107C5CF54}" type="pres">
      <dgm:prSet presAssocID="{EAFC23AC-F635-4B99-B6BA-5F10328F48C5}" presName="space" presStyleCnt="0"/>
      <dgm:spPr/>
    </dgm:pt>
    <dgm:pt modelId="{EFA36D48-3F1B-431D-B874-FF3CAFB7F3B6}" type="pres">
      <dgm:prSet presAssocID="{50149BA5-E44A-44BF-AFFC-845F6E72E120}" presName="composite" presStyleCnt="0"/>
      <dgm:spPr/>
    </dgm:pt>
    <dgm:pt modelId="{AC9BB49E-C43F-4F79-978A-6D8665A74B89}" type="pres">
      <dgm:prSet presAssocID="{50149BA5-E44A-44BF-AFFC-845F6E72E120}" presName="parTx" presStyleLbl="alignNode1" presStyleIdx="1" presStyleCnt="3">
        <dgm:presLayoutVars>
          <dgm:chMax val="0"/>
          <dgm:chPref val="0"/>
          <dgm:bulletEnabled val="1"/>
        </dgm:presLayoutVars>
      </dgm:prSet>
      <dgm:spPr/>
    </dgm:pt>
    <dgm:pt modelId="{7B6D9EA2-C811-4D45-9F40-87DBCBA19CE9}" type="pres">
      <dgm:prSet presAssocID="{50149BA5-E44A-44BF-AFFC-845F6E72E120}" presName="desTx" presStyleLbl="alignAccFollowNode1" presStyleIdx="1" presStyleCnt="3">
        <dgm:presLayoutVars>
          <dgm:bulletEnabled val="1"/>
        </dgm:presLayoutVars>
      </dgm:prSet>
      <dgm:spPr/>
    </dgm:pt>
    <dgm:pt modelId="{E6BBCCF1-7699-4BDD-8F0A-57DA4DFE0656}" type="pres">
      <dgm:prSet presAssocID="{A22E504F-1DC9-4085-93D5-C708074F7D6E}" presName="space" presStyleCnt="0"/>
      <dgm:spPr/>
    </dgm:pt>
    <dgm:pt modelId="{E5A44141-F5F0-43BE-828D-DF5E38031EC7}" type="pres">
      <dgm:prSet presAssocID="{9280AB16-B8DE-4999-8F5B-9502A60E5A4F}" presName="composite" presStyleCnt="0"/>
      <dgm:spPr/>
    </dgm:pt>
    <dgm:pt modelId="{E34030ED-C5D2-478C-8315-9D566C1811BC}" type="pres">
      <dgm:prSet presAssocID="{9280AB16-B8DE-4999-8F5B-9502A60E5A4F}" presName="parTx" presStyleLbl="alignNode1" presStyleIdx="2" presStyleCnt="3">
        <dgm:presLayoutVars>
          <dgm:chMax val="0"/>
          <dgm:chPref val="0"/>
          <dgm:bulletEnabled val="1"/>
        </dgm:presLayoutVars>
      </dgm:prSet>
      <dgm:spPr/>
    </dgm:pt>
    <dgm:pt modelId="{7832CD18-ABDB-430C-A5D2-A8AD9CF14B78}" type="pres">
      <dgm:prSet presAssocID="{9280AB16-B8DE-4999-8F5B-9502A60E5A4F}" presName="desTx" presStyleLbl="alignAccFollowNode1" presStyleIdx="2" presStyleCnt="3">
        <dgm:presLayoutVars>
          <dgm:bulletEnabled val="1"/>
        </dgm:presLayoutVars>
      </dgm:prSet>
      <dgm:spPr/>
    </dgm:pt>
  </dgm:ptLst>
  <dgm:cxnLst>
    <dgm:cxn modelId="{60AF2F14-82F9-4678-8C41-1FE27A099A63}" srcId="{50149BA5-E44A-44BF-AFFC-845F6E72E120}" destId="{4BD2ECC5-79EC-4AFE-ACF4-93E2A84E7A06}" srcOrd="1" destOrd="0" parTransId="{058AA53A-4C54-49BC-BC38-2A94516B871F}" sibTransId="{FCCAF92B-875F-4383-8E19-A3264BB7C83B}"/>
    <dgm:cxn modelId="{8E03F71A-357A-44AC-A81F-DEF9B0E1EE61}" type="presOf" srcId="{082CB2FB-36B8-4770-8B31-D59103FD593F}" destId="{7832CD18-ABDB-430C-A5D2-A8AD9CF14B78}" srcOrd="0" destOrd="0" presId="urn:microsoft.com/office/officeart/2005/8/layout/hList1"/>
    <dgm:cxn modelId="{2AE4561F-AC1F-436D-8029-9660AA6667FE}" srcId="{9280AB16-B8DE-4999-8F5B-9502A60E5A4F}" destId="{082CB2FB-36B8-4770-8B31-D59103FD593F}" srcOrd="0" destOrd="0" parTransId="{0C05195A-46DD-4365-B403-56E96C9C9A8F}" sibTransId="{CE975175-AB86-4669-AB2A-69C9BDB355D9}"/>
    <dgm:cxn modelId="{350DEA2C-3E39-4630-A7BC-D04F8E5D6BFB}" srcId="{63F11DB6-F3F1-43DC-AAE4-E4463F010EF0}" destId="{A939D720-4C87-416F-9AFA-A858796122E8}" srcOrd="0" destOrd="0" parTransId="{749983A4-68D0-4BA1-BFDA-24DDDDB5201C}" sibTransId="{EAFC23AC-F635-4B99-B6BA-5F10328F48C5}"/>
    <dgm:cxn modelId="{19227E2D-D356-46A4-A993-13A102E381E4}" srcId="{50149BA5-E44A-44BF-AFFC-845F6E72E120}" destId="{BCA2085D-259A-4FF6-ACA8-296470ACFC56}" srcOrd="0" destOrd="0" parTransId="{0E1F5A9B-6449-4525-9A4A-3166EB5BA77E}" sibTransId="{A58C8A47-5A6F-4624-BFA1-F497452153DF}"/>
    <dgm:cxn modelId="{9C9CF338-AE2B-4FD5-94D2-0AEA83280366}" type="presOf" srcId="{BCA2085D-259A-4FF6-ACA8-296470ACFC56}" destId="{7B6D9EA2-C811-4D45-9F40-87DBCBA19CE9}" srcOrd="0" destOrd="0" presId="urn:microsoft.com/office/officeart/2005/8/layout/hList1"/>
    <dgm:cxn modelId="{9AB5EC67-8E06-42FA-8D60-07192FBFAA92}" type="presOf" srcId="{4BD2ECC5-79EC-4AFE-ACF4-93E2A84E7A06}" destId="{7B6D9EA2-C811-4D45-9F40-87DBCBA19CE9}" srcOrd="0" destOrd="1" presId="urn:microsoft.com/office/officeart/2005/8/layout/hList1"/>
    <dgm:cxn modelId="{D59E0B89-2409-4F37-9F45-95B61790463A}" type="presOf" srcId="{55CE1AB7-B07F-4A91-8361-D789E031146D}" destId="{5FD6D5EB-B0EF-4FC0-AFEA-75C9A6C990D5}" srcOrd="0" destOrd="0" presId="urn:microsoft.com/office/officeart/2005/8/layout/hList1"/>
    <dgm:cxn modelId="{84146397-D9B8-43C9-AFF2-868BFEA3184C}" srcId="{63F11DB6-F3F1-43DC-AAE4-E4463F010EF0}" destId="{9280AB16-B8DE-4999-8F5B-9502A60E5A4F}" srcOrd="2" destOrd="0" parTransId="{079684F0-3F90-4D58-B302-E785B5643A64}" sibTransId="{78394CF1-79C5-438E-B6D4-D0DC55096E76}"/>
    <dgm:cxn modelId="{DDFCD09B-2A4D-4B5E-B0EC-43C66B595A38}" type="presOf" srcId="{9280AB16-B8DE-4999-8F5B-9502A60E5A4F}" destId="{E34030ED-C5D2-478C-8315-9D566C1811BC}" srcOrd="0" destOrd="0" presId="urn:microsoft.com/office/officeart/2005/8/layout/hList1"/>
    <dgm:cxn modelId="{DA180DBB-47F7-4F52-8D85-FB649AEBC257}" srcId="{A939D720-4C87-416F-9AFA-A858796122E8}" destId="{55CE1AB7-B07F-4A91-8361-D789E031146D}" srcOrd="0" destOrd="0" parTransId="{9E49A989-41F0-4FE8-9E55-F930CC1A6C42}" sibTransId="{EA78A588-11C3-4B03-BFD8-7ACB86C2B5CD}"/>
    <dgm:cxn modelId="{7E72CABD-4B37-4BEB-942A-53CF63522C90}" type="presOf" srcId="{50149BA5-E44A-44BF-AFFC-845F6E72E120}" destId="{AC9BB49E-C43F-4F79-978A-6D8665A74B89}" srcOrd="0" destOrd="0" presId="urn:microsoft.com/office/officeart/2005/8/layout/hList1"/>
    <dgm:cxn modelId="{AFB676C2-8E2F-4016-97EE-1B2F65158DAD}" type="presOf" srcId="{63F11DB6-F3F1-43DC-AAE4-E4463F010EF0}" destId="{2BBC3E09-5B97-4FA9-9096-AA7EE835117C}" srcOrd="0" destOrd="0" presId="urn:microsoft.com/office/officeart/2005/8/layout/hList1"/>
    <dgm:cxn modelId="{0A860BCC-1BA9-430E-8A37-A80440681B38}" type="presOf" srcId="{A939D720-4C87-416F-9AFA-A858796122E8}" destId="{176FD0F6-CB50-4CB0-8614-60F5F74D63F9}" srcOrd="0" destOrd="0" presId="urn:microsoft.com/office/officeart/2005/8/layout/hList1"/>
    <dgm:cxn modelId="{6E0C03D3-6923-4E6C-AE83-8CF0111A2B31}" srcId="{9280AB16-B8DE-4999-8F5B-9502A60E5A4F}" destId="{8561EF2B-0136-49E7-8E85-AC75A3B05B33}" srcOrd="1" destOrd="0" parTransId="{ECD9E115-B5D3-484F-9E67-0002DBBD4670}" sibTransId="{DBC1E4EE-18FC-4DEB-B843-7990F511451C}"/>
    <dgm:cxn modelId="{1B0B87D8-A442-4D69-BE89-24C4BF6F437F}" type="presOf" srcId="{8561EF2B-0136-49E7-8E85-AC75A3B05B33}" destId="{7832CD18-ABDB-430C-A5D2-A8AD9CF14B78}" srcOrd="0" destOrd="1" presId="urn:microsoft.com/office/officeart/2005/8/layout/hList1"/>
    <dgm:cxn modelId="{D2B4F8EB-F031-436A-AD29-C5B2B507E3A2}" srcId="{63F11DB6-F3F1-43DC-AAE4-E4463F010EF0}" destId="{50149BA5-E44A-44BF-AFFC-845F6E72E120}" srcOrd="1" destOrd="0" parTransId="{91B10886-C295-43E7-A9E9-8264BBAF7CE0}" sibTransId="{A22E504F-1DC9-4085-93D5-C708074F7D6E}"/>
    <dgm:cxn modelId="{2C18A38F-DD83-4608-9454-77471F0426FB}" type="presParOf" srcId="{2BBC3E09-5B97-4FA9-9096-AA7EE835117C}" destId="{52E6A068-7753-44E4-91C6-52F8649D5015}" srcOrd="0" destOrd="0" presId="urn:microsoft.com/office/officeart/2005/8/layout/hList1"/>
    <dgm:cxn modelId="{8BE2D724-DC9D-42C9-B2F2-DCF534A8E899}" type="presParOf" srcId="{52E6A068-7753-44E4-91C6-52F8649D5015}" destId="{176FD0F6-CB50-4CB0-8614-60F5F74D63F9}" srcOrd="0" destOrd="0" presId="urn:microsoft.com/office/officeart/2005/8/layout/hList1"/>
    <dgm:cxn modelId="{3C542315-0749-49A3-A570-A033F8773C95}" type="presParOf" srcId="{52E6A068-7753-44E4-91C6-52F8649D5015}" destId="{5FD6D5EB-B0EF-4FC0-AFEA-75C9A6C990D5}" srcOrd="1" destOrd="0" presId="urn:microsoft.com/office/officeart/2005/8/layout/hList1"/>
    <dgm:cxn modelId="{F52BA58D-A603-4240-8E5F-2A4610E02F35}" type="presParOf" srcId="{2BBC3E09-5B97-4FA9-9096-AA7EE835117C}" destId="{046AFC73-CB05-4AAA-B21B-A92107C5CF54}" srcOrd="1" destOrd="0" presId="urn:microsoft.com/office/officeart/2005/8/layout/hList1"/>
    <dgm:cxn modelId="{27485470-3776-4C6B-B5F9-3A7C508A62FC}" type="presParOf" srcId="{2BBC3E09-5B97-4FA9-9096-AA7EE835117C}" destId="{EFA36D48-3F1B-431D-B874-FF3CAFB7F3B6}" srcOrd="2" destOrd="0" presId="urn:microsoft.com/office/officeart/2005/8/layout/hList1"/>
    <dgm:cxn modelId="{A262BA1D-B8B1-464A-91D8-6E075C3D5B41}" type="presParOf" srcId="{EFA36D48-3F1B-431D-B874-FF3CAFB7F3B6}" destId="{AC9BB49E-C43F-4F79-978A-6D8665A74B89}" srcOrd="0" destOrd="0" presId="urn:microsoft.com/office/officeart/2005/8/layout/hList1"/>
    <dgm:cxn modelId="{7CE59CB0-5854-4306-9671-DB2C5DE66C95}" type="presParOf" srcId="{EFA36D48-3F1B-431D-B874-FF3CAFB7F3B6}" destId="{7B6D9EA2-C811-4D45-9F40-87DBCBA19CE9}" srcOrd="1" destOrd="0" presId="urn:microsoft.com/office/officeart/2005/8/layout/hList1"/>
    <dgm:cxn modelId="{4E65D068-9F00-44EC-AA6E-D3FA2D2B7086}" type="presParOf" srcId="{2BBC3E09-5B97-4FA9-9096-AA7EE835117C}" destId="{E6BBCCF1-7699-4BDD-8F0A-57DA4DFE0656}" srcOrd="3" destOrd="0" presId="urn:microsoft.com/office/officeart/2005/8/layout/hList1"/>
    <dgm:cxn modelId="{DE654ACB-ADB2-4AD9-B1C6-3EC0F2FCC01E}" type="presParOf" srcId="{2BBC3E09-5B97-4FA9-9096-AA7EE835117C}" destId="{E5A44141-F5F0-43BE-828D-DF5E38031EC7}" srcOrd="4" destOrd="0" presId="urn:microsoft.com/office/officeart/2005/8/layout/hList1"/>
    <dgm:cxn modelId="{824BCBC8-C998-48E9-A9C8-290DC27CDA1A}" type="presParOf" srcId="{E5A44141-F5F0-43BE-828D-DF5E38031EC7}" destId="{E34030ED-C5D2-478C-8315-9D566C1811BC}" srcOrd="0" destOrd="0" presId="urn:microsoft.com/office/officeart/2005/8/layout/hList1"/>
    <dgm:cxn modelId="{E56795A4-39C6-43A9-94D2-6944F5607E05}" type="presParOf" srcId="{E5A44141-F5F0-43BE-828D-DF5E38031EC7}" destId="{7832CD18-ABDB-430C-A5D2-A8AD9CF14B78}" srcOrd="1" destOrd="0" presId="urn:microsoft.com/office/officeart/2005/8/layout/h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2.xml><?xml version="1.0" encoding="utf-8"?>
<dgm:dataModel xmlns:dgm="http://schemas.openxmlformats.org/drawingml/2006/diagram" xmlns:a="http://schemas.openxmlformats.org/drawingml/2006/main">
  <dgm:ptLst>
    <dgm:pt modelId="{3740CF45-5914-4673-9247-87E153D7226B}" type="doc">
      <dgm:prSet loTypeId="urn:microsoft.com/office/officeart/2005/8/layout/default" loCatId="list" qsTypeId="urn:microsoft.com/office/officeart/2005/8/quickstyle/3d3" qsCatId="3D" csTypeId="urn:microsoft.com/office/officeart/2005/8/colors/accent0_3" csCatId="mainScheme" phldr="1"/>
      <dgm:spPr/>
      <dgm:t>
        <a:bodyPr/>
        <a:lstStyle/>
        <a:p>
          <a:endParaRPr lang="es-ES"/>
        </a:p>
      </dgm:t>
    </dgm:pt>
    <dgm:pt modelId="{8A3F0585-345E-4A8F-8A2C-537709AF474F}">
      <dgm:prSet/>
      <dgm:spPr/>
      <dgm:t>
        <a:bodyPr/>
        <a:lstStyle/>
        <a:p>
          <a:r>
            <a:rPr lang="es-EC" dirty="0"/>
            <a:t>1. Diferentes tipos diferentes de ingresos y gastos.</a:t>
          </a:r>
          <a:endParaRPr lang="en-US" dirty="0"/>
        </a:p>
      </dgm:t>
    </dgm:pt>
    <dgm:pt modelId="{E18F93D6-4005-4FC9-AE5D-8529DA59CDDF}" type="parTrans" cxnId="{A4D06F07-A82F-4621-AC4C-4636F8870325}">
      <dgm:prSet/>
      <dgm:spPr/>
      <dgm:t>
        <a:bodyPr/>
        <a:lstStyle/>
        <a:p>
          <a:endParaRPr lang="es-ES"/>
        </a:p>
      </dgm:t>
    </dgm:pt>
    <dgm:pt modelId="{9084F102-18E5-4654-820A-44EDD5696F2E}" type="sibTrans" cxnId="{A4D06F07-A82F-4621-AC4C-4636F8870325}">
      <dgm:prSet/>
      <dgm:spPr/>
      <dgm:t>
        <a:bodyPr/>
        <a:lstStyle/>
        <a:p>
          <a:endParaRPr lang="es-ES"/>
        </a:p>
      </dgm:t>
    </dgm:pt>
    <dgm:pt modelId="{E14752C9-AF62-4F3D-80D9-8B9F2BC87A9E}">
      <dgm:prSet/>
      <dgm:spPr/>
      <dgm:t>
        <a:bodyPr/>
        <a:lstStyle/>
        <a:p>
          <a:r>
            <a:rPr lang="es-EC" dirty="0"/>
            <a:t>2. Monto de ingresos y gastos por cada tipo de fuente.</a:t>
          </a:r>
          <a:endParaRPr lang="en-US" dirty="0"/>
        </a:p>
      </dgm:t>
    </dgm:pt>
    <dgm:pt modelId="{21068396-86C6-4FB8-9A14-7E10DA4B7B31}" type="parTrans" cxnId="{2D1BBDBE-9EF0-40DE-B0EF-91BFA2CAAB3E}">
      <dgm:prSet/>
      <dgm:spPr/>
      <dgm:t>
        <a:bodyPr/>
        <a:lstStyle/>
        <a:p>
          <a:endParaRPr lang="es-ES"/>
        </a:p>
      </dgm:t>
    </dgm:pt>
    <dgm:pt modelId="{392FA1BA-7EBA-45C8-8B82-299948A359A3}" type="sibTrans" cxnId="{2D1BBDBE-9EF0-40DE-B0EF-91BFA2CAAB3E}">
      <dgm:prSet/>
      <dgm:spPr/>
      <dgm:t>
        <a:bodyPr/>
        <a:lstStyle/>
        <a:p>
          <a:endParaRPr lang="es-ES"/>
        </a:p>
      </dgm:t>
    </dgm:pt>
    <dgm:pt modelId="{3B93E869-65C3-457E-8CB0-E4B77E86522C}">
      <dgm:prSet/>
      <dgm:spPr/>
      <dgm:t>
        <a:bodyPr/>
        <a:lstStyle/>
        <a:p>
          <a:r>
            <a:rPr lang="es-EC" dirty="0"/>
            <a:t>3. Total de ingresos y gastos proyectados.</a:t>
          </a:r>
          <a:endParaRPr lang="en-US" dirty="0"/>
        </a:p>
      </dgm:t>
    </dgm:pt>
    <dgm:pt modelId="{90EE3F6B-58DB-4854-880D-B416F871FD3C}" type="parTrans" cxnId="{43A0BA50-F256-4E97-AAB5-5F618B4A0D10}">
      <dgm:prSet/>
      <dgm:spPr/>
      <dgm:t>
        <a:bodyPr/>
        <a:lstStyle/>
        <a:p>
          <a:endParaRPr lang="es-ES"/>
        </a:p>
      </dgm:t>
    </dgm:pt>
    <dgm:pt modelId="{63CEECC6-C3FA-4588-963F-272BAEE67F78}" type="sibTrans" cxnId="{43A0BA50-F256-4E97-AAB5-5F618B4A0D10}">
      <dgm:prSet/>
      <dgm:spPr/>
      <dgm:t>
        <a:bodyPr/>
        <a:lstStyle/>
        <a:p>
          <a:endParaRPr lang="es-ES"/>
        </a:p>
      </dgm:t>
    </dgm:pt>
    <dgm:pt modelId="{87CE7220-02E0-4D9F-9AC9-0292428246A7}">
      <dgm:prSet/>
      <dgm:spPr/>
      <dgm:t>
        <a:bodyPr/>
        <a:lstStyle/>
        <a:p>
          <a:r>
            <a:rPr lang="es-EC" dirty="0"/>
            <a:t>4. Total de ahorro o excedente</a:t>
          </a:r>
        </a:p>
      </dgm:t>
    </dgm:pt>
    <dgm:pt modelId="{ADE6CD54-9653-453E-9828-32534BE61A59}" type="parTrans" cxnId="{9EEBE4C9-89E7-4895-A717-281FA0D649D7}">
      <dgm:prSet/>
      <dgm:spPr/>
      <dgm:t>
        <a:bodyPr/>
        <a:lstStyle/>
        <a:p>
          <a:endParaRPr lang="es-ES"/>
        </a:p>
      </dgm:t>
    </dgm:pt>
    <dgm:pt modelId="{6B1EF3D9-7FFE-4DD5-A323-5C395981CB8D}" type="sibTrans" cxnId="{9EEBE4C9-89E7-4895-A717-281FA0D649D7}">
      <dgm:prSet/>
      <dgm:spPr/>
      <dgm:t>
        <a:bodyPr/>
        <a:lstStyle/>
        <a:p>
          <a:endParaRPr lang="es-ES"/>
        </a:p>
      </dgm:t>
    </dgm:pt>
    <dgm:pt modelId="{51017E0C-D103-4C38-A129-A2FC38328527}" type="pres">
      <dgm:prSet presAssocID="{3740CF45-5914-4673-9247-87E153D7226B}" presName="diagram" presStyleCnt="0">
        <dgm:presLayoutVars>
          <dgm:dir/>
          <dgm:resizeHandles val="exact"/>
        </dgm:presLayoutVars>
      </dgm:prSet>
      <dgm:spPr/>
    </dgm:pt>
    <dgm:pt modelId="{E8248771-4C4E-40A8-9028-D92B5A42256E}" type="pres">
      <dgm:prSet presAssocID="{8A3F0585-345E-4A8F-8A2C-537709AF474F}" presName="node" presStyleLbl="node1" presStyleIdx="0" presStyleCnt="4">
        <dgm:presLayoutVars>
          <dgm:bulletEnabled val="1"/>
        </dgm:presLayoutVars>
      </dgm:prSet>
      <dgm:spPr/>
    </dgm:pt>
    <dgm:pt modelId="{BD2CE625-2270-4ECD-B29A-4A579D5D9909}" type="pres">
      <dgm:prSet presAssocID="{9084F102-18E5-4654-820A-44EDD5696F2E}" presName="sibTrans" presStyleCnt="0"/>
      <dgm:spPr/>
    </dgm:pt>
    <dgm:pt modelId="{AAB2A8F8-45C7-41BF-B1BB-2DD0686090C5}" type="pres">
      <dgm:prSet presAssocID="{E14752C9-AF62-4F3D-80D9-8B9F2BC87A9E}" presName="node" presStyleLbl="node1" presStyleIdx="1" presStyleCnt="4">
        <dgm:presLayoutVars>
          <dgm:bulletEnabled val="1"/>
        </dgm:presLayoutVars>
      </dgm:prSet>
      <dgm:spPr/>
    </dgm:pt>
    <dgm:pt modelId="{63B09C00-A435-4209-8E70-6D3AEE8CD6F5}" type="pres">
      <dgm:prSet presAssocID="{392FA1BA-7EBA-45C8-8B82-299948A359A3}" presName="sibTrans" presStyleCnt="0"/>
      <dgm:spPr/>
    </dgm:pt>
    <dgm:pt modelId="{DB66D475-4F37-4359-9EC8-53C1377BB1EC}" type="pres">
      <dgm:prSet presAssocID="{3B93E869-65C3-457E-8CB0-E4B77E86522C}" presName="node" presStyleLbl="node1" presStyleIdx="2" presStyleCnt="4">
        <dgm:presLayoutVars>
          <dgm:bulletEnabled val="1"/>
        </dgm:presLayoutVars>
      </dgm:prSet>
      <dgm:spPr/>
    </dgm:pt>
    <dgm:pt modelId="{3A1DD3B3-C276-4D8E-AED0-8970867B7806}" type="pres">
      <dgm:prSet presAssocID="{63CEECC6-C3FA-4588-963F-272BAEE67F78}" presName="sibTrans" presStyleCnt="0"/>
      <dgm:spPr/>
    </dgm:pt>
    <dgm:pt modelId="{47A5B69F-9A6A-41AE-BE31-15B98EF1BB2E}" type="pres">
      <dgm:prSet presAssocID="{87CE7220-02E0-4D9F-9AC9-0292428246A7}" presName="node" presStyleLbl="node1" presStyleIdx="3" presStyleCnt="4">
        <dgm:presLayoutVars>
          <dgm:bulletEnabled val="1"/>
        </dgm:presLayoutVars>
      </dgm:prSet>
      <dgm:spPr/>
    </dgm:pt>
  </dgm:ptLst>
  <dgm:cxnLst>
    <dgm:cxn modelId="{A4D06F07-A82F-4621-AC4C-4636F8870325}" srcId="{3740CF45-5914-4673-9247-87E153D7226B}" destId="{8A3F0585-345E-4A8F-8A2C-537709AF474F}" srcOrd="0" destOrd="0" parTransId="{E18F93D6-4005-4FC9-AE5D-8529DA59CDDF}" sibTransId="{9084F102-18E5-4654-820A-44EDD5696F2E}"/>
    <dgm:cxn modelId="{381D4428-92E6-45FD-9C15-D0AD43851DEF}" type="presOf" srcId="{3740CF45-5914-4673-9247-87E153D7226B}" destId="{51017E0C-D103-4C38-A129-A2FC38328527}" srcOrd="0" destOrd="0" presId="urn:microsoft.com/office/officeart/2005/8/layout/default"/>
    <dgm:cxn modelId="{FCC6B465-3A39-4BE6-96AC-A8FFF8E2DB46}" type="presOf" srcId="{3B93E869-65C3-457E-8CB0-E4B77E86522C}" destId="{DB66D475-4F37-4359-9EC8-53C1377BB1EC}" srcOrd="0" destOrd="0" presId="urn:microsoft.com/office/officeart/2005/8/layout/default"/>
    <dgm:cxn modelId="{43A0BA50-F256-4E97-AAB5-5F618B4A0D10}" srcId="{3740CF45-5914-4673-9247-87E153D7226B}" destId="{3B93E869-65C3-457E-8CB0-E4B77E86522C}" srcOrd="2" destOrd="0" parTransId="{90EE3F6B-58DB-4854-880D-B416F871FD3C}" sibTransId="{63CEECC6-C3FA-4588-963F-272BAEE67F78}"/>
    <dgm:cxn modelId="{8CA47A8C-BCA6-439B-A741-E59BE9DC1D86}" type="presOf" srcId="{8A3F0585-345E-4A8F-8A2C-537709AF474F}" destId="{E8248771-4C4E-40A8-9028-D92B5A42256E}" srcOrd="0" destOrd="0" presId="urn:microsoft.com/office/officeart/2005/8/layout/default"/>
    <dgm:cxn modelId="{4538D2A9-8DB1-4121-87EC-5864D8049200}" type="presOf" srcId="{87CE7220-02E0-4D9F-9AC9-0292428246A7}" destId="{47A5B69F-9A6A-41AE-BE31-15B98EF1BB2E}" srcOrd="0" destOrd="0" presId="urn:microsoft.com/office/officeart/2005/8/layout/default"/>
    <dgm:cxn modelId="{2D1BBDBE-9EF0-40DE-B0EF-91BFA2CAAB3E}" srcId="{3740CF45-5914-4673-9247-87E153D7226B}" destId="{E14752C9-AF62-4F3D-80D9-8B9F2BC87A9E}" srcOrd="1" destOrd="0" parTransId="{21068396-86C6-4FB8-9A14-7E10DA4B7B31}" sibTransId="{392FA1BA-7EBA-45C8-8B82-299948A359A3}"/>
    <dgm:cxn modelId="{9EEBE4C9-89E7-4895-A717-281FA0D649D7}" srcId="{3740CF45-5914-4673-9247-87E153D7226B}" destId="{87CE7220-02E0-4D9F-9AC9-0292428246A7}" srcOrd="3" destOrd="0" parTransId="{ADE6CD54-9653-453E-9828-32534BE61A59}" sibTransId="{6B1EF3D9-7FFE-4DD5-A323-5C395981CB8D}"/>
    <dgm:cxn modelId="{66F93AE6-A0A3-40D6-8BEF-859B7BFDDFFC}" type="presOf" srcId="{E14752C9-AF62-4F3D-80D9-8B9F2BC87A9E}" destId="{AAB2A8F8-45C7-41BF-B1BB-2DD0686090C5}" srcOrd="0" destOrd="0" presId="urn:microsoft.com/office/officeart/2005/8/layout/default"/>
    <dgm:cxn modelId="{CFE1EC26-BE75-4B0C-B0EA-A3DF4460CE70}" type="presParOf" srcId="{51017E0C-D103-4C38-A129-A2FC38328527}" destId="{E8248771-4C4E-40A8-9028-D92B5A42256E}" srcOrd="0" destOrd="0" presId="urn:microsoft.com/office/officeart/2005/8/layout/default"/>
    <dgm:cxn modelId="{75533177-D5BB-4D27-A2BB-40ED6400CF78}" type="presParOf" srcId="{51017E0C-D103-4C38-A129-A2FC38328527}" destId="{BD2CE625-2270-4ECD-B29A-4A579D5D9909}" srcOrd="1" destOrd="0" presId="urn:microsoft.com/office/officeart/2005/8/layout/default"/>
    <dgm:cxn modelId="{11ABF6CC-9EC9-446C-A9CB-59F0661BA230}" type="presParOf" srcId="{51017E0C-D103-4C38-A129-A2FC38328527}" destId="{AAB2A8F8-45C7-41BF-B1BB-2DD0686090C5}" srcOrd="2" destOrd="0" presId="urn:microsoft.com/office/officeart/2005/8/layout/default"/>
    <dgm:cxn modelId="{F88278E3-55CD-4010-A0A2-911194446190}" type="presParOf" srcId="{51017E0C-D103-4C38-A129-A2FC38328527}" destId="{63B09C00-A435-4209-8E70-6D3AEE8CD6F5}" srcOrd="3" destOrd="0" presId="urn:microsoft.com/office/officeart/2005/8/layout/default"/>
    <dgm:cxn modelId="{E1B78CA7-E6F4-434A-BD85-FC5C09D070BA}" type="presParOf" srcId="{51017E0C-D103-4C38-A129-A2FC38328527}" destId="{DB66D475-4F37-4359-9EC8-53C1377BB1EC}" srcOrd="4" destOrd="0" presId="urn:microsoft.com/office/officeart/2005/8/layout/default"/>
    <dgm:cxn modelId="{BAF248F4-E5B2-4511-904E-486DE94617BE}" type="presParOf" srcId="{51017E0C-D103-4C38-A129-A2FC38328527}" destId="{3A1DD3B3-C276-4D8E-AED0-8970867B7806}" srcOrd="5" destOrd="0" presId="urn:microsoft.com/office/officeart/2005/8/layout/default"/>
    <dgm:cxn modelId="{3837EAF2-B170-4265-8AC3-8B0F58C20852}" type="presParOf" srcId="{51017E0C-D103-4C38-A129-A2FC38328527}" destId="{47A5B69F-9A6A-41AE-BE31-15B98EF1BB2E}" srcOrd="6" destOrd="0" presId="urn:microsoft.com/office/officeart/2005/8/layout/defaul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3.xml><?xml version="1.0" encoding="utf-8"?>
<dgm:dataModel xmlns:dgm="http://schemas.openxmlformats.org/drawingml/2006/diagram" xmlns:a="http://schemas.openxmlformats.org/drawingml/2006/main">
  <dgm:ptLst>
    <dgm:pt modelId="{8D7F3AE9-0FFE-4070-98F4-8D851C8893E2}" type="doc">
      <dgm:prSet loTypeId="urn:microsoft.com/office/officeart/2005/8/layout/list1" loCatId="list" qsTypeId="urn:microsoft.com/office/officeart/2005/8/quickstyle/simple1" qsCatId="simple" csTypeId="urn:microsoft.com/office/officeart/2005/8/colors/accent1_1" csCatId="accent1" phldr="1"/>
      <dgm:spPr/>
      <dgm:t>
        <a:bodyPr/>
        <a:lstStyle/>
        <a:p>
          <a:endParaRPr lang="es-ES"/>
        </a:p>
      </dgm:t>
    </dgm:pt>
    <dgm:pt modelId="{2E00794B-4897-48C6-BF22-07073013AB62}">
      <dgm:prSet phldrT="[Texto]" custT="1"/>
      <dgm:spPr/>
      <dgm:t>
        <a:bodyPr/>
        <a:lstStyle/>
        <a:p>
          <a:r>
            <a:rPr lang="es-EC" sz="1400" dirty="0"/>
            <a:t>Es la principal herramienta de la Planificación Familiar. </a:t>
          </a:r>
          <a:endParaRPr lang="en-US" sz="1400" dirty="0"/>
        </a:p>
      </dgm:t>
    </dgm:pt>
    <dgm:pt modelId="{176BCC96-2DE7-400E-A666-54FBC8602EF2}" type="parTrans" cxnId="{2BBAC018-A793-4A4F-84E1-CB7C95015F45}">
      <dgm:prSet/>
      <dgm:spPr/>
      <dgm:t>
        <a:bodyPr/>
        <a:lstStyle/>
        <a:p>
          <a:endParaRPr lang="es-ES"/>
        </a:p>
      </dgm:t>
    </dgm:pt>
    <dgm:pt modelId="{A942892A-15DF-4AC0-8471-E88287E670D4}" type="sibTrans" cxnId="{2BBAC018-A793-4A4F-84E1-CB7C95015F45}">
      <dgm:prSet/>
      <dgm:spPr/>
      <dgm:t>
        <a:bodyPr/>
        <a:lstStyle/>
        <a:p>
          <a:endParaRPr lang="es-ES"/>
        </a:p>
      </dgm:t>
    </dgm:pt>
    <dgm:pt modelId="{8A7D28E6-E704-4CAE-BB81-7E211323A487}">
      <dgm:prSet phldrT="[Texto]" custT="1"/>
      <dgm:spPr/>
      <dgm:t>
        <a:bodyPr/>
        <a:lstStyle/>
        <a:p>
          <a:r>
            <a:rPr lang="es-EC" sz="1400" dirty="0"/>
            <a:t>Presupuestar nos permite saber cuánto contamos y en qué destinamos cada mes el dinero de nuestros ingresos.</a:t>
          </a:r>
          <a:endParaRPr lang="es-ES" sz="1400" dirty="0"/>
        </a:p>
      </dgm:t>
    </dgm:pt>
    <dgm:pt modelId="{195B69EF-C878-421B-8AA8-C33E2D64DB66}" type="parTrans" cxnId="{E818B4D3-8643-4791-86EA-28559E22DEF8}">
      <dgm:prSet/>
      <dgm:spPr/>
      <dgm:t>
        <a:bodyPr/>
        <a:lstStyle/>
        <a:p>
          <a:endParaRPr lang="es-ES"/>
        </a:p>
      </dgm:t>
    </dgm:pt>
    <dgm:pt modelId="{A82102DF-26CA-44E5-AFAA-CA5E3A688918}" type="sibTrans" cxnId="{E818B4D3-8643-4791-86EA-28559E22DEF8}">
      <dgm:prSet/>
      <dgm:spPr/>
      <dgm:t>
        <a:bodyPr/>
        <a:lstStyle/>
        <a:p>
          <a:endParaRPr lang="es-ES"/>
        </a:p>
      </dgm:t>
    </dgm:pt>
    <dgm:pt modelId="{58C5C936-DDCD-4404-8630-7846D62A4295}">
      <dgm:prSet phldrT="[Texto]" custT="1"/>
      <dgm:spPr/>
      <dgm:t>
        <a:bodyPr/>
        <a:lstStyle/>
        <a:p>
          <a:r>
            <a:rPr lang="es-EC" sz="1400" dirty="0"/>
            <a:t>Al final del mes, nos permite conocer si gastamos más de lo que tenemos; o si nos sobra un poco de dinero.</a:t>
          </a:r>
          <a:endParaRPr lang="es-ES" sz="1400" dirty="0"/>
        </a:p>
      </dgm:t>
    </dgm:pt>
    <dgm:pt modelId="{DD5840E3-CF9F-4781-AE84-544AF818E94D}" type="parTrans" cxnId="{F2266EA2-84F3-442C-94CD-5B6C9BFBAD97}">
      <dgm:prSet/>
      <dgm:spPr/>
      <dgm:t>
        <a:bodyPr/>
        <a:lstStyle/>
        <a:p>
          <a:endParaRPr lang="es-ES"/>
        </a:p>
      </dgm:t>
    </dgm:pt>
    <dgm:pt modelId="{7C431712-5DE7-4B52-87CC-DDDD6EAB9104}" type="sibTrans" cxnId="{F2266EA2-84F3-442C-94CD-5B6C9BFBAD97}">
      <dgm:prSet/>
      <dgm:spPr/>
      <dgm:t>
        <a:bodyPr/>
        <a:lstStyle/>
        <a:p>
          <a:endParaRPr lang="es-ES"/>
        </a:p>
      </dgm:t>
    </dgm:pt>
    <dgm:pt modelId="{7B8AC9EC-A0D7-4284-AFE9-AEFE4BF44CA8}">
      <dgm:prSet custT="1"/>
      <dgm:spPr/>
      <dgm:t>
        <a:bodyPr/>
        <a:lstStyle/>
        <a:p>
          <a:r>
            <a:rPr lang="es-EC" sz="1400"/>
            <a:t>El Presupuesto Familiar consiste en anotar el dinero que ingresa a la familia y lo que se gasta en un periodo, de preferencia en un mes. </a:t>
          </a:r>
          <a:endParaRPr lang="es-ES" sz="1400"/>
        </a:p>
      </dgm:t>
    </dgm:pt>
    <dgm:pt modelId="{E2E5825B-5384-4895-A100-AFC34A1A0911}" type="parTrans" cxnId="{79EED4BA-6521-481F-B2FD-0537ABEF1729}">
      <dgm:prSet/>
      <dgm:spPr/>
      <dgm:t>
        <a:bodyPr/>
        <a:lstStyle/>
        <a:p>
          <a:endParaRPr lang="es-ES"/>
        </a:p>
      </dgm:t>
    </dgm:pt>
    <dgm:pt modelId="{2FB236C0-9198-459A-86F1-CF472939A627}" type="sibTrans" cxnId="{79EED4BA-6521-481F-B2FD-0537ABEF1729}">
      <dgm:prSet/>
      <dgm:spPr/>
      <dgm:t>
        <a:bodyPr/>
        <a:lstStyle/>
        <a:p>
          <a:endParaRPr lang="es-ES"/>
        </a:p>
      </dgm:t>
    </dgm:pt>
    <dgm:pt modelId="{61236CC1-C125-4B3C-A346-2C8E2316C651}" type="pres">
      <dgm:prSet presAssocID="{8D7F3AE9-0FFE-4070-98F4-8D851C8893E2}" presName="linear" presStyleCnt="0">
        <dgm:presLayoutVars>
          <dgm:dir/>
          <dgm:animLvl val="lvl"/>
          <dgm:resizeHandles val="exact"/>
        </dgm:presLayoutVars>
      </dgm:prSet>
      <dgm:spPr/>
    </dgm:pt>
    <dgm:pt modelId="{84F90867-9FD6-4DF0-AB10-AD9D897DEFAB}" type="pres">
      <dgm:prSet presAssocID="{2E00794B-4897-48C6-BF22-07073013AB62}" presName="parentLin" presStyleCnt="0"/>
      <dgm:spPr/>
    </dgm:pt>
    <dgm:pt modelId="{5644643E-7795-45D6-9D1B-ACE1FB41B7F8}" type="pres">
      <dgm:prSet presAssocID="{2E00794B-4897-48C6-BF22-07073013AB62}" presName="parentLeftMargin" presStyleLbl="node1" presStyleIdx="0" presStyleCnt="4"/>
      <dgm:spPr/>
    </dgm:pt>
    <dgm:pt modelId="{9C49CC72-2A3F-40E7-AF7C-2AB816089D8D}" type="pres">
      <dgm:prSet presAssocID="{2E00794B-4897-48C6-BF22-07073013AB62}" presName="parentText" presStyleLbl="node1" presStyleIdx="0" presStyleCnt="4">
        <dgm:presLayoutVars>
          <dgm:chMax val="0"/>
          <dgm:bulletEnabled val="1"/>
        </dgm:presLayoutVars>
      </dgm:prSet>
      <dgm:spPr/>
    </dgm:pt>
    <dgm:pt modelId="{3C6F2965-07CA-4C90-9D85-77E4658F3F84}" type="pres">
      <dgm:prSet presAssocID="{2E00794B-4897-48C6-BF22-07073013AB62}" presName="negativeSpace" presStyleCnt="0"/>
      <dgm:spPr/>
    </dgm:pt>
    <dgm:pt modelId="{0964D0FA-B338-4090-B3DD-BC5FDF796F2F}" type="pres">
      <dgm:prSet presAssocID="{2E00794B-4897-48C6-BF22-07073013AB62}" presName="childText" presStyleLbl="conFgAcc1" presStyleIdx="0" presStyleCnt="4">
        <dgm:presLayoutVars>
          <dgm:bulletEnabled val="1"/>
        </dgm:presLayoutVars>
      </dgm:prSet>
      <dgm:spPr/>
    </dgm:pt>
    <dgm:pt modelId="{0BD6E34E-9B0C-437A-BC68-ED9B55416F60}" type="pres">
      <dgm:prSet presAssocID="{A942892A-15DF-4AC0-8471-E88287E670D4}" presName="spaceBetweenRectangles" presStyleCnt="0"/>
      <dgm:spPr/>
    </dgm:pt>
    <dgm:pt modelId="{E1766A47-B9E5-45AE-B3D6-0A9D165551A5}" type="pres">
      <dgm:prSet presAssocID="{7B8AC9EC-A0D7-4284-AFE9-AEFE4BF44CA8}" presName="parentLin" presStyleCnt="0"/>
      <dgm:spPr/>
    </dgm:pt>
    <dgm:pt modelId="{CD2BF8E5-86EF-49E1-B1F8-633B99607967}" type="pres">
      <dgm:prSet presAssocID="{7B8AC9EC-A0D7-4284-AFE9-AEFE4BF44CA8}" presName="parentLeftMargin" presStyleLbl="node1" presStyleIdx="0" presStyleCnt="4"/>
      <dgm:spPr/>
    </dgm:pt>
    <dgm:pt modelId="{6B52E372-8CEE-4D80-A4A6-28DEC78AEA46}" type="pres">
      <dgm:prSet presAssocID="{7B8AC9EC-A0D7-4284-AFE9-AEFE4BF44CA8}" presName="parentText" presStyleLbl="node1" presStyleIdx="1" presStyleCnt="4">
        <dgm:presLayoutVars>
          <dgm:chMax val="0"/>
          <dgm:bulletEnabled val="1"/>
        </dgm:presLayoutVars>
      </dgm:prSet>
      <dgm:spPr/>
    </dgm:pt>
    <dgm:pt modelId="{DAEF4E7A-1592-4234-AA49-DA031B534BC1}" type="pres">
      <dgm:prSet presAssocID="{7B8AC9EC-A0D7-4284-AFE9-AEFE4BF44CA8}" presName="negativeSpace" presStyleCnt="0"/>
      <dgm:spPr/>
    </dgm:pt>
    <dgm:pt modelId="{6FC72935-035F-43E3-AECB-1C3A0C9C410F}" type="pres">
      <dgm:prSet presAssocID="{7B8AC9EC-A0D7-4284-AFE9-AEFE4BF44CA8}" presName="childText" presStyleLbl="conFgAcc1" presStyleIdx="1" presStyleCnt="4">
        <dgm:presLayoutVars>
          <dgm:bulletEnabled val="1"/>
        </dgm:presLayoutVars>
      </dgm:prSet>
      <dgm:spPr/>
    </dgm:pt>
    <dgm:pt modelId="{550240D3-BAA6-4EA8-8BD0-E1914FF8D1B5}" type="pres">
      <dgm:prSet presAssocID="{2FB236C0-9198-459A-86F1-CF472939A627}" presName="spaceBetweenRectangles" presStyleCnt="0"/>
      <dgm:spPr/>
    </dgm:pt>
    <dgm:pt modelId="{C1D34ED1-16A4-4937-B0A3-09F1489B63C7}" type="pres">
      <dgm:prSet presAssocID="{8A7D28E6-E704-4CAE-BB81-7E211323A487}" presName="parentLin" presStyleCnt="0"/>
      <dgm:spPr/>
    </dgm:pt>
    <dgm:pt modelId="{CFD18545-EF4F-4371-9E10-850A6D4E1DB7}" type="pres">
      <dgm:prSet presAssocID="{8A7D28E6-E704-4CAE-BB81-7E211323A487}" presName="parentLeftMargin" presStyleLbl="node1" presStyleIdx="1" presStyleCnt="4"/>
      <dgm:spPr/>
    </dgm:pt>
    <dgm:pt modelId="{82D0F309-4A2D-4D14-A3A9-93DDEAEEEC78}" type="pres">
      <dgm:prSet presAssocID="{8A7D28E6-E704-4CAE-BB81-7E211323A487}" presName="parentText" presStyleLbl="node1" presStyleIdx="2" presStyleCnt="4">
        <dgm:presLayoutVars>
          <dgm:chMax val="0"/>
          <dgm:bulletEnabled val="1"/>
        </dgm:presLayoutVars>
      </dgm:prSet>
      <dgm:spPr/>
    </dgm:pt>
    <dgm:pt modelId="{E75E0800-4F28-4B8C-A61B-E206D4B5CBA7}" type="pres">
      <dgm:prSet presAssocID="{8A7D28E6-E704-4CAE-BB81-7E211323A487}" presName="negativeSpace" presStyleCnt="0"/>
      <dgm:spPr/>
    </dgm:pt>
    <dgm:pt modelId="{C43E167A-3E6E-4F3B-87EE-81ACAC23E225}" type="pres">
      <dgm:prSet presAssocID="{8A7D28E6-E704-4CAE-BB81-7E211323A487}" presName="childText" presStyleLbl="conFgAcc1" presStyleIdx="2" presStyleCnt="4">
        <dgm:presLayoutVars>
          <dgm:bulletEnabled val="1"/>
        </dgm:presLayoutVars>
      </dgm:prSet>
      <dgm:spPr/>
    </dgm:pt>
    <dgm:pt modelId="{F8402593-8DA0-43B3-B243-1DDC5D055DBE}" type="pres">
      <dgm:prSet presAssocID="{A82102DF-26CA-44E5-AFAA-CA5E3A688918}" presName="spaceBetweenRectangles" presStyleCnt="0"/>
      <dgm:spPr/>
    </dgm:pt>
    <dgm:pt modelId="{2AB1C86F-4C2D-4596-8A02-7AB0DEA396B1}" type="pres">
      <dgm:prSet presAssocID="{58C5C936-DDCD-4404-8630-7846D62A4295}" presName="parentLin" presStyleCnt="0"/>
      <dgm:spPr/>
    </dgm:pt>
    <dgm:pt modelId="{D4A3C195-ED22-4900-876C-0E1A6507AE17}" type="pres">
      <dgm:prSet presAssocID="{58C5C936-DDCD-4404-8630-7846D62A4295}" presName="parentLeftMargin" presStyleLbl="node1" presStyleIdx="2" presStyleCnt="4"/>
      <dgm:spPr/>
    </dgm:pt>
    <dgm:pt modelId="{F7E76443-24BA-4409-B60C-A941886ED4C6}" type="pres">
      <dgm:prSet presAssocID="{58C5C936-DDCD-4404-8630-7846D62A4295}" presName="parentText" presStyleLbl="node1" presStyleIdx="3" presStyleCnt="4" custLinFactNeighborY="4163">
        <dgm:presLayoutVars>
          <dgm:chMax val="0"/>
          <dgm:bulletEnabled val="1"/>
        </dgm:presLayoutVars>
      </dgm:prSet>
      <dgm:spPr/>
    </dgm:pt>
    <dgm:pt modelId="{33A3B175-E153-42A3-A36B-59B2A49C2853}" type="pres">
      <dgm:prSet presAssocID="{58C5C936-DDCD-4404-8630-7846D62A4295}" presName="negativeSpace" presStyleCnt="0"/>
      <dgm:spPr/>
    </dgm:pt>
    <dgm:pt modelId="{18DECEFC-8E6E-4378-B9A3-F808FBF5B3F3}" type="pres">
      <dgm:prSet presAssocID="{58C5C936-DDCD-4404-8630-7846D62A4295}" presName="childText" presStyleLbl="conFgAcc1" presStyleIdx="3" presStyleCnt="4">
        <dgm:presLayoutVars>
          <dgm:bulletEnabled val="1"/>
        </dgm:presLayoutVars>
      </dgm:prSet>
      <dgm:spPr/>
    </dgm:pt>
  </dgm:ptLst>
  <dgm:cxnLst>
    <dgm:cxn modelId="{A44A8E10-1D65-4E67-A29D-5A667EA7AC8B}" type="presOf" srcId="{8A7D28E6-E704-4CAE-BB81-7E211323A487}" destId="{CFD18545-EF4F-4371-9E10-850A6D4E1DB7}" srcOrd="0" destOrd="0" presId="urn:microsoft.com/office/officeart/2005/8/layout/list1"/>
    <dgm:cxn modelId="{FD0F2616-C73E-423F-978B-239E26F293C9}" type="presOf" srcId="{58C5C936-DDCD-4404-8630-7846D62A4295}" destId="{D4A3C195-ED22-4900-876C-0E1A6507AE17}" srcOrd="0" destOrd="0" presId="urn:microsoft.com/office/officeart/2005/8/layout/list1"/>
    <dgm:cxn modelId="{2BBAC018-A793-4A4F-84E1-CB7C95015F45}" srcId="{8D7F3AE9-0FFE-4070-98F4-8D851C8893E2}" destId="{2E00794B-4897-48C6-BF22-07073013AB62}" srcOrd="0" destOrd="0" parTransId="{176BCC96-2DE7-400E-A666-54FBC8602EF2}" sibTransId="{A942892A-15DF-4AC0-8471-E88287E670D4}"/>
    <dgm:cxn modelId="{8536EA1D-DCCF-43B3-B78F-534E34D79EC7}" type="presOf" srcId="{8A7D28E6-E704-4CAE-BB81-7E211323A487}" destId="{82D0F309-4A2D-4D14-A3A9-93DDEAEEEC78}" srcOrd="1" destOrd="0" presId="urn:microsoft.com/office/officeart/2005/8/layout/list1"/>
    <dgm:cxn modelId="{CD36A528-8CE0-46E2-ADE9-B1A5806E3C5C}" type="presOf" srcId="{2E00794B-4897-48C6-BF22-07073013AB62}" destId="{5644643E-7795-45D6-9D1B-ACE1FB41B7F8}" srcOrd="0" destOrd="0" presId="urn:microsoft.com/office/officeart/2005/8/layout/list1"/>
    <dgm:cxn modelId="{464B652C-2A22-404C-9E46-F4117922D8BE}" type="presOf" srcId="{2E00794B-4897-48C6-BF22-07073013AB62}" destId="{9C49CC72-2A3F-40E7-AF7C-2AB816089D8D}" srcOrd="1" destOrd="0" presId="urn:microsoft.com/office/officeart/2005/8/layout/list1"/>
    <dgm:cxn modelId="{7D8ECA41-764B-490B-A639-6CA487256F85}" type="presOf" srcId="{8D7F3AE9-0FFE-4070-98F4-8D851C8893E2}" destId="{61236CC1-C125-4B3C-A346-2C8E2316C651}" srcOrd="0" destOrd="0" presId="urn:microsoft.com/office/officeart/2005/8/layout/list1"/>
    <dgm:cxn modelId="{494C8B6D-F8EF-46D2-B3A9-B8ACDA02E118}" type="presOf" srcId="{7B8AC9EC-A0D7-4284-AFE9-AEFE4BF44CA8}" destId="{6B52E372-8CEE-4D80-A4A6-28DEC78AEA46}" srcOrd="1" destOrd="0" presId="urn:microsoft.com/office/officeart/2005/8/layout/list1"/>
    <dgm:cxn modelId="{F2266EA2-84F3-442C-94CD-5B6C9BFBAD97}" srcId="{8D7F3AE9-0FFE-4070-98F4-8D851C8893E2}" destId="{58C5C936-DDCD-4404-8630-7846D62A4295}" srcOrd="3" destOrd="0" parTransId="{DD5840E3-CF9F-4781-AE84-544AF818E94D}" sibTransId="{7C431712-5DE7-4B52-87CC-DDDD6EAB9104}"/>
    <dgm:cxn modelId="{79EED4BA-6521-481F-B2FD-0537ABEF1729}" srcId="{8D7F3AE9-0FFE-4070-98F4-8D851C8893E2}" destId="{7B8AC9EC-A0D7-4284-AFE9-AEFE4BF44CA8}" srcOrd="1" destOrd="0" parTransId="{E2E5825B-5384-4895-A100-AFC34A1A0911}" sibTransId="{2FB236C0-9198-459A-86F1-CF472939A627}"/>
    <dgm:cxn modelId="{EDD3E3BE-13F4-4814-9A79-F1EC3305C017}" type="presOf" srcId="{58C5C936-DDCD-4404-8630-7846D62A4295}" destId="{F7E76443-24BA-4409-B60C-A941886ED4C6}" srcOrd="1" destOrd="0" presId="urn:microsoft.com/office/officeart/2005/8/layout/list1"/>
    <dgm:cxn modelId="{E818B4D3-8643-4791-86EA-28559E22DEF8}" srcId="{8D7F3AE9-0FFE-4070-98F4-8D851C8893E2}" destId="{8A7D28E6-E704-4CAE-BB81-7E211323A487}" srcOrd="2" destOrd="0" parTransId="{195B69EF-C878-421B-8AA8-C33E2D64DB66}" sibTransId="{A82102DF-26CA-44E5-AFAA-CA5E3A688918}"/>
    <dgm:cxn modelId="{AFAAF6DE-CD68-48D2-9BDD-8742B78175FD}" type="presOf" srcId="{7B8AC9EC-A0D7-4284-AFE9-AEFE4BF44CA8}" destId="{CD2BF8E5-86EF-49E1-B1F8-633B99607967}" srcOrd="0" destOrd="0" presId="urn:microsoft.com/office/officeart/2005/8/layout/list1"/>
    <dgm:cxn modelId="{61743CFC-3BF1-41D1-B328-BB083F5A416C}" type="presParOf" srcId="{61236CC1-C125-4B3C-A346-2C8E2316C651}" destId="{84F90867-9FD6-4DF0-AB10-AD9D897DEFAB}" srcOrd="0" destOrd="0" presId="urn:microsoft.com/office/officeart/2005/8/layout/list1"/>
    <dgm:cxn modelId="{5C47C85B-9D2A-443A-B3C5-7A2DD154A7CB}" type="presParOf" srcId="{84F90867-9FD6-4DF0-AB10-AD9D897DEFAB}" destId="{5644643E-7795-45D6-9D1B-ACE1FB41B7F8}" srcOrd="0" destOrd="0" presId="urn:microsoft.com/office/officeart/2005/8/layout/list1"/>
    <dgm:cxn modelId="{9A44D350-19D3-426E-8BB3-E39924B08730}" type="presParOf" srcId="{84F90867-9FD6-4DF0-AB10-AD9D897DEFAB}" destId="{9C49CC72-2A3F-40E7-AF7C-2AB816089D8D}" srcOrd="1" destOrd="0" presId="urn:microsoft.com/office/officeart/2005/8/layout/list1"/>
    <dgm:cxn modelId="{053F5FD1-3811-4EB8-BCAE-08B9286BBD08}" type="presParOf" srcId="{61236CC1-C125-4B3C-A346-2C8E2316C651}" destId="{3C6F2965-07CA-4C90-9D85-77E4658F3F84}" srcOrd="1" destOrd="0" presId="urn:microsoft.com/office/officeart/2005/8/layout/list1"/>
    <dgm:cxn modelId="{A96E4ADA-4111-47AD-81E8-2E66641FC69B}" type="presParOf" srcId="{61236CC1-C125-4B3C-A346-2C8E2316C651}" destId="{0964D0FA-B338-4090-B3DD-BC5FDF796F2F}" srcOrd="2" destOrd="0" presId="urn:microsoft.com/office/officeart/2005/8/layout/list1"/>
    <dgm:cxn modelId="{1581181F-0C92-4C7C-8DE1-665D56285483}" type="presParOf" srcId="{61236CC1-C125-4B3C-A346-2C8E2316C651}" destId="{0BD6E34E-9B0C-437A-BC68-ED9B55416F60}" srcOrd="3" destOrd="0" presId="urn:microsoft.com/office/officeart/2005/8/layout/list1"/>
    <dgm:cxn modelId="{6F2F666A-FFA1-4D15-9FFB-08D0EBA79899}" type="presParOf" srcId="{61236CC1-C125-4B3C-A346-2C8E2316C651}" destId="{E1766A47-B9E5-45AE-B3D6-0A9D165551A5}" srcOrd="4" destOrd="0" presId="urn:microsoft.com/office/officeart/2005/8/layout/list1"/>
    <dgm:cxn modelId="{041E334E-26A5-44B1-A80E-4762FCAAB3EB}" type="presParOf" srcId="{E1766A47-B9E5-45AE-B3D6-0A9D165551A5}" destId="{CD2BF8E5-86EF-49E1-B1F8-633B99607967}" srcOrd="0" destOrd="0" presId="urn:microsoft.com/office/officeart/2005/8/layout/list1"/>
    <dgm:cxn modelId="{FD7864BC-571B-4532-BEDB-14AB33907339}" type="presParOf" srcId="{E1766A47-B9E5-45AE-B3D6-0A9D165551A5}" destId="{6B52E372-8CEE-4D80-A4A6-28DEC78AEA46}" srcOrd="1" destOrd="0" presId="urn:microsoft.com/office/officeart/2005/8/layout/list1"/>
    <dgm:cxn modelId="{50342DC0-8AC7-4168-B2A5-E34B6DF83572}" type="presParOf" srcId="{61236CC1-C125-4B3C-A346-2C8E2316C651}" destId="{DAEF4E7A-1592-4234-AA49-DA031B534BC1}" srcOrd="5" destOrd="0" presId="urn:microsoft.com/office/officeart/2005/8/layout/list1"/>
    <dgm:cxn modelId="{8E4B3A12-A6C9-4E81-87A1-854145DF3718}" type="presParOf" srcId="{61236CC1-C125-4B3C-A346-2C8E2316C651}" destId="{6FC72935-035F-43E3-AECB-1C3A0C9C410F}" srcOrd="6" destOrd="0" presId="urn:microsoft.com/office/officeart/2005/8/layout/list1"/>
    <dgm:cxn modelId="{9BD72A99-1179-4114-80FB-6FF6E9F0E656}" type="presParOf" srcId="{61236CC1-C125-4B3C-A346-2C8E2316C651}" destId="{550240D3-BAA6-4EA8-8BD0-E1914FF8D1B5}" srcOrd="7" destOrd="0" presId="urn:microsoft.com/office/officeart/2005/8/layout/list1"/>
    <dgm:cxn modelId="{35BB6B17-8589-474A-98BD-2438351F83AB}" type="presParOf" srcId="{61236CC1-C125-4B3C-A346-2C8E2316C651}" destId="{C1D34ED1-16A4-4937-B0A3-09F1489B63C7}" srcOrd="8" destOrd="0" presId="urn:microsoft.com/office/officeart/2005/8/layout/list1"/>
    <dgm:cxn modelId="{B1DAE540-6F84-4E5F-806B-74CCB453F29E}" type="presParOf" srcId="{C1D34ED1-16A4-4937-B0A3-09F1489B63C7}" destId="{CFD18545-EF4F-4371-9E10-850A6D4E1DB7}" srcOrd="0" destOrd="0" presId="urn:microsoft.com/office/officeart/2005/8/layout/list1"/>
    <dgm:cxn modelId="{4E60AA22-C21B-4C99-8755-86622EE70663}" type="presParOf" srcId="{C1D34ED1-16A4-4937-B0A3-09F1489B63C7}" destId="{82D0F309-4A2D-4D14-A3A9-93DDEAEEEC78}" srcOrd="1" destOrd="0" presId="urn:microsoft.com/office/officeart/2005/8/layout/list1"/>
    <dgm:cxn modelId="{CD2203A8-F1E2-41F5-AE6A-3007C1D3ECA9}" type="presParOf" srcId="{61236CC1-C125-4B3C-A346-2C8E2316C651}" destId="{E75E0800-4F28-4B8C-A61B-E206D4B5CBA7}" srcOrd="9" destOrd="0" presId="urn:microsoft.com/office/officeart/2005/8/layout/list1"/>
    <dgm:cxn modelId="{D28E10CA-754A-45E8-92BC-77E4CAD262A5}" type="presParOf" srcId="{61236CC1-C125-4B3C-A346-2C8E2316C651}" destId="{C43E167A-3E6E-4F3B-87EE-81ACAC23E225}" srcOrd="10" destOrd="0" presId="urn:microsoft.com/office/officeart/2005/8/layout/list1"/>
    <dgm:cxn modelId="{FBEB5E1B-32BE-4188-98E5-B590E9C2CDB0}" type="presParOf" srcId="{61236CC1-C125-4B3C-A346-2C8E2316C651}" destId="{F8402593-8DA0-43B3-B243-1DDC5D055DBE}" srcOrd="11" destOrd="0" presId="urn:microsoft.com/office/officeart/2005/8/layout/list1"/>
    <dgm:cxn modelId="{813E1AA8-E7F9-469D-8CDB-D3CDA9368702}" type="presParOf" srcId="{61236CC1-C125-4B3C-A346-2C8E2316C651}" destId="{2AB1C86F-4C2D-4596-8A02-7AB0DEA396B1}" srcOrd="12" destOrd="0" presId="urn:microsoft.com/office/officeart/2005/8/layout/list1"/>
    <dgm:cxn modelId="{A18BD611-CA41-4E3B-BA4A-BD29E9DEE98B}" type="presParOf" srcId="{2AB1C86F-4C2D-4596-8A02-7AB0DEA396B1}" destId="{D4A3C195-ED22-4900-876C-0E1A6507AE17}" srcOrd="0" destOrd="0" presId="urn:microsoft.com/office/officeart/2005/8/layout/list1"/>
    <dgm:cxn modelId="{06F62A30-1F54-4BF2-A641-2F3AAEA1C9CE}" type="presParOf" srcId="{2AB1C86F-4C2D-4596-8A02-7AB0DEA396B1}" destId="{F7E76443-24BA-4409-B60C-A941886ED4C6}" srcOrd="1" destOrd="0" presId="urn:microsoft.com/office/officeart/2005/8/layout/list1"/>
    <dgm:cxn modelId="{559EC7D0-CDE2-4833-ACDF-DB886A5F8B2F}" type="presParOf" srcId="{61236CC1-C125-4B3C-A346-2C8E2316C651}" destId="{33A3B175-E153-42A3-A36B-59B2A49C2853}" srcOrd="13" destOrd="0" presId="urn:microsoft.com/office/officeart/2005/8/layout/list1"/>
    <dgm:cxn modelId="{C8E89741-E326-4B8F-8407-439222EAE25B}" type="presParOf" srcId="{61236CC1-C125-4B3C-A346-2C8E2316C651}" destId="{18DECEFC-8E6E-4378-B9A3-F808FBF5B3F3}" srcOrd="14"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4.xml><?xml version="1.0" encoding="utf-8"?>
<dgm:dataModel xmlns:dgm="http://schemas.openxmlformats.org/drawingml/2006/diagram" xmlns:a="http://schemas.openxmlformats.org/drawingml/2006/main">
  <dgm:ptLst>
    <dgm:pt modelId="{B8E0ED91-8FE6-43CC-81FE-80678A88CDD7}" type="doc">
      <dgm:prSet loTypeId="urn:microsoft.com/office/officeart/2008/layout/PictureStrips" loCatId="list" qsTypeId="urn:microsoft.com/office/officeart/2005/8/quickstyle/simple1" qsCatId="simple" csTypeId="urn:microsoft.com/office/officeart/2005/8/colors/accent1_2" csCatId="accent1" phldr="1"/>
      <dgm:spPr/>
      <dgm:t>
        <a:bodyPr/>
        <a:lstStyle/>
        <a:p>
          <a:endParaRPr lang="es-ES"/>
        </a:p>
      </dgm:t>
    </dgm:pt>
    <dgm:pt modelId="{45E4BB8B-F65E-4822-A39A-4C946E51B5E0}">
      <dgm:prSet phldrT="[Texto]"/>
      <dgm:spPr/>
      <dgm:t>
        <a:bodyPr/>
        <a:lstStyle/>
        <a:p>
          <a:r>
            <a:rPr lang="es-EC" dirty="0"/>
            <a:t>Pronosticar cuáles van a ser los ingresos y los gastos en un determinado periodo.</a:t>
          </a:r>
          <a:endParaRPr lang="en-US" dirty="0"/>
        </a:p>
      </dgm:t>
    </dgm:pt>
    <dgm:pt modelId="{4EBA0736-B1B7-4F66-B924-4B08E2C98DAE}" type="parTrans" cxnId="{61A2735B-BD64-4392-949C-06068E801BAE}">
      <dgm:prSet/>
      <dgm:spPr/>
      <dgm:t>
        <a:bodyPr/>
        <a:lstStyle/>
        <a:p>
          <a:endParaRPr lang="es-ES"/>
        </a:p>
      </dgm:t>
    </dgm:pt>
    <dgm:pt modelId="{8B211357-5657-4B8E-9C63-701FA88760E2}" type="sibTrans" cxnId="{61A2735B-BD64-4392-949C-06068E801BAE}">
      <dgm:prSet/>
      <dgm:spPr/>
      <dgm:t>
        <a:bodyPr/>
        <a:lstStyle/>
        <a:p>
          <a:endParaRPr lang="es-ES"/>
        </a:p>
      </dgm:t>
    </dgm:pt>
    <dgm:pt modelId="{B2B26024-A6E3-41FA-9BA3-AB66A49D61C0}">
      <dgm:prSet phldrT="[Texto]"/>
      <dgm:spPr/>
      <dgm:t>
        <a:bodyPr/>
        <a:lstStyle/>
        <a:p>
          <a:r>
            <a:rPr lang="es-EC" dirty="0"/>
            <a:t>Comparar lo que ha sucedido con lo que se planeó que sucediera.</a:t>
          </a:r>
          <a:endParaRPr lang="es-ES" dirty="0"/>
        </a:p>
      </dgm:t>
    </dgm:pt>
    <dgm:pt modelId="{5D12B368-F3ED-405A-83F3-405DBCB36615}" type="parTrans" cxnId="{7A2B776E-57A0-488D-952A-40694084CB09}">
      <dgm:prSet/>
      <dgm:spPr/>
      <dgm:t>
        <a:bodyPr/>
        <a:lstStyle/>
        <a:p>
          <a:endParaRPr lang="es-ES"/>
        </a:p>
      </dgm:t>
    </dgm:pt>
    <dgm:pt modelId="{74A81EB8-9EED-4246-88ED-C3770126FD4D}" type="sibTrans" cxnId="{7A2B776E-57A0-488D-952A-40694084CB09}">
      <dgm:prSet/>
      <dgm:spPr/>
      <dgm:t>
        <a:bodyPr/>
        <a:lstStyle/>
        <a:p>
          <a:endParaRPr lang="es-ES"/>
        </a:p>
      </dgm:t>
    </dgm:pt>
    <dgm:pt modelId="{EC39711A-4777-4B25-B124-4C27A117102E}">
      <dgm:prSet phldrT="[Texto]"/>
      <dgm:spPr/>
      <dgm:t>
        <a:bodyPr/>
        <a:lstStyle/>
        <a:p>
          <a:r>
            <a:rPr lang="es-EC" dirty="0"/>
            <a:t>Controlar la situación financiera. Prever situaciones que se alejen del plan.</a:t>
          </a:r>
          <a:endParaRPr lang="es-ES" dirty="0"/>
        </a:p>
      </dgm:t>
    </dgm:pt>
    <dgm:pt modelId="{2657F456-8756-4DB9-8716-FF05ECB17650}" type="parTrans" cxnId="{72947ABA-853C-4A9C-9957-9CEA5C3E35B9}">
      <dgm:prSet/>
      <dgm:spPr/>
      <dgm:t>
        <a:bodyPr/>
        <a:lstStyle/>
        <a:p>
          <a:endParaRPr lang="es-ES"/>
        </a:p>
      </dgm:t>
    </dgm:pt>
    <dgm:pt modelId="{6EA4408A-A840-4D1A-876C-2F479478CA63}" type="sibTrans" cxnId="{72947ABA-853C-4A9C-9957-9CEA5C3E35B9}">
      <dgm:prSet/>
      <dgm:spPr/>
      <dgm:t>
        <a:bodyPr/>
        <a:lstStyle/>
        <a:p>
          <a:endParaRPr lang="es-ES"/>
        </a:p>
      </dgm:t>
    </dgm:pt>
    <dgm:pt modelId="{DE1889EE-64D7-4A91-A5F5-2AD0E72F4DA2}">
      <dgm:prSet/>
      <dgm:spPr/>
      <dgm:t>
        <a:bodyPr/>
        <a:lstStyle/>
        <a:p>
          <a:r>
            <a:rPr lang="es-EC"/>
            <a:t>Evidenciar logros</a:t>
          </a:r>
          <a:endParaRPr lang="es-ES" dirty="0"/>
        </a:p>
      </dgm:t>
    </dgm:pt>
    <dgm:pt modelId="{B05983D7-1929-4849-8016-ABCE357C5252}" type="parTrans" cxnId="{4E668832-13EA-4980-99B0-623B500F9679}">
      <dgm:prSet/>
      <dgm:spPr/>
      <dgm:t>
        <a:bodyPr/>
        <a:lstStyle/>
        <a:p>
          <a:endParaRPr lang="es-ES"/>
        </a:p>
      </dgm:t>
    </dgm:pt>
    <dgm:pt modelId="{2EE9C8BC-6AC7-471C-8977-9F25AD76C0A9}" type="sibTrans" cxnId="{4E668832-13EA-4980-99B0-623B500F9679}">
      <dgm:prSet/>
      <dgm:spPr/>
      <dgm:t>
        <a:bodyPr/>
        <a:lstStyle/>
        <a:p>
          <a:endParaRPr lang="es-ES"/>
        </a:p>
      </dgm:t>
    </dgm:pt>
    <dgm:pt modelId="{EA97E368-A10B-465C-9082-5547E7655FE5}">
      <dgm:prSet/>
      <dgm:spPr/>
      <dgm:t>
        <a:bodyPr/>
        <a:lstStyle/>
        <a:p>
          <a:r>
            <a:rPr lang="es-EC"/>
            <a:t>Buscar correctivos a situaciones problema</a:t>
          </a:r>
        </a:p>
      </dgm:t>
    </dgm:pt>
    <dgm:pt modelId="{3C452E97-7B2B-4D2F-A860-01B9876122E1}" type="parTrans" cxnId="{ABE80600-E529-4DD7-A59D-6C3C184EB5F9}">
      <dgm:prSet/>
      <dgm:spPr/>
      <dgm:t>
        <a:bodyPr/>
        <a:lstStyle/>
        <a:p>
          <a:endParaRPr lang="es-ES"/>
        </a:p>
      </dgm:t>
    </dgm:pt>
    <dgm:pt modelId="{570A4A96-6179-4D31-9BF6-91314B503DBF}" type="sibTrans" cxnId="{ABE80600-E529-4DD7-A59D-6C3C184EB5F9}">
      <dgm:prSet/>
      <dgm:spPr/>
      <dgm:t>
        <a:bodyPr/>
        <a:lstStyle/>
        <a:p>
          <a:endParaRPr lang="es-ES"/>
        </a:p>
      </dgm:t>
    </dgm:pt>
    <dgm:pt modelId="{362FE921-7693-4522-9EC7-92C0260FB386}" type="pres">
      <dgm:prSet presAssocID="{B8E0ED91-8FE6-43CC-81FE-80678A88CDD7}" presName="Name0" presStyleCnt="0">
        <dgm:presLayoutVars>
          <dgm:dir/>
          <dgm:resizeHandles val="exact"/>
        </dgm:presLayoutVars>
      </dgm:prSet>
      <dgm:spPr/>
    </dgm:pt>
    <dgm:pt modelId="{3DC4481B-E250-4873-BD80-34B1F2A22DCF}" type="pres">
      <dgm:prSet presAssocID="{45E4BB8B-F65E-4822-A39A-4C946E51B5E0}" presName="composite" presStyleCnt="0"/>
      <dgm:spPr/>
    </dgm:pt>
    <dgm:pt modelId="{050457C0-AFE8-4800-81FC-339772ACB0C5}" type="pres">
      <dgm:prSet presAssocID="{45E4BB8B-F65E-4822-A39A-4C946E51B5E0}" presName="rect1" presStyleLbl="trAlignAcc1" presStyleIdx="0" presStyleCnt="5" custScaleX="110000">
        <dgm:presLayoutVars>
          <dgm:bulletEnabled val="1"/>
        </dgm:presLayoutVars>
      </dgm:prSet>
      <dgm:spPr/>
    </dgm:pt>
    <dgm:pt modelId="{85C32226-2EC9-417D-ABFB-5E9357F40D31}" type="pres">
      <dgm:prSet presAssocID="{45E4BB8B-F65E-4822-A39A-4C946E51B5E0}" presName="rect2" presStyleLbl="fgImgPlace1" presStyleIdx="0" presStyleCnt="5" custLinFactNeighborX="-18960" custLinFactNeighborY="1529"/>
      <dgm:spPr>
        <a:blipFill rotWithShape="1">
          <a:blip xmlns:r="http://schemas.openxmlformats.org/officeDocument/2006/relationships" r:embed="rId1"/>
          <a:stretch>
            <a:fillRect/>
          </a:stretch>
        </a:blipFill>
      </dgm:spPr>
    </dgm:pt>
    <dgm:pt modelId="{107BFAB5-6B32-43CD-B82A-BE4053774E6D}" type="pres">
      <dgm:prSet presAssocID="{8B211357-5657-4B8E-9C63-701FA88760E2}" presName="sibTrans" presStyleCnt="0"/>
      <dgm:spPr/>
    </dgm:pt>
    <dgm:pt modelId="{111D152D-5443-47CD-ACFF-30B9A429ABD9}" type="pres">
      <dgm:prSet presAssocID="{B2B26024-A6E3-41FA-9BA3-AB66A49D61C0}" presName="composite" presStyleCnt="0"/>
      <dgm:spPr/>
    </dgm:pt>
    <dgm:pt modelId="{2EDE222A-A939-4C25-AE56-DE2FB9BB5F55}" type="pres">
      <dgm:prSet presAssocID="{B2B26024-A6E3-41FA-9BA3-AB66A49D61C0}" presName="rect1" presStyleLbl="trAlignAcc1" presStyleIdx="1" presStyleCnt="5" custScaleX="110000">
        <dgm:presLayoutVars>
          <dgm:bulletEnabled val="1"/>
        </dgm:presLayoutVars>
      </dgm:prSet>
      <dgm:spPr/>
    </dgm:pt>
    <dgm:pt modelId="{E5B35B01-8325-4CA7-A36F-2CDD6553DC13}" type="pres">
      <dgm:prSet presAssocID="{B2B26024-A6E3-41FA-9BA3-AB66A49D61C0}" presName="rect2" presStyleLbl="fgImgPlace1" presStyleIdx="1" presStyleCnt="5" custLinFactNeighborX="-26360" custLinFactNeighborY="5223"/>
      <dgm:spPr>
        <a:blipFill rotWithShape="1">
          <a:blip xmlns:r="http://schemas.openxmlformats.org/officeDocument/2006/relationships" r:embed="rId2"/>
          <a:stretch>
            <a:fillRect/>
          </a:stretch>
        </a:blipFill>
      </dgm:spPr>
    </dgm:pt>
    <dgm:pt modelId="{F345D44D-6F26-45E9-A76E-43CA72B0C305}" type="pres">
      <dgm:prSet presAssocID="{74A81EB8-9EED-4246-88ED-C3770126FD4D}" presName="sibTrans" presStyleCnt="0"/>
      <dgm:spPr/>
    </dgm:pt>
    <dgm:pt modelId="{99192CF0-7FE8-4457-BE03-677C885A73A0}" type="pres">
      <dgm:prSet presAssocID="{EC39711A-4777-4B25-B124-4C27A117102E}" presName="composite" presStyleCnt="0"/>
      <dgm:spPr/>
    </dgm:pt>
    <dgm:pt modelId="{280601DC-4C23-429A-A88E-CE8729F62524}" type="pres">
      <dgm:prSet presAssocID="{EC39711A-4777-4B25-B124-4C27A117102E}" presName="rect1" presStyleLbl="trAlignAcc1" presStyleIdx="2" presStyleCnt="5" custScaleX="110000">
        <dgm:presLayoutVars>
          <dgm:bulletEnabled val="1"/>
        </dgm:presLayoutVars>
      </dgm:prSet>
      <dgm:spPr/>
    </dgm:pt>
    <dgm:pt modelId="{243BD3B1-F050-4E13-BB09-6EE8AF86C8C7}" type="pres">
      <dgm:prSet presAssocID="{EC39711A-4777-4B25-B124-4C27A117102E}" presName="rect2" presStyleLbl="fgImgPlace1" presStyleIdx="2" presStyleCnt="5" custLinFactNeighborX="-18960"/>
      <dgm:spPr>
        <a:blipFill rotWithShape="1">
          <a:blip xmlns:r="http://schemas.openxmlformats.org/officeDocument/2006/relationships" r:embed="rId3"/>
          <a:stretch>
            <a:fillRect/>
          </a:stretch>
        </a:blipFill>
      </dgm:spPr>
    </dgm:pt>
    <dgm:pt modelId="{EFB9314F-0610-41DE-B872-6F2382E9759B}" type="pres">
      <dgm:prSet presAssocID="{6EA4408A-A840-4D1A-876C-2F479478CA63}" presName="sibTrans" presStyleCnt="0"/>
      <dgm:spPr/>
    </dgm:pt>
    <dgm:pt modelId="{FFED6452-2A44-4673-817D-AED3EA1D1D2E}" type="pres">
      <dgm:prSet presAssocID="{DE1889EE-64D7-4A91-A5F5-2AD0E72F4DA2}" presName="composite" presStyleCnt="0"/>
      <dgm:spPr/>
    </dgm:pt>
    <dgm:pt modelId="{52CC06B6-5A4C-4D22-AFF7-BBD17C7FCEF6}" type="pres">
      <dgm:prSet presAssocID="{DE1889EE-64D7-4A91-A5F5-2AD0E72F4DA2}" presName="rect1" presStyleLbl="trAlignAcc1" presStyleIdx="3" presStyleCnt="5" custScaleX="110000">
        <dgm:presLayoutVars>
          <dgm:bulletEnabled val="1"/>
        </dgm:presLayoutVars>
      </dgm:prSet>
      <dgm:spPr/>
    </dgm:pt>
    <dgm:pt modelId="{C81230A0-51DB-4105-AABD-69CCE251B507}" type="pres">
      <dgm:prSet presAssocID="{DE1889EE-64D7-4A91-A5F5-2AD0E72F4DA2}" presName="rect2" presStyleLbl="fgImgPlace1" presStyleIdx="3" presStyleCnt="5" custLinFactNeighborX="-26360" custLinFactNeighborY="1477"/>
      <dgm:spPr>
        <a:blipFill rotWithShape="1">
          <a:blip xmlns:r="http://schemas.openxmlformats.org/officeDocument/2006/relationships" r:embed="rId4"/>
          <a:stretch>
            <a:fillRect/>
          </a:stretch>
        </a:blipFill>
      </dgm:spPr>
    </dgm:pt>
    <dgm:pt modelId="{C8D00509-6951-4DCF-A934-228647650B23}" type="pres">
      <dgm:prSet presAssocID="{2EE9C8BC-6AC7-471C-8977-9F25AD76C0A9}" presName="sibTrans" presStyleCnt="0"/>
      <dgm:spPr/>
    </dgm:pt>
    <dgm:pt modelId="{AD5E334D-153F-408F-AB71-5D0440231F4E}" type="pres">
      <dgm:prSet presAssocID="{EA97E368-A10B-465C-9082-5547E7655FE5}" presName="composite" presStyleCnt="0"/>
      <dgm:spPr/>
    </dgm:pt>
    <dgm:pt modelId="{C3353C5A-6E64-45E6-9D12-C79BD0D9DCD6}" type="pres">
      <dgm:prSet presAssocID="{EA97E368-A10B-465C-9082-5547E7655FE5}" presName="rect1" presStyleLbl="trAlignAcc1" presStyleIdx="4" presStyleCnt="5" custScaleX="110000">
        <dgm:presLayoutVars>
          <dgm:bulletEnabled val="1"/>
        </dgm:presLayoutVars>
      </dgm:prSet>
      <dgm:spPr/>
    </dgm:pt>
    <dgm:pt modelId="{00AA407E-87B5-4DC6-92CD-726D1C16E261}" type="pres">
      <dgm:prSet presAssocID="{EA97E368-A10B-465C-9082-5547E7655FE5}" presName="rect2" presStyleLbl="fgImgPlace1" presStyleIdx="4" presStyleCnt="5" custLinFactNeighborX="-17729" custLinFactNeighborY="-2955"/>
      <dgm:spPr>
        <a:blipFill rotWithShape="1">
          <a:blip xmlns:r="http://schemas.openxmlformats.org/officeDocument/2006/relationships" r:embed="rId5"/>
          <a:stretch>
            <a:fillRect/>
          </a:stretch>
        </a:blipFill>
      </dgm:spPr>
    </dgm:pt>
  </dgm:ptLst>
  <dgm:cxnLst>
    <dgm:cxn modelId="{ABE80600-E529-4DD7-A59D-6C3C184EB5F9}" srcId="{B8E0ED91-8FE6-43CC-81FE-80678A88CDD7}" destId="{EA97E368-A10B-465C-9082-5547E7655FE5}" srcOrd="4" destOrd="0" parTransId="{3C452E97-7B2B-4D2F-A860-01B9876122E1}" sibTransId="{570A4A96-6179-4D31-9BF6-91314B503DBF}"/>
    <dgm:cxn modelId="{C60CCC1E-2434-4A1B-A602-BAB18AB560E4}" type="presOf" srcId="{45E4BB8B-F65E-4822-A39A-4C946E51B5E0}" destId="{050457C0-AFE8-4800-81FC-339772ACB0C5}" srcOrd="0" destOrd="0" presId="urn:microsoft.com/office/officeart/2008/layout/PictureStrips"/>
    <dgm:cxn modelId="{4E668832-13EA-4980-99B0-623B500F9679}" srcId="{B8E0ED91-8FE6-43CC-81FE-80678A88CDD7}" destId="{DE1889EE-64D7-4A91-A5F5-2AD0E72F4DA2}" srcOrd="3" destOrd="0" parTransId="{B05983D7-1929-4849-8016-ABCE357C5252}" sibTransId="{2EE9C8BC-6AC7-471C-8977-9F25AD76C0A9}"/>
    <dgm:cxn modelId="{61A2735B-BD64-4392-949C-06068E801BAE}" srcId="{B8E0ED91-8FE6-43CC-81FE-80678A88CDD7}" destId="{45E4BB8B-F65E-4822-A39A-4C946E51B5E0}" srcOrd="0" destOrd="0" parTransId="{4EBA0736-B1B7-4F66-B924-4B08E2C98DAE}" sibTransId="{8B211357-5657-4B8E-9C63-701FA88760E2}"/>
    <dgm:cxn modelId="{7A2B776E-57A0-488D-952A-40694084CB09}" srcId="{B8E0ED91-8FE6-43CC-81FE-80678A88CDD7}" destId="{B2B26024-A6E3-41FA-9BA3-AB66A49D61C0}" srcOrd="1" destOrd="0" parTransId="{5D12B368-F3ED-405A-83F3-405DBCB36615}" sibTransId="{74A81EB8-9EED-4246-88ED-C3770126FD4D}"/>
    <dgm:cxn modelId="{29207789-BA5F-4D71-B0C6-B8E98792BFD7}" type="presOf" srcId="{B2B26024-A6E3-41FA-9BA3-AB66A49D61C0}" destId="{2EDE222A-A939-4C25-AE56-DE2FB9BB5F55}" srcOrd="0" destOrd="0" presId="urn:microsoft.com/office/officeart/2008/layout/PictureStrips"/>
    <dgm:cxn modelId="{72947ABA-853C-4A9C-9957-9CEA5C3E35B9}" srcId="{B8E0ED91-8FE6-43CC-81FE-80678A88CDD7}" destId="{EC39711A-4777-4B25-B124-4C27A117102E}" srcOrd="2" destOrd="0" parTransId="{2657F456-8756-4DB9-8716-FF05ECB17650}" sibTransId="{6EA4408A-A840-4D1A-876C-2F479478CA63}"/>
    <dgm:cxn modelId="{B98717BE-2338-4C1A-A139-1AC46D19E7F9}" type="presOf" srcId="{B8E0ED91-8FE6-43CC-81FE-80678A88CDD7}" destId="{362FE921-7693-4522-9EC7-92C0260FB386}" srcOrd="0" destOrd="0" presId="urn:microsoft.com/office/officeart/2008/layout/PictureStrips"/>
    <dgm:cxn modelId="{8C20A6C5-7916-42E7-A696-D3E5A2F0720A}" type="presOf" srcId="{EC39711A-4777-4B25-B124-4C27A117102E}" destId="{280601DC-4C23-429A-A88E-CE8729F62524}" srcOrd="0" destOrd="0" presId="urn:microsoft.com/office/officeart/2008/layout/PictureStrips"/>
    <dgm:cxn modelId="{5BD41DD7-2EE3-4EA5-A2BE-6A138EC7D73A}" type="presOf" srcId="{EA97E368-A10B-465C-9082-5547E7655FE5}" destId="{C3353C5A-6E64-45E6-9D12-C79BD0D9DCD6}" srcOrd="0" destOrd="0" presId="urn:microsoft.com/office/officeart/2008/layout/PictureStrips"/>
    <dgm:cxn modelId="{AE02CFE5-A415-4126-A314-404E0E84432A}" type="presOf" srcId="{DE1889EE-64D7-4A91-A5F5-2AD0E72F4DA2}" destId="{52CC06B6-5A4C-4D22-AFF7-BBD17C7FCEF6}" srcOrd="0" destOrd="0" presId="urn:microsoft.com/office/officeart/2008/layout/PictureStrips"/>
    <dgm:cxn modelId="{0BE1C221-F98F-4F85-8538-477F10D1D6B6}" type="presParOf" srcId="{362FE921-7693-4522-9EC7-92C0260FB386}" destId="{3DC4481B-E250-4873-BD80-34B1F2A22DCF}" srcOrd="0" destOrd="0" presId="urn:microsoft.com/office/officeart/2008/layout/PictureStrips"/>
    <dgm:cxn modelId="{41046B72-5F56-43FE-8047-75ECCA23262D}" type="presParOf" srcId="{3DC4481B-E250-4873-BD80-34B1F2A22DCF}" destId="{050457C0-AFE8-4800-81FC-339772ACB0C5}" srcOrd="0" destOrd="0" presId="urn:microsoft.com/office/officeart/2008/layout/PictureStrips"/>
    <dgm:cxn modelId="{0C559ED0-8D77-4212-91FF-BD090894740F}" type="presParOf" srcId="{3DC4481B-E250-4873-BD80-34B1F2A22DCF}" destId="{85C32226-2EC9-417D-ABFB-5E9357F40D31}" srcOrd="1" destOrd="0" presId="urn:microsoft.com/office/officeart/2008/layout/PictureStrips"/>
    <dgm:cxn modelId="{59C33244-AF23-4B3A-9630-1E88C3BCE3E1}" type="presParOf" srcId="{362FE921-7693-4522-9EC7-92C0260FB386}" destId="{107BFAB5-6B32-43CD-B82A-BE4053774E6D}" srcOrd="1" destOrd="0" presId="urn:microsoft.com/office/officeart/2008/layout/PictureStrips"/>
    <dgm:cxn modelId="{168C2CDF-D75F-4551-993C-8D5678C3E637}" type="presParOf" srcId="{362FE921-7693-4522-9EC7-92C0260FB386}" destId="{111D152D-5443-47CD-ACFF-30B9A429ABD9}" srcOrd="2" destOrd="0" presId="urn:microsoft.com/office/officeart/2008/layout/PictureStrips"/>
    <dgm:cxn modelId="{FAA0FFAC-5C3C-4410-8B71-FEFD4B736B34}" type="presParOf" srcId="{111D152D-5443-47CD-ACFF-30B9A429ABD9}" destId="{2EDE222A-A939-4C25-AE56-DE2FB9BB5F55}" srcOrd="0" destOrd="0" presId="urn:microsoft.com/office/officeart/2008/layout/PictureStrips"/>
    <dgm:cxn modelId="{8D64791C-76E1-4746-8283-FEC1C26A89E0}" type="presParOf" srcId="{111D152D-5443-47CD-ACFF-30B9A429ABD9}" destId="{E5B35B01-8325-4CA7-A36F-2CDD6553DC13}" srcOrd="1" destOrd="0" presId="urn:microsoft.com/office/officeart/2008/layout/PictureStrips"/>
    <dgm:cxn modelId="{D428E9D1-0FD2-410F-9A6A-7D860A050D1E}" type="presParOf" srcId="{362FE921-7693-4522-9EC7-92C0260FB386}" destId="{F345D44D-6F26-45E9-A76E-43CA72B0C305}" srcOrd="3" destOrd="0" presId="urn:microsoft.com/office/officeart/2008/layout/PictureStrips"/>
    <dgm:cxn modelId="{838F1F7E-8BC5-4FC1-85A8-CEEA6C1793E5}" type="presParOf" srcId="{362FE921-7693-4522-9EC7-92C0260FB386}" destId="{99192CF0-7FE8-4457-BE03-677C885A73A0}" srcOrd="4" destOrd="0" presId="urn:microsoft.com/office/officeart/2008/layout/PictureStrips"/>
    <dgm:cxn modelId="{BB390FB9-D004-4730-A36C-8629816C7BCC}" type="presParOf" srcId="{99192CF0-7FE8-4457-BE03-677C885A73A0}" destId="{280601DC-4C23-429A-A88E-CE8729F62524}" srcOrd="0" destOrd="0" presId="urn:microsoft.com/office/officeart/2008/layout/PictureStrips"/>
    <dgm:cxn modelId="{E46ECFBE-20D3-401C-9E4E-0BCADA4D0964}" type="presParOf" srcId="{99192CF0-7FE8-4457-BE03-677C885A73A0}" destId="{243BD3B1-F050-4E13-BB09-6EE8AF86C8C7}" srcOrd="1" destOrd="0" presId="urn:microsoft.com/office/officeart/2008/layout/PictureStrips"/>
    <dgm:cxn modelId="{1DE1FEA4-0F1D-4983-ACFD-A8977DE1177F}" type="presParOf" srcId="{362FE921-7693-4522-9EC7-92C0260FB386}" destId="{EFB9314F-0610-41DE-B872-6F2382E9759B}" srcOrd="5" destOrd="0" presId="urn:microsoft.com/office/officeart/2008/layout/PictureStrips"/>
    <dgm:cxn modelId="{C9ECAC7C-B95B-4BA6-9309-A38E4087BF79}" type="presParOf" srcId="{362FE921-7693-4522-9EC7-92C0260FB386}" destId="{FFED6452-2A44-4673-817D-AED3EA1D1D2E}" srcOrd="6" destOrd="0" presId="urn:microsoft.com/office/officeart/2008/layout/PictureStrips"/>
    <dgm:cxn modelId="{387B3B6C-4746-4387-92DB-DEC9C7C99130}" type="presParOf" srcId="{FFED6452-2A44-4673-817D-AED3EA1D1D2E}" destId="{52CC06B6-5A4C-4D22-AFF7-BBD17C7FCEF6}" srcOrd="0" destOrd="0" presId="urn:microsoft.com/office/officeart/2008/layout/PictureStrips"/>
    <dgm:cxn modelId="{1085A13E-853D-48E5-8569-D79D7D0EFF37}" type="presParOf" srcId="{FFED6452-2A44-4673-817D-AED3EA1D1D2E}" destId="{C81230A0-51DB-4105-AABD-69CCE251B507}" srcOrd="1" destOrd="0" presId="urn:microsoft.com/office/officeart/2008/layout/PictureStrips"/>
    <dgm:cxn modelId="{0013F932-B19B-4C5F-B3D6-FD0852167B82}" type="presParOf" srcId="{362FE921-7693-4522-9EC7-92C0260FB386}" destId="{C8D00509-6951-4DCF-A934-228647650B23}" srcOrd="7" destOrd="0" presId="urn:microsoft.com/office/officeart/2008/layout/PictureStrips"/>
    <dgm:cxn modelId="{7229632E-BBD8-4E25-870C-985A1ACAEDE9}" type="presParOf" srcId="{362FE921-7693-4522-9EC7-92C0260FB386}" destId="{AD5E334D-153F-408F-AB71-5D0440231F4E}" srcOrd="8" destOrd="0" presId="urn:microsoft.com/office/officeart/2008/layout/PictureStrips"/>
    <dgm:cxn modelId="{9F8D8ADA-FA24-47EB-8F8F-6AC0592EBAD9}" type="presParOf" srcId="{AD5E334D-153F-408F-AB71-5D0440231F4E}" destId="{C3353C5A-6E64-45E6-9D12-C79BD0D9DCD6}" srcOrd="0" destOrd="0" presId="urn:microsoft.com/office/officeart/2008/layout/PictureStrips"/>
    <dgm:cxn modelId="{FEF2CB52-6420-4395-AA08-A2414655C156}" type="presParOf" srcId="{AD5E334D-153F-408F-AB71-5D0440231F4E}" destId="{00AA407E-87B5-4DC6-92CD-726D1C16E261}" srcOrd="1" destOrd="0" presId="urn:microsoft.com/office/officeart/2008/layout/PictureStrip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5.xml><?xml version="1.0" encoding="utf-8"?>
<dgm:dataModel xmlns:dgm="http://schemas.openxmlformats.org/drawingml/2006/diagram" xmlns:a="http://schemas.openxmlformats.org/drawingml/2006/main">
  <dgm:ptLst>
    <dgm:pt modelId="{665EF94D-D051-4E02-8FA6-DE75F47BE438}" type="doc">
      <dgm:prSet loTypeId="urn:microsoft.com/office/officeart/2005/8/layout/hList7" loCatId="list" qsTypeId="urn:microsoft.com/office/officeart/2005/8/quickstyle/3d3" qsCatId="3D" csTypeId="urn:microsoft.com/office/officeart/2005/8/colors/accent0_2" csCatId="mainScheme" phldr="1"/>
      <dgm:spPr/>
      <dgm:t>
        <a:bodyPr/>
        <a:lstStyle/>
        <a:p>
          <a:endParaRPr lang="es-ES"/>
        </a:p>
      </dgm:t>
    </dgm:pt>
    <dgm:pt modelId="{68BA30A2-C161-4E43-BAD5-410A1E2B04C1}">
      <dgm:prSet phldrT="[Texto]"/>
      <dgm:spPr/>
      <dgm:t>
        <a:bodyPr/>
        <a:lstStyle/>
        <a:p>
          <a:r>
            <a:rPr lang="es-EC" dirty="0"/>
            <a:t>Identificar los gastos innecesarios y reducirlos.</a:t>
          </a:r>
          <a:endParaRPr lang="en-US" dirty="0"/>
        </a:p>
      </dgm:t>
    </dgm:pt>
    <dgm:pt modelId="{449D9DCB-4A46-4A2E-B0AF-F2E133D40A2C}" type="parTrans" cxnId="{8A43A9E1-3FCC-4381-8D67-CA7322E9C530}">
      <dgm:prSet/>
      <dgm:spPr/>
      <dgm:t>
        <a:bodyPr/>
        <a:lstStyle/>
        <a:p>
          <a:endParaRPr lang="es-ES"/>
        </a:p>
      </dgm:t>
    </dgm:pt>
    <dgm:pt modelId="{E16E3CF1-D498-4B40-AEE0-73B972C0EB8C}" type="sibTrans" cxnId="{8A43A9E1-3FCC-4381-8D67-CA7322E9C530}">
      <dgm:prSet/>
      <dgm:spPr/>
      <dgm:t>
        <a:bodyPr/>
        <a:lstStyle/>
        <a:p>
          <a:endParaRPr lang="es-ES"/>
        </a:p>
      </dgm:t>
    </dgm:pt>
    <dgm:pt modelId="{1FA554CD-8F17-487B-8CF2-9FA3A693DB8A}">
      <dgm:prSet phldrT="[Texto]"/>
      <dgm:spPr/>
      <dgm:t>
        <a:bodyPr/>
        <a:lstStyle/>
        <a:p>
          <a:r>
            <a:rPr lang="es-EC" dirty="0"/>
            <a:t>Asegurar que nuestros ingresos sean mayores que nuestros gastos.</a:t>
          </a:r>
          <a:endParaRPr lang="es-ES" dirty="0"/>
        </a:p>
      </dgm:t>
    </dgm:pt>
    <dgm:pt modelId="{0133EA54-BE1E-420D-9ED0-C4BE76556BD4}" type="parTrans" cxnId="{49E021C3-BCA9-4FF9-9EE0-7C40F59DD641}">
      <dgm:prSet/>
      <dgm:spPr/>
      <dgm:t>
        <a:bodyPr/>
        <a:lstStyle/>
        <a:p>
          <a:endParaRPr lang="es-ES"/>
        </a:p>
      </dgm:t>
    </dgm:pt>
    <dgm:pt modelId="{AD7C55EB-F2F8-46E7-B838-710ABBBBF5EC}" type="sibTrans" cxnId="{49E021C3-BCA9-4FF9-9EE0-7C40F59DD641}">
      <dgm:prSet/>
      <dgm:spPr/>
      <dgm:t>
        <a:bodyPr/>
        <a:lstStyle/>
        <a:p>
          <a:endParaRPr lang="es-ES"/>
        </a:p>
      </dgm:t>
    </dgm:pt>
    <dgm:pt modelId="{5E8E7C15-83CB-488D-AF76-D9E1B73890E1}">
      <dgm:prSet phldrT="[Texto]"/>
      <dgm:spPr/>
      <dgm:t>
        <a:bodyPr/>
        <a:lstStyle/>
        <a:p>
          <a:r>
            <a:rPr lang="es-EC" dirty="0"/>
            <a:t>Saber cuánto dinero podemos ahorrar para lograr nuestras metas futuras.</a:t>
          </a:r>
          <a:endParaRPr lang="es-ES" dirty="0"/>
        </a:p>
      </dgm:t>
    </dgm:pt>
    <dgm:pt modelId="{FBDA4A07-CB9C-439E-8B5F-3388965E9851}" type="parTrans" cxnId="{AC4AC8FC-F63E-4A6C-8E20-926A47A291C3}">
      <dgm:prSet/>
      <dgm:spPr/>
      <dgm:t>
        <a:bodyPr/>
        <a:lstStyle/>
        <a:p>
          <a:endParaRPr lang="es-ES"/>
        </a:p>
      </dgm:t>
    </dgm:pt>
    <dgm:pt modelId="{2C7EB2BB-72C6-407A-A3F5-AAB9862A5536}" type="sibTrans" cxnId="{AC4AC8FC-F63E-4A6C-8E20-926A47A291C3}">
      <dgm:prSet/>
      <dgm:spPr/>
      <dgm:t>
        <a:bodyPr/>
        <a:lstStyle/>
        <a:p>
          <a:endParaRPr lang="es-ES"/>
        </a:p>
      </dgm:t>
    </dgm:pt>
    <dgm:pt modelId="{A35D61A1-4105-4131-B398-A6261C3B25CD}" type="pres">
      <dgm:prSet presAssocID="{665EF94D-D051-4E02-8FA6-DE75F47BE438}" presName="Name0" presStyleCnt="0">
        <dgm:presLayoutVars>
          <dgm:dir/>
          <dgm:resizeHandles val="exact"/>
        </dgm:presLayoutVars>
      </dgm:prSet>
      <dgm:spPr/>
    </dgm:pt>
    <dgm:pt modelId="{FC2D328D-7C64-44B9-803B-BFDA5ADA27F1}" type="pres">
      <dgm:prSet presAssocID="{665EF94D-D051-4E02-8FA6-DE75F47BE438}" presName="fgShape" presStyleLbl="fgShp" presStyleIdx="0" presStyleCnt="1"/>
      <dgm:spPr/>
    </dgm:pt>
    <dgm:pt modelId="{10E794F0-3D66-46BB-9630-30B61DFEC27F}" type="pres">
      <dgm:prSet presAssocID="{665EF94D-D051-4E02-8FA6-DE75F47BE438}" presName="linComp" presStyleCnt="0"/>
      <dgm:spPr/>
    </dgm:pt>
    <dgm:pt modelId="{BE6DE07D-40FF-4468-A572-8D2D93305DC4}" type="pres">
      <dgm:prSet presAssocID="{68BA30A2-C161-4E43-BAD5-410A1E2B04C1}" presName="compNode" presStyleCnt="0"/>
      <dgm:spPr/>
    </dgm:pt>
    <dgm:pt modelId="{FBE9D2FF-78E5-4A4A-BF87-2E0048A7601C}" type="pres">
      <dgm:prSet presAssocID="{68BA30A2-C161-4E43-BAD5-410A1E2B04C1}" presName="bkgdShape" presStyleLbl="node1" presStyleIdx="0" presStyleCnt="3" custLinFactNeighborX="63" custLinFactNeighborY="-252"/>
      <dgm:spPr/>
    </dgm:pt>
    <dgm:pt modelId="{AA4BA5A4-3FE9-4083-B10B-D99AEDB3DE94}" type="pres">
      <dgm:prSet presAssocID="{68BA30A2-C161-4E43-BAD5-410A1E2B04C1}" presName="nodeTx" presStyleLbl="node1" presStyleIdx="0" presStyleCnt="3">
        <dgm:presLayoutVars>
          <dgm:bulletEnabled val="1"/>
        </dgm:presLayoutVars>
      </dgm:prSet>
      <dgm:spPr/>
    </dgm:pt>
    <dgm:pt modelId="{551E61AB-8732-4FB6-8A77-6DD97BCE9839}" type="pres">
      <dgm:prSet presAssocID="{68BA30A2-C161-4E43-BAD5-410A1E2B04C1}" presName="invisiNode" presStyleLbl="node1" presStyleIdx="0" presStyleCnt="3"/>
      <dgm:spPr/>
    </dgm:pt>
    <dgm:pt modelId="{AFB29129-7DF6-4BD8-8ADE-B7F0300FCC03}" type="pres">
      <dgm:prSet presAssocID="{68BA30A2-C161-4E43-BAD5-410A1E2B04C1}" presName="imagNode" presStyleLbl="fgImgPlace1" presStyleIdx="0" presStyleCnt="3"/>
      <dgm:spPr>
        <a:blipFill rotWithShape="1">
          <a:blip xmlns:r="http://schemas.openxmlformats.org/officeDocument/2006/relationships" r:embed="rId1"/>
          <a:stretch>
            <a:fillRect/>
          </a:stretch>
        </a:blipFill>
      </dgm:spPr>
    </dgm:pt>
    <dgm:pt modelId="{9C0009F5-26B2-46D1-A336-EB7E6D4A9F8C}" type="pres">
      <dgm:prSet presAssocID="{E16E3CF1-D498-4B40-AEE0-73B972C0EB8C}" presName="sibTrans" presStyleLbl="sibTrans2D1" presStyleIdx="0" presStyleCnt="0"/>
      <dgm:spPr/>
    </dgm:pt>
    <dgm:pt modelId="{FC07E96D-B4BC-4CE8-BD53-9D408626D559}" type="pres">
      <dgm:prSet presAssocID="{1FA554CD-8F17-487B-8CF2-9FA3A693DB8A}" presName="compNode" presStyleCnt="0"/>
      <dgm:spPr/>
    </dgm:pt>
    <dgm:pt modelId="{0C8B94FD-8027-4CCB-93FE-13E985329722}" type="pres">
      <dgm:prSet presAssocID="{1FA554CD-8F17-487B-8CF2-9FA3A693DB8A}" presName="bkgdShape" presStyleLbl="node1" presStyleIdx="1" presStyleCnt="3"/>
      <dgm:spPr/>
    </dgm:pt>
    <dgm:pt modelId="{ABCB3136-4533-443F-8BDC-EA455EA63197}" type="pres">
      <dgm:prSet presAssocID="{1FA554CD-8F17-487B-8CF2-9FA3A693DB8A}" presName="nodeTx" presStyleLbl="node1" presStyleIdx="1" presStyleCnt="3">
        <dgm:presLayoutVars>
          <dgm:bulletEnabled val="1"/>
        </dgm:presLayoutVars>
      </dgm:prSet>
      <dgm:spPr/>
    </dgm:pt>
    <dgm:pt modelId="{6DE41839-5D7D-4254-AB26-D12ABE0C6EC0}" type="pres">
      <dgm:prSet presAssocID="{1FA554CD-8F17-487B-8CF2-9FA3A693DB8A}" presName="invisiNode" presStyleLbl="node1" presStyleIdx="1" presStyleCnt="3"/>
      <dgm:spPr/>
    </dgm:pt>
    <dgm:pt modelId="{9AB33415-BD24-41FA-B8C5-910D1DC0FB51}" type="pres">
      <dgm:prSet presAssocID="{1FA554CD-8F17-487B-8CF2-9FA3A693DB8A}" presName="imagNode" presStyleLbl="fgImgPlace1" presStyleIdx="1" presStyleCnt="3" custScaleX="122391"/>
      <dgm:spPr>
        <a:blipFill rotWithShape="1">
          <a:blip xmlns:r="http://schemas.openxmlformats.org/officeDocument/2006/relationships" r:embed="rId2"/>
          <a:stretch>
            <a:fillRect/>
          </a:stretch>
        </a:blipFill>
      </dgm:spPr>
    </dgm:pt>
    <dgm:pt modelId="{6D6096CE-A97F-495D-83DC-8D9D3CD39B6C}" type="pres">
      <dgm:prSet presAssocID="{AD7C55EB-F2F8-46E7-B838-710ABBBBF5EC}" presName="sibTrans" presStyleLbl="sibTrans2D1" presStyleIdx="0" presStyleCnt="0"/>
      <dgm:spPr/>
    </dgm:pt>
    <dgm:pt modelId="{C8975025-7F77-4886-8E43-A3C02AF8DC15}" type="pres">
      <dgm:prSet presAssocID="{5E8E7C15-83CB-488D-AF76-D9E1B73890E1}" presName="compNode" presStyleCnt="0"/>
      <dgm:spPr/>
    </dgm:pt>
    <dgm:pt modelId="{E0689255-DBF1-444B-BD07-F86FB1DB59F6}" type="pres">
      <dgm:prSet presAssocID="{5E8E7C15-83CB-488D-AF76-D9E1B73890E1}" presName="bkgdShape" presStyleLbl="node1" presStyleIdx="2" presStyleCnt="3"/>
      <dgm:spPr/>
    </dgm:pt>
    <dgm:pt modelId="{D2EDCD97-B66F-4E2A-9B28-CA9F3CD9234F}" type="pres">
      <dgm:prSet presAssocID="{5E8E7C15-83CB-488D-AF76-D9E1B73890E1}" presName="nodeTx" presStyleLbl="node1" presStyleIdx="2" presStyleCnt="3">
        <dgm:presLayoutVars>
          <dgm:bulletEnabled val="1"/>
        </dgm:presLayoutVars>
      </dgm:prSet>
      <dgm:spPr/>
    </dgm:pt>
    <dgm:pt modelId="{255A9427-410C-4B9C-B6EB-5D2CA216E3D6}" type="pres">
      <dgm:prSet presAssocID="{5E8E7C15-83CB-488D-AF76-D9E1B73890E1}" presName="invisiNode" presStyleLbl="node1" presStyleIdx="2" presStyleCnt="3"/>
      <dgm:spPr/>
    </dgm:pt>
    <dgm:pt modelId="{057810F4-9CDF-48C0-BD1E-A4CE7E5B8E8A}" type="pres">
      <dgm:prSet presAssocID="{5E8E7C15-83CB-488D-AF76-D9E1B73890E1}" presName="imagNode" presStyleLbl="fgImgPlace1" presStyleIdx="2" presStyleCnt="3"/>
      <dgm:spPr>
        <a:blipFill rotWithShape="1">
          <a:blip xmlns:r="http://schemas.openxmlformats.org/officeDocument/2006/relationships" r:embed="rId3"/>
          <a:stretch>
            <a:fillRect/>
          </a:stretch>
        </a:blipFill>
      </dgm:spPr>
    </dgm:pt>
  </dgm:ptLst>
  <dgm:cxnLst>
    <dgm:cxn modelId="{AB451C2A-5FB4-4CD3-A07F-D128FB590472}" type="presOf" srcId="{1FA554CD-8F17-487B-8CF2-9FA3A693DB8A}" destId="{0C8B94FD-8027-4CCB-93FE-13E985329722}" srcOrd="0" destOrd="0" presId="urn:microsoft.com/office/officeart/2005/8/layout/hList7"/>
    <dgm:cxn modelId="{AF87705D-3069-4D1B-A8A6-262F1CC1C46F}" type="presOf" srcId="{AD7C55EB-F2F8-46E7-B838-710ABBBBF5EC}" destId="{6D6096CE-A97F-495D-83DC-8D9D3CD39B6C}" srcOrd="0" destOrd="0" presId="urn:microsoft.com/office/officeart/2005/8/layout/hList7"/>
    <dgm:cxn modelId="{820CAC7B-1392-4536-AAC7-4DCBB9C1EF9C}" type="presOf" srcId="{E16E3CF1-D498-4B40-AEE0-73B972C0EB8C}" destId="{9C0009F5-26B2-46D1-A336-EB7E6D4A9F8C}" srcOrd="0" destOrd="0" presId="urn:microsoft.com/office/officeart/2005/8/layout/hList7"/>
    <dgm:cxn modelId="{34EE579B-64BC-4B68-87D2-B97D5E58140E}" type="presOf" srcId="{1FA554CD-8F17-487B-8CF2-9FA3A693DB8A}" destId="{ABCB3136-4533-443F-8BDC-EA455EA63197}" srcOrd="1" destOrd="0" presId="urn:microsoft.com/office/officeart/2005/8/layout/hList7"/>
    <dgm:cxn modelId="{49E021C3-BCA9-4FF9-9EE0-7C40F59DD641}" srcId="{665EF94D-D051-4E02-8FA6-DE75F47BE438}" destId="{1FA554CD-8F17-487B-8CF2-9FA3A693DB8A}" srcOrd="1" destOrd="0" parTransId="{0133EA54-BE1E-420D-9ED0-C4BE76556BD4}" sibTransId="{AD7C55EB-F2F8-46E7-B838-710ABBBBF5EC}"/>
    <dgm:cxn modelId="{BD38FED0-7531-497D-9C33-3A706D2CB726}" type="presOf" srcId="{68BA30A2-C161-4E43-BAD5-410A1E2B04C1}" destId="{FBE9D2FF-78E5-4A4A-BF87-2E0048A7601C}" srcOrd="0" destOrd="0" presId="urn:microsoft.com/office/officeart/2005/8/layout/hList7"/>
    <dgm:cxn modelId="{0E6DB5DB-4A96-4D46-954A-EEB766C108AE}" type="presOf" srcId="{665EF94D-D051-4E02-8FA6-DE75F47BE438}" destId="{A35D61A1-4105-4131-B398-A6261C3B25CD}" srcOrd="0" destOrd="0" presId="urn:microsoft.com/office/officeart/2005/8/layout/hList7"/>
    <dgm:cxn modelId="{8A43A9E1-3FCC-4381-8D67-CA7322E9C530}" srcId="{665EF94D-D051-4E02-8FA6-DE75F47BE438}" destId="{68BA30A2-C161-4E43-BAD5-410A1E2B04C1}" srcOrd="0" destOrd="0" parTransId="{449D9DCB-4A46-4A2E-B0AF-F2E133D40A2C}" sibTransId="{E16E3CF1-D498-4B40-AEE0-73B972C0EB8C}"/>
    <dgm:cxn modelId="{7735CEE8-3741-4122-AE95-63DC5DA2D3C7}" type="presOf" srcId="{5E8E7C15-83CB-488D-AF76-D9E1B73890E1}" destId="{D2EDCD97-B66F-4E2A-9B28-CA9F3CD9234F}" srcOrd="1" destOrd="0" presId="urn:microsoft.com/office/officeart/2005/8/layout/hList7"/>
    <dgm:cxn modelId="{03E7BDEA-3973-4E36-9642-BB946C926EEF}" type="presOf" srcId="{68BA30A2-C161-4E43-BAD5-410A1E2B04C1}" destId="{AA4BA5A4-3FE9-4083-B10B-D99AEDB3DE94}" srcOrd="1" destOrd="0" presId="urn:microsoft.com/office/officeart/2005/8/layout/hList7"/>
    <dgm:cxn modelId="{45A8DAF5-5DDB-490B-832C-153367D16638}" type="presOf" srcId="{5E8E7C15-83CB-488D-AF76-D9E1B73890E1}" destId="{E0689255-DBF1-444B-BD07-F86FB1DB59F6}" srcOrd="0" destOrd="0" presId="urn:microsoft.com/office/officeart/2005/8/layout/hList7"/>
    <dgm:cxn modelId="{AC4AC8FC-F63E-4A6C-8E20-926A47A291C3}" srcId="{665EF94D-D051-4E02-8FA6-DE75F47BE438}" destId="{5E8E7C15-83CB-488D-AF76-D9E1B73890E1}" srcOrd="2" destOrd="0" parTransId="{FBDA4A07-CB9C-439E-8B5F-3388965E9851}" sibTransId="{2C7EB2BB-72C6-407A-A3F5-AAB9862A5536}"/>
    <dgm:cxn modelId="{30420318-2B5D-4F57-9729-B91DEBB998FE}" type="presParOf" srcId="{A35D61A1-4105-4131-B398-A6261C3B25CD}" destId="{FC2D328D-7C64-44B9-803B-BFDA5ADA27F1}" srcOrd="0" destOrd="0" presId="urn:microsoft.com/office/officeart/2005/8/layout/hList7"/>
    <dgm:cxn modelId="{E497E28D-9E7C-44F3-A5D4-CE9E45FF163E}" type="presParOf" srcId="{A35D61A1-4105-4131-B398-A6261C3B25CD}" destId="{10E794F0-3D66-46BB-9630-30B61DFEC27F}" srcOrd="1" destOrd="0" presId="urn:microsoft.com/office/officeart/2005/8/layout/hList7"/>
    <dgm:cxn modelId="{FA2BB684-B069-408C-B467-3999FEF7971A}" type="presParOf" srcId="{10E794F0-3D66-46BB-9630-30B61DFEC27F}" destId="{BE6DE07D-40FF-4468-A572-8D2D93305DC4}" srcOrd="0" destOrd="0" presId="urn:microsoft.com/office/officeart/2005/8/layout/hList7"/>
    <dgm:cxn modelId="{68B70A91-65CF-47C8-83D0-E1380BB59339}" type="presParOf" srcId="{BE6DE07D-40FF-4468-A572-8D2D93305DC4}" destId="{FBE9D2FF-78E5-4A4A-BF87-2E0048A7601C}" srcOrd="0" destOrd="0" presId="urn:microsoft.com/office/officeart/2005/8/layout/hList7"/>
    <dgm:cxn modelId="{D9DCB2D7-53DC-459B-AF6E-6506B0001425}" type="presParOf" srcId="{BE6DE07D-40FF-4468-A572-8D2D93305DC4}" destId="{AA4BA5A4-3FE9-4083-B10B-D99AEDB3DE94}" srcOrd="1" destOrd="0" presId="urn:microsoft.com/office/officeart/2005/8/layout/hList7"/>
    <dgm:cxn modelId="{5484A642-A55B-4F22-AEA9-945A4067EFC8}" type="presParOf" srcId="{BE6DE07D-40FF-4468-A572-8D2D93305DC4}" destId="{551E61AB-8732-4FB6-8A77-6DD97BCE9839}" srcOrd="2" destOrd="0" presId="urn:microsoft.com/office/officeart/2005/8/layout/hList7"/>
    <dgm:cxn modelId="{2533830F-C388-4FC0-890C-532CEA1E9B72}" type="presParOf" srcId="{BE6DE07D-40FF-4468-A572-8D2D93305DC4}" destId="{AFB29129-7DF6-4BD8-8ADE-B7F0300FCC03}" srcOrd="3" destOrd="0" presId="urn:microsoft.com/office/officeart/2005/8/layout/hList7"/>
    <dgm:cxn modelId="{3D98563E-18F5-46A8-BE9F-8A3BDA75AFC4}" type="presParOf" srcId="{10E794F0-3D66-46BB-9630-30B61DFEC27F}" destId="{9C0009F5-26B2-46D1-A336-EB7E6D4A9F8C}" srcOrd="1" destOrd="0" presId="urn:microsoft.com/office/officeart/2005/8/layout/hList7"/>
    <dgm:cxn modelId="{58649A4E-D631-477C-A6EF-0DD59C60F481}" type="presParOf" srcId="{10E794F0-3D66-46BB-9630-30B61DFEC27F}" destId="{FC07E96D-B4BC-4CE8-BD53-9D408626D559}" srcOrd="2" destOrd="0" presId="urn:microsoft.com/office/officeart/2005/8/layout/hList7"/>
    <dgm:cxn modelId="{EDD2572E-B5B4-4F1C-BC68-C0F31626C36A}" type="presParOf" srcId="{FC07E96D-B4BC-4CE8-BD53-9D408626D559}" destId="{0C8B94FD-8027-4CCB-93FE-13E985329722}" srcOrd="0" destOrd="0" presId="urn:microsoft.com/office/officeart/2005/8/layout/hList7"/>
    <dgm:cxn modelId="{F4D506A0-1F9C-41CB-8E62-0244B645DDF7}" type="presParOf" srcId="{FC07E96D-B4BC-4CE8-BD53-9D408626D559}" destId="{ABCB3136-4533-443F-8BDC-EA455EA63197}" srcOrd="1" destOrd="0" presId="urn:microsoft.com/office/officeart/2005/8/layout/hList7"/>
    <dgm:cxn modelId="{8B494EC7-C67C-4BC2-B462-13D802BBB598}" type="presParOf" srcId="{FC07E96D-B4BC-4CE8-BD53-9D408626D559}" destId="{6DE41839-5D7D-4254-AB26-D12ABE0C6EC0}" srcOrd="2" destOrd="0" presId="urn:microsoft.com/office/officeart/2005/8/layout/hList7"/>
    <dgm:cxn modelId="{95696B6A-EB1F-4931-A5EF-689136A6FAF7}" type="presParOf" srcId="{FC07E96D-B4BC-4CE8-BD53-9D408626D559}" destId="{9AB33415-BD24-41FA-B8C5-910D1DC0FB51}" srcOrd="3" destOrd="0" presId="urn:microsoft.com/office/officeart/2005/8/layout/hList7"/>
    <dgm:cxn modelId="{FAA3C17B-8FDB-4190-9893-273244752718}" type="presParOf" srcId="{10E794F0-3D66-46BB-9630-30B61DFEC27F}" destId="{6D6096CE-A97F-495D-83DC-8D9D3CD39B6C}" srcOrd="3" destOrd="0" presId="urn:microsoft.com/office/officeart/2005/8/layout/hList7"/>
    <dgm:cxn modelId="{860EC439-A3F7-45FE-9513-641D3EAECD2B}" type="presParOf" srcId="{10E794F0-3D66-46BB-9630-30B61DFEC27F}" destId="{C8975025-7F77-4886-8E43-A3C02AF8DC15}" srcOrd="4" destOrd="0" presId="urn:microsoft.com/office/officeart/2005/8/layout/hList7"/>
    <dgm:cxn modelId="{240E2659-9804-418C-B2C9-BEA1F6DE97CC}" type="presParOf" srcId="{C8975025-7F77-4886-8E43-A3C02AF8DC15}" destId="{E0689255-DBF1-444B-BD07-F86FB1DB59F6}" srcOrd="0" destOrd="0" presId="urn:microsoft.com/office/officeart/2005/8/layout/hList7"/>
    <dgm:cxn modelId="{8115B68F-9E88-4B3E-BF8D-1295D33B02A0}" type="presParOf" srcId="{C8975025-7F77-4886-8E43-A3C02AF8DC15}" destId="{D2EDCD97-B66F-4E2A-9B28-CA9F3CD9234F}" srcOrd="1" destOrd="0" presId="urn:microsoft.com/office/officeart/2005/8/layout/hList7"/>
    <dgm:cxn modelId="{3341AD27-E5F7-4BBA-AB5D-BC8C0D99EF25}" type="presParOf" srcId="{C8975025-7F77-4886-8E43-A3C02AF8DC15}" destId="{255A9427-410C-4B9C-B6EB-5D2CA216E3D6}" srcOrd="2" destOrd="0" presId="urn:microsoft.com/office/officeart/2005/8/layout/hList7"/>
    <dgm:cxn modelId="{B387C661-BEB9-472C-BB84-43EDFB3B70BD}" type="presParOf" srcId="{C8975025-7F77-4886-8E43-A3C02AF8DC15}" destId="{057810F4-9CDF-48C0-BD1E-A4CE7E5B8E8A}" srcOrd="3" destOrd="0" presId="urn:microsoft.com/office/officeart/2005/8/layout/hList7"/>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6.xml><?xml version="1.0" encoding="utf-8"?>
<dgm:dataModel xmlns:dgm="http://schemas.openxmlformats.org/drawingml/2006/diagram" xmlns:a="http://schemas.openxmlformats.org/drawingml/2006/main">
  <dgm:ptLst>
    <dgm:pt modelId="{43562DB0-32E3-4F51-BFA9-571375752110}" type="doc">
      <dgm:prSet loTypeId="urn:microsoft.com/office/officeart/2005/8/layout/hList1" loCatId="list" qsTypeId="urn:microsoft.com/office/officeart/2005/8/quickstyle/3d3" qsCatId="3D" csTypeId="urn:microsoft.com/office/officeart/2005/8/colors/accent1_2" csCatId="accent1" phldr="1"/>
      <dgm:spPr/>
      <dgm:t>
        <a:bodyPr/>
        <a:lstStyle/>
        <a:p>
          <a:endParaRPr lang="es-ES"/>
        </a:p>
      </dgm:t>
    </dgm:pt>
    <dgm:pt modelId="{8F9BC206-38A5-48CD-9ECE-C1E315233435}">
      <dgm:prSet phldrT="[Texto]"/>
      <dgm:spPr/>
      <dgm:t>
        <a:bodyPr/>
        <a:lstStyle/>
        <a:p>
          <a:r>
            <a:rPr lang="es-EC" b="1" dirty="0"/>
            <a:t>ESCENARIO 1</a:t>
          </a:r>
          <a:endParaRPr lang="es-ES" dirty="0"/>
        </a:p>
      </dgm:t>
    </dgm:pt>
    <dgm:pt modelId="{BC7A694A-59B8-468F-919F-4FB157A03070}" type="parTrans" cxnId="{B93E002E-8FAA-4E76-AC6F-242C2179DF96}">
      <dgm:prSet/>
      <dgm:spPr/>
      <dgm:t>
        <a:bodyPr/>
        <a:lstStyle/>
        <a:p>
          <a:endParaRPr lang="es-ES"/>
        </a:p>
      </dgm:t>
    </dgm:pt>
    <dgm:pt modelId="{A3DB0B8F-014E-4A63-B866-08AD25DD3000}" type="sibTrans" cxnId="{B93E002E-8FAA-4E76-AC6F-242C2179DF96}">
      <dgm:prSet/>
      <dgm:spPr/>
      <dgm:t>
        <a:bodyPr/>
        <a:lstStyle/>
        <a:p>
          <a:endParaRPr lang="es-ES"/>
        </a:p>
      </dgm:t>
    </dgm:pt>
    <dgm:pt modelId="{5A054623-3E82-4FFA-8CC5-A3E870C383C3}">
      <dgm:prSet phldrT="[Texto]"/>
      <dgm:spPr/>
      <dgm:t>
        <a:bodyPr/>
        <a:lstStyle/>
        <a:p>
          <a:pPr algn="l"/>
          <a:endParaRPr lang="es-ES" dirty="0"/>
        </a:p>
      </dgm:t>
    </dgm:pt>
    <dgm:pt modelId="{0721C34E-3D05-4C24-BCCF-3BC619BF5880}" type="parTrans" cxnId="{1A0296F4-ADE3-444C-9B5E-91F16666C0E8}">
      <dgm:prSet/>
      <dgm:spPr/>
      <dgm:t>
        <a:bodyPr/>
        <a:lstStyle/>
        <a:p>
          <a:endParaRPr lang="es-ES"/>
        </a:p>
      </dgm:t>
    </dgm:pt>
    <dgm:pt modelId="{ED03EDF6-68AB-4F97-BA0D-EA2D6F360D4D}" type="sibTrans" cxnId="{1A0296F4-ADE3-444C-9B5E-91F16666C0E8}">
      <dgm:prSet/>
      <dgm:spPr/>
      <dgm:t>
        <a:bodyPr/>
        <a:lstStyle/>
        <a:p>
          <a:endParaRPr lang="es-ES"/>
        </a:p>
      </dgm:t>
    </dgm:pt>
    <dgm:pt modelId="{022BBA63-3604-4BD1-BE67-69567DA513AA}">
      <dgm:prSet phldrT="[Texto]"/>
      <dgm:spPr/>
      <dgm:t>
        <a:bodyPr/>
        <a:lstStyle/>
        <a:p>
          <a:r>
            <a:rPr lang="es-EC" b="1" dirty="0"/>
            <a:t>ESCENARIO 2.</a:t>
          </a:r>
          <a:endParaRPr lang="es-ES" dirty="0"/>
        </a:p>
      </dgm:t>
    </dgm:pt>
    <dgm:pt modelId="{36168D58-B50B-47D8-919E-BF965D1D1565}" type="parTrans" cxnId="{8E9A42BA-30B5-4751-8B1E-276F76CB9C44}">
      <dgm:prSet/>
      <dgm:spPr/>
      <dgm:t>
        <a:bodyPr/>
        <a:lstStyle/>
        <a:p>
          <a:endParaRPr lang="es-ES"/>
        </a:p>
      </dgm:t>
    </dgm:pt>
    <dgm:pt modelId="{42E9EAF7-9964-4AC6-B679-380F86E927D5}" type="sibTrans" cxnId="{8E9A42BA-30B5-4751-8B1E-276F76CB9C44}">
      <dgm:prSet/>
      <dgm:spPr/>
      <dgm:t>
        <a:bodyPr/>
        <a:lstStyle/>
        <a:p>
          <a:endParaRPr lang="es-ES"/>
        </a:p>
      </dgm:t>
    </dgm:pt>
    <dgm:pt modelId="{F1C3BE18-D3CB-4D09-B0D2-61BA532B314B}">
      <dgm:prSet phldrT="[Texto]"/>
      <dgm:spPr/>
      <dgm:t>
        <a:bodyPr/>
        <a:lstStyle/>
        <a:p>
          <a:endParaRPr lang="es-ES" dirty="0"/>
        </a:p>
      </dgm:t>
    </dgm:pt>
    <dgm:pt modelId="{4EA45821-7E4F-4312-BE50-AC696C49F3F8}" type="parTrans" cxnId="{378A7DFA-14DA-4BBF-A02C-D394A1B83FAD}">
      <dgm:prSet/>
      <dgm:spPr/>
      <dgm:t>
        <a:bodyPr/>
        <a:lstStyle/>
        <a:p>
          <a:endParaRPr lang="es-ES"/>
        </a:p>
      </dgm:t>
    </dgm:pt>
    <dgm:pt modelId="{94A0E94B-EA10-482A-A0B2-3A8905FF45CF}" type="sibTrans" cxnId="{378A7DFA-14DA-4BBF-A02C-D394A1B83FAD}">
      <dgm:prSet/>
      <dgm:spPr/>
      <dgm:t>
        <a:bodyPr/>
        <a:lstStyle/>
        <a:p>
          <a:endParaRPr lang="es-ES"/>
        </a:p>
      </dgm:t>
    </dgm:pt>
    <dgm:pt modelId="{3DB00899-F1BB-45FE-9D1D-BF3A4603419F}">
      <dgm:prSet phldrT="[Texto]"/>
      <dgm:spPr/>
      <dgm:t>
        <a:bodyPr/>
        <a:lstStyle/>
        <a:p>
          <a:r>
            <a:rPr lang="es-EC" b="1" dirty="0"/>
            <a:t>ESCENARIO 3.</a:t>
          </a:r>
          <a:endParaRPr lang="es-ES" dirty="0"/>
        </a:p>
      </dgm:t>
    </dgm:pt>
    <dgm:pt modelId="{83EA4665-3A4B-45FA-A099-EAB2CAC60832}" type="parTrans" cxnId="{B2C3D44D-6F28-4941-849A-7D5DDB9FAE91}">
      <dgm:prSet/>
      <dgm:spPr/>
      <dgm:t>
        <a:bodyPr/>
        <a:lstStyle/>
        <a:p>
          <a:endParaRPr lang="es-ES"/>
        </a:p>
      </dgm:t>
    </dgm:pt>
    <dgm:pt modelId="{AE84796C-C3DC-47B6-A302-F97795CE5957}" type="sibTrans" cxnId="{B2C3D44D-6F28-4941-849A-7D5DDB9FAE91}">
      <dgm:prSet/>
      <dgm:spPr/>
      <dgm:t>
        <a:bodyPr/>
        <a:lstStyle/>
        <a:p>
          <a:endParaRPr lang="es-ES"/>
        </a:p>
      </dgm:t>
    </dgm:pt>
    <dgm:pt modelId="{C558F08A-2D83-462B-AAFE-E58E3B37A323}">
      <dgm:prSet phldrT="[Texto]"/>
      <dgm:spPr/>
      <dgm:t>
        <a:bodyPr/>
        <a:lstStyle/>
        <a:p>
          <a:endParaRPr lang="es-ES" dirty="0"/>
        </a:p>
      </dgm:t>
    </dgm:pt>
    <dgm:pt modelId="{933EB384-8396-4A30-AC0D-08AF73A9E14C}" type="parTrans" cxnId="{54F59876-E0E9-4819-8FA4-D47B3B99E65D}">
      <dgm:prSet/>
      <dgm:spPr/>
      <dgm:t>
        <a:bodyPr/>
        <a:lstStyle/>
        <a:p>
          <a:endParaRPr lang="es-ES"/>
        </a:p>
      </dgm:t>
    </dgm:pt>
    <dgm:pt modelId="{38D86C5C-18C2-4AED-B0EF-261B1A0AE977}" type="sibTrans" cxnId="{54F59876-E0E9-4819-8FA4-D47B3B99E65D}">
      <dgm:prSet/>
      <dgm:spPr/>
      <dgm:t>
        <a:bodyPr/>
        <a:lstStyle/>
        <a:p>
          <a:endParaRPr lang="es-ES"/>
        </a:p>
      </dgm:t>
    </dgm:pt>
    <dgm:pt modelId="{49B9DB1D-BBDE-4717-BD2C-5D2537399B14}">
      <dgm:prSet/>
      <dgm:spPr/>
      <dgm:t>
        <a:bodyPr/>
        <a:lstStyle/>
        <a:p>
          <a:pPr algn="l"/>
          <a:endParaRPr lang="en-US" dirty="0"/>
        </a:p>
      </dgm:t>
    </dgm:pt>
    <dgm:pt modelId="{23484A8A-832C-40D2-9F4D-A7C929477851}" type="parTrans" cxnId="{2C638F9E-999E-4F1C-A1E4-A9359FA32C20}">
      <dgm:prSet/>
      <dgm:spPr/>
      <dgm:t>
        <a:bodyPr/>
        <a:lstStyle/>
        <a:p>
          <a:endParaRPr lang="es-ES"/>
        </a:p>
      </dgm:t>
    </dgm:pt>
    <dgm:pt modelId="{E988CDC2-EA88-410F-B1ED-EEA2A36E7039}" type="sibTrans" cxnId="{2C638F9E-999E-4F1C-A1E4-A9359FA32C20}">
      <dgm:prSet/>
      <dgm:spPr/>
      <dgm:t>
        <a:bodyPr/>
        <a:lstStyle/>
        <a:p>
          <a:endParaRPr lang="es-ES"/>
        </a:p>
      </dgm:t>
    </dgm:pt>
    <dgm:pt modelId="{B35321D2-3419-44FC-8799-A9E1948A0CE1}">
      <dgm:prSet/>
      <dgm:spPr/>
      <dgm:t>
        <a:bodyPr/>
        <a:lstStyle/>
        <a:p>
          <a:pPr algn="l"/>
          <a:r>
            <a:rPr lang="es-EC" b="1" dirty="0"/>
            <a:t>INGRESOS MENORES QUE LOS GASTOS.</a:t>
          </a:r>
          <a:endParaRPr lang="en-US" dirty="0"/>
        </a:p>
      </dgm:t>
    </dgm:pt>
    <dgm:pt modelId="{E56A398D-D688-4C73-ACDB-0C3F626A379C}" type="parTrans" cxnId="{320F21FA-2BAB-46AC-BCAC-01F9098E9F2B}">
      <dgm:prSet/>
      <dgm:spPr/>
      <dgm:t>
        <a:bodyPr/>
        <a:lstStyle/>
        <a:p>
          <a:endParaRPr lang="es-ES"/>
        </a:p>
      </dgm:t>
    </dgm:pt>
    <dgm:pt modelId="{2FEB8040-ACA5-437F-887A-0E05E631A56E}" type="sibTrans" cxnId="{320F21FA-2BAB-46AC-BCAC-01F9098E9F2B}">
      <dgm:prSet/>
      <dgm:spPr/>
      <dgm:t>
        <a:bodyPr/>
        <a:lstStyle/>
        <a:p>
          <a:endParaRPr lang="es-ES"/>
        </a:p>
      </dgm:t>
    </dgm:pt>
    <dgm:pt modelId="{4016CBFE-F363-4F7B-AC79-278758D8C1A1}">
      <dgm:prSet/>
      <dgm:spPr/>
      <dgm:t>
        <a:bodyPr/>
        <a:lstStyle/>
        <a:p>
          <a:pPr algn="l"/>
          <a:endParaRPr lang="en-US" dirty="0"/>
        </a:p>
      </dgm:t>
    </dgm:pt>
    <dgm:pt modelId="{7D0BCBE3-D2AA-48DD-9262-BD70B66C7894}" type="parTrans" cxnId="{4BDA73CB-0371-4A0F-A0F2-4C3B6AB44381}">
      <dgm:prSet/>
      <dgm:spPr/>
      <dgm:t>
        <a:bodyPr/>
        <a:lstStyle/>
        <a:p>
          <a:endParaRPr lang="es-ES"/>
        </a:p>
      </dgm:t>
    </dgm:pt>
    <dgm:pt modelId="{F8B346FD-EC16-4E0C-86FA-DF1BC7F764DA}" type="sibTrans" cxnId="{4BDA73CB-0371-4A0F-A0F2-4C3B6AB44381}">
      <dgm:prSet/>
      <dgm:spPr/>
      <dgm:t>
        <a:bodyPr/>
        <a:lstStyle/>
        <a:p>
          <a:endParaRPr lang="es-ES"/>
        </a:p>
      </dgm:t>
    </dgm:pt>
    <dgm:pt modelId="{12574E60-7762-4E33-A3A1-3DA2E572D6DB}">
      <dgm:prSet/>
      <dgm:spPr/>
      <dgm:t>
        <a:bodyPr/>
        <a:lstStyle/>
        <a:p>
          <a:pPr algn="just"/>
          <a:r>
            <a:rPr lang="es-EC" dirty="0"/>
            <a:t>Quiere decir que estamos endeudándonos, que estamos comprando varias cosas a crédito o que posiblemente estamos pidiendo prestado para pagar todo lo que compramos.</a:t>
          </a:r>
          <a:endParaRPr lang="en-US" dirty="0"/>
        </a:p>
      </dgm:t>
    </dgm:pt>
    <dgm:pt modelId="{61CA4297-A7CC-4DFC-A0BB-44B0F2A5BB91}" type="parTrans" cxnId="{49FDFEBA-CC66-4BA2-A887-7F75962F4EE7}">
      <dgm:prSet/>
      <dgm:spPr/>
      <dgm:t>
        <a:bodyPr/>
        <a:lstStyle/>
        <a:p>
          <a:endParaRPr lang="es-ES"/>
        </a:p>
      </dgm:t>
    </dgm:pt>
    <dgm:pt modelId="{C2D905A2-1710-43B2-8FCE-38107AE68DD0}" type="sibTrans" cxnId="{49FDFEBA-CC66-4BA2-A887-7F75962F4EE7}">
      <dgm:prSet/>
      <dgm:spPr/>
      <dgm:t>
        <a:bodyPr/>
        <a:lstStyle/>
        <a:p>
          <a:endParaRPr lang="es-ES"/>
        </a:p>
      </dgm:t>
    </dgm:pt>
    <dgm:pt modelId="{4AC0DF34-7B15-46E0-8CC8-05A050EAE1AA}">
      <dgm:prSet/>
      <dgm:spPr/>
      <dgm:t>
        <a:bodyPr/>
        <a:lstStyle/>
        <a:p>
          <a:endParaRPr lang="en-US" dirty="0"/>
        </a:p>
      </dgm:t>
    </dgm:pt>
    <dgm:pt modelId="{10B84B87-95F0-4D8A-8DB2-31AC3994E5F8}" type="parTrans" cxnId="{EFDC3563-24D4-4FA3-988D-C080A93A5E05}">
      <dgm:prSet/>
      <dgm:spPr/>
      <dgm:t>
        <a:bodyPr/>
        <a:lstStyle/>
        <a:p>
          <a:endParaRPr lang="es-ES"/>
        </a:p>
      </dgm:t>
    </dgm:pt>
    <dgm:pt modelId="{2CA7F3A9-310C-44BF-BF5F-130662AF058C}" type="sibTrans" cxnId="{EFDC3563-24D4-4FA3-988D-C080A93A5E05}">
      <dgm:prSet/>
      <dgm:spPr/>
      <dgm:t>
        <a:bodyPr/>
        <a:lstStyle/>
        <a:p>
          <a:endParaRPr lang="es-ES"/>
        </a:p>
      </dgm:t>
    </dgm:pt>
    <dgm:pt modelId="{E533F27C-4080-4B7B-A1E4-428A5B418C36}">
      <dgm:prSet/>
      <dgm:spPr/>
      <dgm:t>
        <a:bodyPr/>
        <a:lstStyle/>
        <a:p>
          <a:r>
            <a:rPr lang="es-EC" b="1"/>
            <a:t>INGRESOS IGUALES A LOS GASTOS.</a:t>
          </a:r>
          <a:endParaRPr lang="en-US" dirty="0"/>
        </a:p>
      </dgm:t>
    </dgm:pt>
    <dgm:pt modelId="{74393264-D0CF-4820-9CE8-1B9514B46262}" type="parTrans" cxnId="{8DA211D9-0BA6-48ED-896A-7219374B84CA}">
      <dgm:prSet/>
      <dgm:spPr/>
      <dgm:t>
        <a:bodyPr/>
        <a:lstStyle/>
        <a:p>
          <a:endParaRPr lang="es-ES"/>
        </a:p>
      </dgm:t>
    </dgm:pt>
    <dgm:pt modelId="{049C3BB1-B780-4E1E-9C69-DCC882967A8A}" type="sibTrans" cxnId="{8DA211D9-0BA6-48ED-896A-7219374B84CA}">
      <dgm:prSet/>
      <dgm:spPr/>
      <dgm:t>
        <a:bodyPr/>
        <a:lstStyle/>
        <a:p>
          <a:endParaRPr lang="es-ES"/>
        </a:p>
      </dgm:t>
    </dgm:pt>
    <dgm:pt modelId="{CCC10FA8-3E08-4294-9CC4-4F8737BE0CA1}">
      <dgm:prSet/>
      <dgm:spPr/>
      <dgm:t>
        <a:bodyPr/>
        <a:lstStyle/>
        <a:p>
          <a:endParaRPr lang="en-US" dirty="0"/>
        </a:p>
      </dgm:t>
    </dgm:pt>
    <dgm:pt modelId="{1CEFE84A-410A-482D-95B0-98A738F377F8}" type="parTrans" cxnId="{24D4F7DF-809D-4189-8488-1507B42ACEA7}">
      <dgm:prSet/>
      <dgm:spPr/>
      <dgm:t>
        <a:bodyPr/>
        <a:lstStyle/>
        <a:p>
          <a:endParaRPr lang="es-ES"/>
        </a:p>
      </dgm:t>
    </dgm:pt>
    <dgm:pt modelId="{BE07F9E1-5972-467B-9E9A-C2841431E63A}" type="sibTrans" cxnId="{24D4F7DF-809D-4189-8488-1507B42ACEA7}">
      <dgm:prSet/>
      <dgm:spPr/>
      <dgm:t>
        <a:bodyPr/>
        <a:lstStyle/>
        <a:p>
          <a:endParaRPr lang="es-ES"/>
        </a:p>
      </dgm:t>
    </dgm:pt>
    <dgm:pt modelId="{8A7A1498-4582-473C-BF79-D00842EF387F}">
      <dgm:prSet/>
      <dgm:spPr/>
      <dgm:t>
        <a:bodyPr/>
        <a:lstStyle/>
        <a:p>
          <a:r>
            <a:rPr lang="es-EC" dirty="0"/>
            <a:t>Cuando nuestros gastos e ingresos son iguales, tenemos finanzas equilibradas. Sin embargo, la situación es frágil, porque si sucede algún imprevisto como una enfermedad, el daño de alguna cosa en la casa, nos desequilibramos económicamente.</a:t>
          </a:r>
          <a:endParaRPr lang="en-US" dirty="0"/>
        </a:p>
      </dgm:t>
    </dgm:pt>
    <dgm:pt modelId="{4CB8B553-F532-4BF2-A5A9-F6DB687E98DD}" type="parTrans" cxnId="{96978FC9-C21A-49FE-AADD-FC5EB9AC5831}">
      <dgm:prSet/>
      <dgm:spPr/>
      <dgm:t>
        <a:bodyPr/>
        <a:lstStyle/>
        <a:p>
          <a:endParaRPr lang="es-ES"/>
        </a:p>
      </dgm:t>
    </dgm:pt>
    <dgm:pt modelId="{7BBA1F70-9D25-405F-BCC2-C8FEE36683C2}" type="sibTrans" cxnId="{96978FC9-C21A-49FE-AADD-FC5EB9AC5831}">
      <dgm:prSet/>
      <dgm:spPr/>
      <dgm:t>
        <a:bodyPr/>
        <a:lstStyle/>
        <a:p>
          <a:endParaRPr lang="es-ES"/>
        </a:p>
      </dgm:t>
    </dgm:pt>
    <dgm:pt modelId="{7FB7EAA1-72C6-485B-B57E-F4B359243DE2}">
      <dgm:prSet/>
      <dgm:spPr/>
      <dgm:t>
        <a:bodyPr/>
        <a:lstStyle/>
        <a:p>
          <a:endParaRPr lang="en-US" dirty="0"/>
        </a:p>
      </dgm:t>
    </dgm:pt>
    <dgm:pt modelId="{2CF61AC3-B129-417C-9915-D25BCC63DF82}" type="parTrans" cxnId="{F6FDE619-6B9D-470B-BF30-4287776A1107}">
      <dgm:prSet/>
      <dgm:spPr/>
      <dgm:t>
        <a:bodyPr/>
        <a:lstStyle/>
        <a:p>
          <a:endParaRPr lang="es-ES"/>
        </a:p>
      </dgm:t>
    </dgm:pt>
    <dgm:pt modelId="{9C075C2E-143A-4D2B-9EB5-3DF7D6429C2D}" type="sibTrans" cxnId="{F6FDE619-6B9D-470B-BF30-4287776A1107}">
      <dgm:prSet/>
      <dgm:spPr/>
      <dgm:t>
        <a:bodyPr/>
        <a:lstStyle/>
        <a:p>
          <a:endParaRPr lang="es-ES"/>
        </a:p>
      </dgm:t>
    </dgm:pt>
    <dgm:pt modelId="{CFD4B0DC-6AD2-4F26-BC06-DDF9EA2A0E25}">
      <dgm:prSet/>
      <dgm:spPr/>
      <dgm:t>
        <a:bodyPr/>
        <a:lstStyle/>
        <a:p>
          <a:r>
            <a:rPr lang="es-EC" b="1"/>
            <a:t>INGRESOS MAYORES QUE LOS GASTOS.</a:t>
          </a:r>
          <a:endParaRPr lang="en-US" dirty="0"/>
        </a:p>
      </dgm:t>
    </dgm:pt>
    <dgm:pt modelId="{E541EF71-B190-4F35-A032-FEE2DAEB5BB2}" type="parTrans" cxnId="{57F79E8C-0845-4C66-880C-11205DFC9966}">
      <dgm:prSet/>
      <dgm:spPr/>
      <dgm:t>
        <a:bodyPr/>
        <a:lstStyle/>
        <a:p>
          <a:endParaRPr lang="es-ES"/>
        </a:p>
      </dgm:t>
    </dgm:pt>
    <dgm:pt modelId="{AAEEBB0D-EBC6-4C02-88BC-B73B0664ECFB}" type="sibTrans" cxnId="{57F79E8C-0845-4C66-880C-11205DFC9966}">
      <dgm:prSet/>
      <dgm:spPr/>
      <dgm:t>
        <a:bodyPr/>
        <a:lstStyle/>
        <a:p>
          <a:endParaRPr lang="es-ES"/>
        </a:p>
      </dgm:t>
    </dgm:pt>
    <dgm:pt modelId="{34A5F7C6-EDF2-4A33-9141-1F1713E7268B}">
      <dgm:prSet/>
      <dgm:spPr/>
      <dgm:t>
        <a:bodyPr/>
        <a:lstStyle/>
        <a:p>
          <a:endParaRPr lang="en-US" dirty="0"/>
        </a:p>
      </dgm:t>
    </dgm:pt>
    <dgm:pt modelId="{8ACB4B74-53F6-4EFF-BEF6-61068913EDE2}" type="parTrans" cxnId="{1563973B-7657-426C-ABCA-7A0B986456CF}">
      <dgm:prSet/>
      <dgm:spPr/>
      <dgm:t>
        <a:bodyPr/>
        <a:lstStyle/>
        <a:p>
          <a:endParaRPr lang="es-ES"/>
        </a:p>
      </dgm:t>
    </dgm:pt>
    <dgm:pt modelId="{2AA071E9-4272-45A6-B43E-49D292EDF1F7}" type="sibTrans" cxnId="{1563973B-7657-426C-ABCA-7A0B986456CF}">
      <dgm:prSet/>
      <dgm:spPr/>
      <dgm:t>
        <a:bodyPr/>
        <a:lstStyle/>
        <a:p>
          <a:endParaRPr lang="es-ES"/>
        </a:p>
      </dgm:t>
    </dgm:pt>
    <dgm:pt modelId="{72F428AD-B5C8-44B1-9F09-DB7C41E5FCA0}">
      <dgm:prSet/>
      <dgm:spPr/>
      <dgm:t>
        <a:bodyPr/>
        <a:lstStyle/>
        <a:p>
          <a:r>
            <a:rPr lang="es-EC" dirty="0"/>
            <a:t>Cuando los ingresos son mayores que nuestros gastos estamos bien, estamos haciendo un buen manejo de nuestras finanzas, estamos frente a una oportunidad que debemos aprovecharla formando un fondo de ahorro ya sea para invertir en algún bien productivo o para invertir en certificados a plazo fijo que nos permita obtener un interés y aumentar nuestro patrimonio.</a:t>
          </a:r>
          <a:endParaRPr lang="en-US" dirty="0"/>
        </a:p>
      </dgm:t>
    </dgm:pt>
    <dgm:pt modelId="{A1E6359F-55CF-49CF-9355-B91FF9A93563}" type="parTrans" cxnId="{4A90ECD2-5A75-4291-8040-77A74BF53F8B}">
      <dgm:prSet/>
      <dgm:spPr/>
      <dgm:t>
        <a:bodyPr/>
        <a:lstStyle/>
        <a:p>
          <a:endParaRPr lang="es-ES"/>
        </a:p>
      </dgm:t>
    </dgm:pt>
    <dgm:pt modelId="{7B621149-AFDD-409C-A489-252A640ABDC3}" type="sibTrans" cxnId="{4A90ECD2-5A75-4291-8040-77A74BF53F8B}">
      <dgm:prSet/>
      <dgm:spPr/>
      <dgm:t>
        <a:bodyPr/>
        <a:lstStyle/>
        <a:p>
          <a:endParaRPr lang="es-ES"/>
        </a:p>
      </dgm:t>
    </dgm:pt>
    <dgm:pt modelId="{C48761E7-6708-4D9B-9C80-D360A331211E}" type="pres">
      <dgm:prSet presAssocID="{43562DB0-32E3-4F51-BFA9-571375752110}" presName="Name0" presStyleCnt="0">
        <dgm:presLayoutVars>
          <dgm:dir/>
          <dgm:animLvl val="lvl"/>
          <dgm:resizeHandles val="exact"/>
        </dgm:presLayoutVars>
      </dgm:prSet>
      <dgm:spPr/>
    </dgm:pt>
    <dgm:pt modelId="{168FD94F-96EA-47C6-B3E1-8B7ABEC6353F}" type="pres">
      <dgm:prSet presAssocID="{8F9BC206-38A5-48CD-9ECE-C1E315233435}" presName="composite" presStyleCnt="0"/>
      <dgm:spPr/>
    </dgm:pt>
    <dgm:pt modelId="{7BAEF98B-618A-484A-959A-C054A9ACF261}" type="pres">
      <dgm:prSet presAssocID="{8F9BC206-38A5-48CD-9ECE-C1E315233435}" presName="parTx" presStyleLbl="alignNode1" presStyleIdx="0" presStyleCnt="3">
        <dgm:presLayoutVars>
          <dgm:chMax val="0"/>
          <dgm:chPref val="0"/>
          <dgm:bulletEnabled val="1"/>
        </dgm:presLayoutVars>
      </dgm:prSet>
      <dgm:spPr/>
    </dgm:pt>
    <dgm:pt modelId="{30C70478-8C16-4101-A7CA-49B2C8C531D8}" type="pres">
      <dgm:prSet presAssocID="{8F9BC206-38A5-48CD-9ECE-C1E315233435}" presName="desTx" presStyleLbl="alignAccFollowNode1" presStyleIdx="0" presStyleCnt="3">
        <dgm:presLayoutVars>
          <dgm:bulletEnabled val="1"/>
        </dgm:presLayoutVars>
      </dgm:prSet>
      <dgm:spPr/>
    </dgm:pt>
    <dgm:pt modelId="{0191BF48-8E90-466D-95FB-38BEFEBDB12E}" type="pres">
      <dgm:prSet presAssocID="{A3DB0B8F-014E-4A63-B866-08AD25DD3000}" presName="space" presStyleCnt="0"/>
      <dgm:spPr/>
    </dgm:pt>
    <dgm:pt modelId="{47D64DF4-2E74-4284-AACC-4A436199E5DA}" type="pres">
      <dgm:prSet presAssocID="{022BBA63-3604-4BD1-BE67-69567DA513AA}" presName="composite" presStyleCnt="0"/>
      <dgm:spPr/>
    </dgm:pt>
    <dgm:pt modelId="{92C79DA8-A113-4C80-82A0-6D53A8B7E71A}" type="pres">
      <dgm:prSet presAssocID="{022BBA63-3604-4BD1-BE67-69567DA513AA}" presName="parTx" presStyleLbl="alignNode1" presStyleIdx="1" presStyleCnt="3">
        <dgm:presLayoutVars>
          <dgm:chMax val="0"/>
          <dgm:chPref val="0"/>
          <dgm:bulletEnabled val="1"/>
        </dgm:presLayoutVars>
      </dgm:prSet>
      <dgm:spPr/>
    </dgm:pt>
    <dgm:pt modelId="{85733A91-33F8-4B13-AD6C-534FE7A0E7A0}" type="pres">
      <dgm:prSet presAssocID="{022BBA63-3604-4BD1-BE67-69567DA513AA}" presName="desTx" presStyleLbl="alignAccFollowNode1" presStyleIdx="1" presStyleCnt="3">
        <dgm:presLayoutVars>
          <dgm:bulletEnabled val="1"/>
        </dgm:presLayoutVars>
      </dgm:prSet>
      <dgm:spPr/>
    </dgm:pt>
    <dgm:pt modelId="{EE8FD603-9498-4028-B625-9FD1121E43DC}" type="pres">
      <dgm:prSet presAssocID="{42E9EAF7-9964-4AC6-B679-380F86E927D5}" presName="space" presStyleCnt="0"/>
      <dgm:spPr/>
    </dgm:pt>
    <dgm:pt modelId="{0F0A94C0-58E7-4C94-9723-87C3D091A60F}" type="pres">
      <dgm:prSet presAssocID="{3DB00899-F1BB-45FE-9D1D-BF3A4603419F}" presName="composite" presStyleCnt="0"/>
      <dgm:spPr/>
    </dgm:pt>
    <dgm:pt modelId="{9E297EC6-65ED-4B85-86E9-ACAA98EA475E}" type="pres">
      <dgm:prSet presAssocID="{3DB00899-F1BB-45FE-9D1D-BF3A4603419F}" presName="parTx" presStyleLbl="alignNode1" presStyleIdx="2" presStyleCnt="3">
        <dgm:presLayoutVars>
          <dgm:chMax val="0"/>
          <dgm:chPref val="0"/>
          <dgm:bulletEnabled val="1"/>
        </dgm:presLayoutVars>
      </dgm:prSet>
      <dgm:spPr/>
    </dgm:pt>
    <dgm:pt modelId="{288E1C01-B968-4678-978B-C8F7B9235F7B}" type="pres">
      <dgm:prSet presAssocID="{3DB00899-F1BB-45FE-9D1D-BF3A4603419F}" presName="desTx" presStyleLbl="alignAccFollowNode1" presStyleIdx="2" presStyleCnt="3">
        <dgm:presLayoutVars>
          <dgm:bulletEnabled val="1"/>
        </dgm:presLayoutVars>
      </dgm:prSet>
      <dgm:spPr/>
    </dgm:pt>
  </dgm:ptLst>
  <dgm:cxnLst>
    <dgm:cxn modelId="{61578D12-E3C6-40C5-AEC5-47FCD95E106E}" type="presOf" srcId="{49B9DB1D-BBDE-4717-BD2C-5D2537399B14}" destId="{30C70478-8C16-4101-A7CA-49B2C8C531D8}" srcOrd="0" destOrd="1" presId="urn:microsoft.com/office/officeart/2005/8/layout/hList1"/>
    <dgm:cxn modelId="{FA02AA19-BEA9-4758-BCBB-CD9F96CE9B10}" type="presOf" srcId="{C558F08A-2D83-462B-AAFE-E58E3B37A323}" destId="{288E1C01-B968-4678-978B-C8F7B9235F7B}" srcOrd="0" destOrd="0" presId="urn:microsoft.com/office/officeart/2005/8/layout/hList1"/>
    <dgm:cxn modelId="{F6FDE619-6B9D-470B-BF30-4287776A1107}" srcId="{3DB00899-F1BB-45FE-9D1D-BF3A4603419F}" destId="{7FB7EAA1-72C6-485B-B57E-F4B359243DE2}" srcOrd="1" destOrd="0" parTransId="{2CF61AC3-B129-417C-9915-D25BCC63DF82}" sibTransId="{9C075C2E-143A-4D2B-9EB5-3DF7D6429C2D}"/>
    <dgm:cxn modelId="{F0C4CC21-D438-4D26-ABD8-DB90BBB47E87}" type="presOf" srcId="{4016CBFE-F363-4F7B-AC79-278758D8C1A1}" destId="{30C70478-8C16-4101-A7CA-49B2C8C531D8}" srcOrd="0" destOrd="3" presId="urn:microsoft.com/office/officeart/2005/8/layout/hList1"/>
    <dgm:cxn modelId="{B93E002E-8FAA-4E76-AC6F-242C2179DF96}" srcId="{43562DB0-32E3-4F51-BFA9-571375752110}" destId="{8F9BC206-38A5-48CD-9ECE-C1E315233435}" srcOrd="0" destOrd="0" parTransId="{BC7A694A-59B8-468F-919F-4FB157A03070}" sibTransId="{A3DB0B8F-014E-4A63-B866-08AD25DD3000}"/>
    <dgm:cxn modelId="{35339836-31CD-4694-A6F6-DA50576EF303}" type="presOf" srcId="{F1C3BE18-D3CB-4D09-B0D2-61BA532B314B}" destId="{85733A91-33F8-4B13-AD6C-534FE7A0E7A0}" srcOrd="0" destOrd="0" presId="urn:microsoft.com/office/officeart/2005/8/layout/hList1"/>
    <dgm:cxn modelId="{1563973B-7657-426C-ABCA-7A0B986456CF}" srcId="{3DB00899-F1BB-45FE-9D1D-BF3A4603419F}" destId="{34A5F7C6-EDF2-4A33-9141-1F1713E7268B}" srcOrd="3" destOrd="0" parTransId="{8ACB4B74-53F6-4EFF-BEF6-61068913EDE2}" sibTransId="{2AA071E9-4272-45A6-B43E-49D292EDF1F7}"/>
    <dgm:cxn modelId="{EFDC3563-24D4-4FA3-988D-C080A93A5E05}" srcId="{022BBA63-3604-4BD1-BE67-69567DA513AA}" destId="{4AC0DF34-7B15-46E0-8CC8-05A050EAE1AA}" srcOrd="1" destOrd="0" parTransId="{10B84B87-95F0-4D8A-8DB2-31AC3994E5F8}" sibTransId="{2CA7F3A9-310C-44BF-BF5F-130662AF058C}"/>
    <dgm:cxn modelId="{FFDA9A49-1DE5-4C2F-9EA2-CBB47BA58C25}" type="presOf" srcId="{3DB00899-F1BB-45FE-9D1D-BF3A4603419F}" destId="{9E297EC6-65ED-4B85-86E9-ACAA98EA475E}" srcOrd="0" destOrd="0" presId="urn:microsoft.com/office/officeart/2005/8/layout/hList1"/>
    <dgm:cxn modelId="{4978E269-CD22-455D-A1CE-793E8FBD4FA1}" type="presOf" srcId="{8F9BC206-38A5-48CD-9ECE-C1E315233435}" destId="{7BAEF98B-618A-484A-959A-C054A9ACF261}" srcOrd="0" destOrd="0" presId="urn:microsoft.com/office/officeart/2005/8/layout/hList1"/>
    <dgm:cxn modelId="{7FB3BD4D-AAA6-4DD7-BBAB-F46FDECE5BED}" type="presOf" srcId="{8A7A1498-4582-473C-BF79-D00842EF387F}" destId="{85733A91-33F8-4B13-AD6C-534FE7A0E7A0}" srcOrd="0" destOrd="4" presId="urn:microsoft.com/office/officeart/2005/8/layout/hList1"/>
    <dgm:cxn modelId="{B2C3D44D-6F28-4941-849A-7D5DDB9FAE91}" srcId="{43562DB0-32E3-4F51-BFA9-571375752110}" destId="{3DB00899-F1BB-45FE-9D1D-BF3A4603419F}" srcOrd="2" destOrd="0" parTransId="{83EA4665-3A4B-45FA-A099-EAB2CAC60832}" sibTransId="{AE84796C-C3DC-47B6-A302-F97795CE5957}"/>
    <dgm:cxn modelId="{54F59876-E0E9-4819-8FA4-D47B3B99E65D}" srcId="{3DB00899-F1BB-45FE-9D1D-BF3A4603419F}" destId="{C558F08A-2D83-462B-AAFE-E58E3B37A323}" srcOrd="0" destOrd="0" parTransId="{933EB384-8396-4A30-AC0D-08AF73A9E14C}" sibTransId="{38D86C5C-18C2-4AED-B0EF-261B1A0AE977}"/>
    <dgm:cxn modelId="{B97E0C58-2A08-427F-A202-4C14C2F79488}" type="presOf" srcId="{43562DB0-32E3-4F51-BFA9-571375752110}" destId="{C48761E7-6708-4D9B-9C80-D360A331211E}" srcOrd="0" destOrd="0" presId="urn:microsoft.com/office/officeart/2005/8/layout/hList1"/>
    <dgm:cxn modelId="{77D38978-28E7-4A41-A934-5C6B945BF010}" type="presOf" srcId="{12574E60-7762-4E33-A3A1-3DA2E572D6DB}" destId="{30C70478-8C16-4101-A7CA-49B2C8C531D8}" srcOrd="0" destOrd="4" presId="urn:microsoft.com/office/officeart/2005/8/layout/hList1"/>
    <dgm:cxn modelId="{3E8DC778-35E5-4685-BD8F-F3523A2B8B93}" type="presOf" srcId="{CCC10FA8-3E08-4294-9CC4-4F8737BE0CA1}" destId="{85733A91-33F8-4B13-AD6C-534FE7A0E7A0}" srcOrd="0" destOrd="3" presId="urn:microsoft.com/office/officeart/2005/8/layout/hList1"/>
    <dgm:cxn modelId="{165C307A-7B7F-4F3A-948A-2E1019B6CEE3}" type="presOf" srcId="{CFD4B0DC-6AD2-4F26-BC06-DDF9EA2A0E25}" destId="{288E1C01-B968-4678-978B-C8F7B9235F7B}" srcOrd="0" destOrd="2" presId="urn:microsoft.com/office/officeart/2005/8/layout/hList1"/>
    <dgm:cxn modelId="{57F79E8C-0845-4C66-880C-11205DFC9966}" srcId="{3DB00899-F1BB-45FE-9D1D-BF3A4603419F}" destId="{CFD4B0DC-6AD2-4F26-BC06-DDF9EA2A0E25}" srcOrd="2" destOrd="0" parTransId="{E541EF71-B190-4F35-A032-FEE2DAEB5BB2}" sibTransId="{AAEEBB0D-EBC6-4C02-88BC-B73B0664ECFB}"/>
    <dgm:cxn modelId="{2C638F9E-999E-4F1C-A1E4-A9359FA32C20}" srcId="{8F9BC206-38A5-48CD-9ECE-C1E315233435}" destId="{49B9DB1D-BBDE-4717-BD2C-5D2537399B14}" srcOrd="1" destOrd="0" parTransId="{23484A8A-832C-40D2-9F4D-A7C929477851}" sibTransId="{E988CDC2-EA88-410F-B1ED-EEA2A36E7039}"/>
    <dgm:cxn modelId="{B138BE9F-1E0F-485E-B985-232546278FE6}" type="presOf" srcId="{5A054623-3E82-4FFA-8CC5-A3E870C383C3}" destId="{30C70478-8C16-4101-A7CA-49B2C8C531D8}" srcOrd="0" destOrd="0" presId="urn:microsoft.com/office/officeart/2005/8/layout/hList1"/>
    <dgm:cxn modelId="{973109B4-0BAD-4F2C-9F16-13EF5A4B2C93}" type="presOf" srcId="{4AC0DF34-7B15-46E0-8CC8-05A050EAE1AA}" destId="{85733A91-33F8-4B13-AD6C-534FE7A0E7A0}" srcOrd="0" destOrd="1" presId="urn:microsoft.com/office/officeart/2005/8/layout/hList1"/>
    <dgm:cxn modelId="{8E9A42BA-30B5-4751-8B1E-276F76CB9C44}" srcId="{43562DB0-32E3-4F51-BFA9-571375752110}" destId="{022BBA63-3604-4BD1-BE67-69567DA513AA}" srcOrd="1" destOrd="0" parTransId="{36168D58-B50B-47D8-919E-BF965D1D1565}" sibTransId="{42E9EAF7-9964-4AC6-B679-380F86E927D5}"/>
    <dgm:cxn modelId="{49FDFEBA-CC66-4BA2-A887-7F75962F4EE7}" srcId="{8F9BC206-38A5-48CD-9ECE-C1E315233435}" destId="{12574E60-7762-4E33-A3A1-3DA2E572D6DB}" srcOrd="4" destOrd="0" parTransId="{61CA4297-A7CC-4DFC-A0BB-44B0F2A5BB91}" sibTransId="{C2D905A2-1710-43B2-8FCE-38107AE68DD0}"/>
    <dgm:cxn modelId="{ED710DC8-9029-4C30-888B-BCBDC781FCF6}" type="presOf" srcId="{E533F27C-4080-4B7B-A1E4-428A5B418C36}" destId="{85733A91-33F8-4B13-AD6C-534FE7A0E7A0}" srcOrd="0" destOrd="2" presId="urn:microsoft.com/office/officeart/2005/8/layout/hList1"/>
    <dgm:cxn modelId="{96978FC9-C21A-49FE-AADD-FC5EB9AC5831}" srcId="{022BBA63-3604-4BD1-BE67-69567DA513AA}" destId="{8A7A1498-4582-473C-BF79-D00842EF387F}" srcOrd="4" destOrd="0" parTransId="{4CB8B553-F532-4BF2-A5A9-F6DB687E98DD}" sibTransId="{7BBA1F70-9D25-405F-BCC2-C8FEE36683C2}"/>
    <dgm:cxn modelId="{3A8298CA-DDD0-428F-8822-1E79894F8C8F}" type="presOf" srcId="{B35321D2-3419-44FC-8799-A9E1948A0CE1}" destId="{30C70478-8C16-4101-A7CA-49B2C8C531D8}" srcOrd="0" destOrd="2" presId="urn:microsoft.com/office/officeart/2005/8/layout/hList1"/>
    <dgm:cxn modelId="{4BDA73CB-0371-4A0F-A0F2-4C3B6AB44381}" srcId="{8F9BC206-38A5-48CD-9ECE-C1E315233435}" destId="{4016CBFE-F363-4F7B-AC79-278758D8C1A1}" srcOrd="3" destOrd="0" parTransId="{7D0BCBE3-D2AA-48DD-9262-BD70B66C7894}" sibTransId="{F8B346FD-EC16-4E0C-86FA-DF1BC7F764DA}"/>
    <dgm:cxn modelId="{4A90ECD2-5A75-4291-8040-77A74BF53F8B}" srcId="{3DB00899-F1BB-45FE-9D1D-BF3A4603419F}" destId="{72F428AD-B5C8-44B1-9F09-DB7C41E5FCA0}" srcOrd="4" destOrd="0" parTransId="{A1E6359F-55CF-49CF-9355-B91FF9A93563}" sibTransId="{7B621149-AFDD-409C-A489-252A640ABDC3}"/>
    <dgm:cxn modelId="{66DA27D4-7540-4FC0-B5B1-BD748EB3B515}" type="presOf" srcId="{72F428AD-B5C8-44B1-9F09-DB7C41E5FCA0}" destId="{288E1C01-B968-4678-978B-C8F7B9235F7B}" srcOrd="0" destOrd="4" presId="urn:microsoft.com/office/officeart/2005/8/layout/hList1"/>
    <dgm:cxn modelId="{8DA211D9-0BA6-48ED-896A-7219374B84CA}" srcId="{022BBA63-3604-4BD1-BE67-69567DA513AA}" destId="{E533F27C-4080-4B7B-A1E4-428A5B418C36}" srcOrd="2" destOrd="0" parTransId="{74393264-D0CF-4820-9CE8-1B9514B46262}" sibTransId="{049C3BB1-B780-4E1E-9C69-DCC882967A8A}"/>
    <dgm:cxn modelId="{24D4F7DF-809D-4189-8488-1507B42ACEA7}" srcId="{022BBA63-3604-4BD1-BE67-69567DA513AA}" destId="{CCC10FA8-3E08-4294-9CC4-4F8737BE0CA1}" srcOrd="3" destOrd="0" parTransId="{1CEFE84A-410A-482D-95B0-98A738F377F8}" sibTransId="{BE07F9E1-5972-467B-9E9A-C2841431E63A}"/>
    <dgm:cxn modelId="{879DB0E0-D795-45C8-908A-122ABE1B5901}" type="presOf" srcId="{022BBA63-3604-4BD1-BE67-69567DA513AA}" destId="{92C79DA8-A113-4C80-82A0-6D53A8B7E71A}" srcOrd="0" destOrd="0" presId="urn:microsoft.com/office/officeart/2005/8/layout/hList1"/>
    <dgm:cxn modelId="{AF715BE8-F2CE-48D6-AD9F-A943E2FA8EF6}" type="presOf" srcId="{7FB7EAA1-72C6-485B-B57E-F4B359243DE2}" destId="{288E1C01-B968-4678-978B-C8F7B9235F7B}" srcOrd="0" destOrd="1" presId="urn:microsoft.com/office/officeart/2005/8/layout/hList1"/>
    <dgm:cxn modelId="{1C51E3E8-45CE-4B6D-BC96-7BF859C9777E}" type="presOf" srcId="{34A5F7C6-EDF2-4A33-9141-1F1713E7268B}" destId="{288E1C01-B968-4678-978B-C8F7B9235F7B}" srcOrd="0" destOrd="3" presId="urn:microsoft.com/office/officeart/2005/8/layout/hList1"/>
    <dgm:cxn modelId="{1A0296F4-ADE3-444C-9B5E-91F16666C0E8}" srcId="{8F9BC206-38A5-48CD-9ECE-C1E315233435}" destId="{5A054623-3E82-4FFA-8CC5-A3E870C383C3}" srcOrd="0" destOrd="0" parTransId="{0721C34E-3D05-4C24-BCCF-3BC619BF5880}" sibTransId="{ED03EDF6-68AB-4F97-BA0D-EA2D6F360D4D}"/>
    <dgm:cxn modelId="{320F21FA-2BAB-46AC-BCAC-01F9098E9F2B}" srcId="{8F9BC206-38A5-48CD-9ECE-C1E315233435}" destId="{B35321D2-3419-44FC-8799-A9E1948A0CE1}" srcOrd="2" destOrd="0" parTransId="{E56A398D-D688-4C73-ACDB-0C3F626A379C}" sibTransId="{2FEB8040-ACA5-437F-887A-0E05E631A56E}"/>
    <dgm:cxn modelId="{378A7DFA-14DA-4BBF-A02C-D394A1B83FAD}" srcId="{022BBA63-3604-4BD1-BE67-69567DA513AA}" destId="{F1C3BE18-D3CB-4D09-B0D2-61BA532B314B}" srcOrd="0" destOrd="0" parTransId="{4EA45821-7E4F-4312-BE50-AC696C49F3F8}" sibTransId="{94A0E94B-EA10-482A-A0B2-3A8905FF45CF}"/>
    <dgm:cxn modelId="{AA7E9FD4-908B-45D0-8AF2-058B3C2706E6}" type="presParOf" srcId="{C48761E7-6708-4D9B-9C80-D360A331211E}" destId="{168FD94F-96EA-47C6-B3E1-8B7ABEC6353F}" srcOrd="0" destOrd="0" presId="urn:microsoft.com/office/officeart/2005/8/layout/hList1"/>
    <dgm:cxn modelId="{6223F3BB-94CC-4F97-9FD7-4198B6949691}" type="presParOf" srcId="{168FD94F-96EA-47C6-B3E1-8B7ABEC6353F}" destId="{7BAEF98B-618A-484A-959A-C054A9ACF261}" srcOrd="0" destOrd="0" presId="urn:microsoft.com/office/officeart/2005/8/layout/hList1"/>
    <dgm:cxn modelId="{626D0A68-C65E-410B-B8D2-E0DB1C9A0AEE}" type="presParOf" srcId="{168FD94F-96EA-47C6-B3E1-8B7ABEC6353F}" destId="{30C70478-8C16-4101-A7CA-49B2C8C531D8}" srcOrd="1" destOrd="0" presId="urn:microsoft.com/office/officeart/2005/8/layout/hList1"/>
    <dgm:cxn modelId="{E3DE0A1C-5C43-4FB7-86E6-7F50E88700E9}" type="presParOf" srcId="{C48761E7-6708-4D9B-9C80-D360A331211E}" destId="{0191BF48-8E90-466D-95FB-38BEFEBDB12E}" srcOrd="1" destOrd="0" presId="urn:microsoft.com/office/officeart/2005/8/layout/hList1"/>
    <dgm:cxn modelId="{4018ABAF-568F-4456-B70E-E4125C5B1F92}" type="presParOf" srcId="{C48761E7-6708-4D9B-9C80-D360A331211E}" destId="{47D64DF4-2E74-4284-AACC-4A436199E5DA}" srcOrd="2" destOrd="0" presId="urn:microsoft.com/office/officeart/2005/8/layout/hList1"/>
    <dgm:cxn modelId="{48299A27-ABCC-4D6E-9AA7-FFD2DF6B97FD}" type="presParOf" srcId="{47D64DF4-2E74-4284-AACC-4A436199E5DA}" destId="{92C79DA8-A113-4C80-82A0-6D53A8B7E71A}" srcOrd="0" destOrd="0" presId="urn:microsoft.com/office/officeart/2005/8/layout/hList1"/>
    <dgm:cxn modelId="{687CEC3D-CC43-4B93-AC4B-17C74FA5B880}" type="presParOf" srcId="{47D64DF4-2E74-4284-AACC-4A436199E5DA}" destId="{85733A91-33F8-4B13-AD6C-534FE7A0E7A0}" srcOrd="1" destOrd="0" presId="urn:microsoft.com/office/officeart/2005/8/layout/hList1"/>
    <dgm:cxn modelId="{0F11EEA9-3FBC-4E28-8654-57179A85AD13}" type="presParOf" srcId="{C48761E7-6708-4D9B-9C80-D360A331211E}" destId="{EE8FD603-9498-4028-B625-9FD1121E43DC}" srcOrd="3" destOrd="0" presId="urn:microsoft.com/office/officeart/2005/8/layout/hList1"/>
    <dgm:cxn modelId="{EC1CA14E-7059-435B-A676-8F7B7E2BAB34}" type="presParOf" srcId="{C48761E7-6708-4D9B-9C80-D360A331211E}" destId="{0F0A94C0-58E7-4C94-9723-87C3D091A60F}" srcOrd="4" destOrd="0" presId="urn:microsoft.com/office/officeart/2005/8/layout/hList1"/>
    <dgm:cxn modelId="{BBBC6452-9B14-42FF-B683-1D2CFB64DABE}" type="presParOf" srcId="{0F0A94C0-58E7-4C94-9723-87C3D091A60F}" destId="{9E297EC6-65ED-4B85-86E9-ACAA98EA475E}" srcOrd="0" destOrd="0" presId="urn:microsoft.com/office/officeart/2005/8/layout/hList1"/>
    <dgm:cxn modelId="{2C82C876-1692-4755-B4B2-70780B7D9B2D}" type="presParOf" srcId="{0F0A94C0-58E7-4C94-9723-87C3D091A60F}" destId="{288E1C01-B968-4678-978B-C8F7B9235F7B}" srcOrd="1" destOrd="0" presId="urn:microsoft.com/office/officeart/2005/8/layout/h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7.xml><?xml version="1.0" encoding="utf-8"?>
<dgm:dataModel xmlns:dgm="http://schemas.openxmlformats.org/drawingml/2006/diagram" xmlns:a="http://schemas.openxmlformats.org/drawingml/2006/main">
  <dgm:ptLst>
    <dgm:pt modelId="{95871207-8030-4F84-B6B3-66D56A8498E8}" type="doc">
      <dgm:prSet loTypeId="urn:microsoft.com/office/officeart/2005/8/layout/hierarchy3" loCatId="list" qsTypeId="urn:microsoft.com/office/officeart/2005/8/quickstyle/simple1" qsCatId="simple" csTypeId="urn:microsoft.com/office/officeart/2005/8/colors/colorful1" csCatId="colorful" phldr="1"/>
      <dgm:spPr/>
      <dgm:t>
        <a:bodyPr/>
        <a:lstStyle/>
        <a:p>
          <a:endParaRPr lang="es-ES"/>
        </a:p>
      </dgm:t>
    </dgm:pt>
    <dgm:pt modelId="{32D497AB-63B1-4E07-A9D1-42CD2CBF0631}">
      <dgm:prSet phldrT="[Texto]"/>
      <dgm:spPr/>
      <dgm:t>
        <a:bodyPr/>
        <a:lstStyle/>
        <a:p>
          <a:r>
            <a:rPr lang="es-EC" b="1" dirty="0"/>
            <a:t>¿QUÉ IMPLICA ENDEUDARSE?</a:t>
          </a:r>
          <a:endParaRPr lang="es-ES" dirty="0"/>
        </a:p>
      </dgm:t>
    </dgm:pt>
    <dgm:pt modelId="{7AA44610-75DF-4D0E-A08F-27A4E76F132B}" type="parTrans" cxnId="{DC9E7EBC-AFD8-4C82-8EF7-D027B002D75F}">
      <dgm:prSet/>
      <dgm:spPr/>
      <dgm:t>
        <a:bodyPr/>
        <a:lstStyle/>
        <a:p>
          <a:endParaRPr lang="es-ES"/>
        </a:p>
      </dgm:t>
    </dgm:pt>
    <dgm:pt modelId="{6507FB04-34E7-4544-9D40-BDB0AD513EE9}" type="sibTrans" cxnId="{DC9E7EBC-AFD8-4C82-8EF7-D027B002D75F}">
      <dgm:prSet/>
      <dgm:spPr/>
      <dgm:t>
        <a:bodyPr/>
        <a:lstStyle/>
        <a:p>
          <a:endParaRPr lang="es-ES"/>
        </a:p>
      </dgm:t>
    </dgm:pt>
    <dgm:pt modelId="{1304EF98-73C1-4034-A6CC-3A0E3A097632}">
      <dgm:prSet phldrT="[Texto]"/>
      <dgm:spPr/>
      <dgm:t>
        <a:bodyPr/>
        <a:lstStyle/>
        <a:p>
          <a:r>
            <a:rPr lang="es-EC" dirty="0"/>
            <a:t>Implica devolver el dinero que se ha recibido en calidad de préstamo; es decir, comprometer el ingreso que se va a recibir en el futuro, para responder por el compromiso de una deuda que se adquiere en el presente, (para consumo o para inversión</a:t>
          </a:r>
          <a:endParaRPr lang="es-ES" dirty="0"/>
        </a:p>
      </dgm:t>
    </dgm:pt>
    <dgm:pt modelId="{8321FED7-7E48-48D2-AC8E-A06BEAD40A2F}" type="parTrans" cxnId="{5A710154-093C-45E1-A7E1-40163547E7B6}">
      <dgm:prSet/>
      <dgm:spPr/>
      <dgm:t>
        <a:bodyPr/>
        <a:lstStyle/>
        <a:p>
          <a:endParaRPr lang="es-ES"/>
        </a:p>
      </dgm:t>
    </dgm:pt>
    <dgm:pt modelId="{EF82EC19-013A-4681-A25F-E7BEC02CFDCA}" type="sibTrans" cxnId="{5A710154-093C-45E1-A7E1-40163547E7B6}">
      <dgm:prSet/>
      <dgm:spPr/>
      <dgm:t>
        <a:bodyPr/>
        <a:lstStyle/>
        <a:p>
          <a:endParaRPr lang="es-ES"/>
        </a:p>
      </dgm:t>
    </dgm:pt>
    <dgm:pt modelId="{BE3EC250-3F56-4339-AA8C-386077CC6A17}">
      <dgm:prSet phldrT="[Texto]"/>
      <dgm:spPr/>
      <dgm:t>
        <a:bodyPr/>
        <a:lstStyle/>
        <a:p>
          <a:r>
            <a:rPr lang="es-EC" b="1" dirty="0"/>
            <a:t>¿HASTA QUÉ PUNTO ENDEUDARSE?</a:t>
          </a:r>
          <a:endParaRPr lang="es-ES" dirty="0"/>
        </a:p>
      </dgm:t>
    </dgm:pt>
    <dgm:pt modelId="{C31B5727-5508-40FE-9FDB-6363F80CFAD6}" type="parTrans" cxnId="{273E6473-B2A5-4B5F-BD0C-4074E9E484AE}">
      <dgm:prSet/>
      <dgm:spPr/>
      <dgm:t>
        <a:bodyPr/>
        <a:lstStyle/>
        <a:p>
          <a:endParaRPr lang="es-ES"/>
        </a:p>
      </dgm:t>
    </dgm:pt>
    <dgm:pt modelId="{BFB4D59C-2061-4045-A87B-A3D722C84A88}" type="sibTrans" cxnId="{273E6473-B2A5-4B5F-BD0C-4074E9E484AE}">
      <dgm:prSet/>
      <dgm:spPr/>
      <dgm:t>
        <a:bodyPr/>
        <a:lstStyle/>
        <a:p>
          <a:endParaRPr lang="es-ES"/>
        </a:p>
      </dgm:t>
    </dgm:pt>
    <dgm:pt modelId="{ADAFD3C3-542C-4C1D-B61E-E28553F866BD}">
      <dgm:prSet/>
      <dgm:spPr/>
      <dgm:t>
        <a:bodyPr/>
        <a:lstStyle/>
        <a:p>
          <a:r>
            <a:rPr lang="es-EC" dirty="0"/>
            <a:t>Cada persona tiene una capacidad de endeudamiento diferente, (definida por el ingreso neto) que debe ser tenida en cuenta para establecer límites frente al crédito.</a:t>
          </a:r>
          <a:endParaRPr lang="en-US" dirty="0"/>
        </a:p>
      </dgm:t>
    </dgm:pt>
    <dgm:pt modelId="{249160C5-4437-461F-BD65-9C5465DE6372}" type="parTrans" cxnId="{1A1590FD-52E3-457A-998E-1F8828B0B543}">
      <dgm:prSet/>
      <dgm:spPr/>
      <dgm:t>
        <a:bodyPr/>
        <a:lstStyle/>
        <a:p>
          <a:endParaRPr lang="es-ES"/>
        </a:p>
      </dgm:t>
    </dgm:pt>
    <dgm:pt modelId="{115B1794-FDE5-47B7-8730-36D3F755CDE0}" type="sibTrans" cxnId="{1A1590FD-52E3-457A-998E-1F8828B0B543}">
      <dgm:prSet/>
      <dgm:spPr/>
      <dgm:t>
        <a:bodyPr/>
        <a:lstStyle/>
        <a:p>
          <a:endParaRPr lang="es-ES"/>
        </a:p>
      </dgm:t>
    </dgm:pt>
    <dgm:pt modelId="{A7E502B2-9CA8-4DAE-A097-CAE24CB981DC}">
      <dgm:prSet phldrT="[Texto]"/>
      <dgm:spPr/>
      <dgm:t>
        <a:bodyPr/>
        <a:lstStyle/>
        <a:p>
          <a:r>
            <a:rPr lang="es-EC" dirty="0"/>
            <a:t>Cada persona debe tomar decisiones frente a sus necesidades de endeudamiento, teniendo en cuenta sus ingresos disponibles en el presente y en el futuro.</a:t>
          </a:r>
          <a:endParaRPr lang="es-ES" dirty="0"/>
        </a:p>
      </dgm:t>
    </dgm:pt>
    <dgm:pt modelId="{4D294BF5-A9E6-4F6E-847D-5EEF815C218C}" type="parTrans" cxnId="{EC4B72B8-A1D4-475C-AE85-250EE3C53CC5}">
      <dgm:prSet/>
      <dgm:spPr/>
      <dgm:t>
        <a:bodyPr/>
        <a:lstStyle/>
        <a:p>
          <a:endParaRPr lang="es-ES"/>
        </a:p>
      </dgm:t>
    </dgm:pt>
    <dgm:pt modelId="{BF26CA04-81E1-426C-B97E-FFC6F4AEEF9E}" type="sibTrans" cxnId="{EC4B72B8-A1D4-475C-AE85-250EE3C53CC5}">
      <dgm:prSet/>
      <dgm:spPr/>
      <dgm:t>
        <a:bodyPr/>
        <a:lstStyle/>
        <a:p>
          <a:endParaRPr lang="es-ES"/>
        </a:p>
      </dgm:t>
    </dgm:pt>
    <dgm:pt modelId="{66148C48-6336-4E16-B947-3C3589068C80}" type="pres">
      <dgm:prSet presAssocID="{95871207-8030-4F84-B6B3-66D56A8498E8}" presName="diagram" presStyleCnt="0">
        <dgm:presLayoutVars>
          <dgm:chPref val="1"/>
          <dgm:dir/>
          <dgm:animOne val="branch"/>
          <dgm:animLvl val="lvl"/>
          <dgm:resizeHandles/>
        </dgm:presLayoutVars>
      </dgm:prSet>
      <dgm:spPr/>
    </dgm:pt>
    <dgm:pt modelId="{213455E6-954E-40E4-8926-D5A69720B5F0}" type="pres">
      <dgm:prSet presAssocID="{32D497AB-63B1-4E07-A9D1-42CD2CBF0631}" presName="root" presStyleCnt="0"/>
      <dgm:spPr/>
    </dgm:pt>
    <dgm:pt modelId="{6F7F3D07-CEC7-4345-8AAD-7325B223C269}" type="pres">
      <dgm:prSet presAssocID="{32D497AB-63B1-4E07-A9D1-42CD2CBF0631}" presName="rootComposite" presStyleCnt="0"/>
      <dgm:spPr/>
    </dgm:pt>
    <dgm:pt modelId="{90CA5A47-85C2-4CCA-A07A-C4C00CDABA27}" type="pres">
      <dgm:prSet presAssocID="{32D497AB-63B1-4E07-A9D1-42CD2CBF0631}" presName="rootText" presStyleLbl="node1" presStyleIdx="0" presStyleCnt="2" custScaleX="235795" custScaleY="161051"/>
      <dgm:spPr/>
    </dgm:pt>
    <dgm:pt modelId="{5585B853-91CF-4346-8DF5-2DA3C54686A7}" type="pres">
      <dgm:prSet presAssocID="{32D497AB-63B1-4E07-A9D1-42CD2CBF0631}" presName="rootConnector" presStyleLbl="node1" presStyleIdx="0" presStyleCnt="2"/>
      <dgm:spPr/>
    </dgm:pt>
    <dgm:pt modelId="{621ADC0A-C2C6-4B7A-A545-F0B7427854F5}" type="pres">
      <dgm:prSet presAssocID="{32D497AB-63B1-4E07-A9D1-42CD2CBF0631}" presName="childShape" presStyleCnt="0"/>
      <dgm:spPr/>
    </dgm:pt>
    <dgm:pt modelId="{485F0B1F-C665-4C99-A492-2F9CC4765063}" type="pres">
      <dgm:prSet presAssocID="{8321FED7-7E48-48D2-AC8E-A06BEAD40A2F}" presName="Name13" presStyleLbl="parChTrans1D2" presStyleIdx="0" presStyleCnt="3"/>
      <dgm:spPr/>
    </dgm:pt>
    <dgm:pt modelId="{CF0F52CB-DAD2-407E-9E02-E1EAE7ECE671}" type="pres">
      <dgm:prSet presAssocID="{1304EF98-73C1-4034-A6CC-3A0E3A097632}" presName="childText" presStyleLbl="bgAcc1" presStyleIdx="0" presStyleCnt="3" custScaleX="235795" custScaleY="161051">
        <dgm:presLayoutVars>
          <dgm:bulletEnabled val="1"/>
        </dgm:presLayoutVars>
      </dgm:prSet>
      <dgm:spPr/>
    </dgm:pt>
    <dgm:pt modelId="{FD26F586-A630-43B8-8043-17CFCDF4D6E5}" type="pres">
      <dgm:prSet presAssocID="{4D294BF5-A9E6-4F6E-847D-5EEF815C218C}" presName="Name13" presStyleLbl="parChTrans1D2" presStyleIdx="1" presStyleCnt="3"/>
      <dgm:spPr/>
    </dgm:pt>
    <dgm:pt modelId="{3B2FC1A1-1CEF-44B4-9ADE-7EAF92C58C2B}" type="pres">
      <dgm:prSet presAssocID="{A7E502B2-9CA8-4DAE-A097-CAE24CB981DC}" presName="childText" presStyleLbl="bgAcc1" presStyleIdx="1" presStyleCnt="3" custScaleX="235795" custScaleY="161051">
        <dgm:presLayoutVars>
          <dgm:bulletEnabled val="1"/>
        </dgm:presLayoutVars>
      </dgm:prSet>
      <dgm:spPr/>
    </dgm:pt>
    <dgm:pt modelId="{812D42AC-FC03-43FE-9BF4-697CE8CAF853}" type="pres">
      <dgm:prSet presAssocID="{BE3EC250-3F56-4339-AA8C-386077CC6A17}" presName="root" presStyleCnt="0"/>
      <dgm:spPr/>
    </dgm:pt>
    <dgm:pt modelId="{746B4986-389C-47DE-891E-F8C84BB14B59}" type="pres">
      <dgm:prSet presAssocID="{BE3EC250-3F56-4339-AA8C-386077CC6A17}" presName="rootComposite" presStyleCnt="0"/>
      <dgm:spPr/>
    </dgm:pt>
    <dgm:pt modelId="{112AF02E-2FBB-46A5-A9A0-C1DD5AA973C9}" type="pres">
      <dgm:prSet presAssocID="{BE3EC250-3F56-4339-AA8C-386077CC6A17}" presName="rootText" presStyleLbl="node1" presStyleIdx="1" presStyleCnt="2" custScaleX="235795" custScaleY="161051"/>
      <dgm:spPr/>
    </dgm:pt>
    <dgm:pt modelId="{9DAD1E49-9577-4FF6-8901-9B8D51271B5A}" type="pres">
      <dgm:prSet presAssocID="{BE3EC250-3F56-4339-AA8C-386077CC6A17}" presName="rootConnector" presStyleLbl="node1" presStyleIdx="1" presStyleCnt="2"/>
      <dgm:spPr/>
    </dgm:pt>
    <dgm:pt modelId="{0CCB4617-7841-4FD8-BDE9-F5FD6AA61508}" type="pres">
      <dgm:prSet presAssocID="{BE3EC250-3F56-4339-AA8C-386077CC6A17}" presName="childShape" presStyleCnt="0"/>
      <dgm:spPr/>
    </dgm:pt>
    <dgm:pt modelId="{E4F55F8A-A6AA-4FB7-B33B-CA2D707111A3}" type="pres">
      <dgm:prSet presAssocID="{249160C5-4437-461F-BD65-9C5465DE6372}" presName="Name13" presStyleLbl="parChTrans1D2" presStyleIdx="2" presStyleCnt="3"/>
      <dgm:spPr/>
    </dgm:pt>
    <dgm:pt modelId="{77427E05-476F-4548-A2A0-3ED3F4CE4B04}" type="pres">
      <dgm:prSet presAssocID="{ADAFD3C3-542C-4C1D-B61E-E28553F866BD}" presName="childText" presStyleLbl="bgAcc1" presStyleIdx="2" presStyleCnt="3" custScaleX="235795" custScaleY="161051">
        <dgm:presLayoutVars>
          <dgm:bulletEnabled val="1"/>
        </dgm:presLayoutVars>
      </dgm:prSet>
      <dgm:spPr/>
    </dgm:pt>
  </dgm:ptLst>
  <dgm:cxnLst>
    <dgm:cxn modelId="{55677300-AFBE-4CD0-9FDF-D0EEE2CE14FA}" type="presOf" srcId="{1304EF98-73C1-4034-A6CC-3A0E3A097632}" destId="{CF0F52CB-DAD2-407E-9E02-E1EAE7ECE671}" srcOrd="0" destOrd="0" presId="urn:microsoft.com/office/officeart/2005/8/layout/hierarchy3"/>
    <dgm:cxn modelId="{0A978402-66EA-45DA-93C5-58C41894E614}" type="presOf" srcId="{95871207-8030-4F84-B6B3-66D56A8498E8}" destId="{66148C48-6336-4E16-B947-3C3589068C80}" srcOrd="0" destOrd="0" presId="urn:microsoft.com/office/officeart/2005/8/layout/hierarchy3"/>
    <dgm:cxn modelId="{9253BB07-367C-4BCF-A3C2-8912B9C98C90}" type="presOf" srcId="{4D294BF5-A9E6-4F6E-847D-5EEF815C218C}" destId="{FD26F586-A630-43B8-8043-17CFCDF4D6E5}" srcOrd="0" destOrd="0" presId="urn:microsoft.com/office/officeart/2005/8/layout/hierarchy3"/>
    <dgm:cxn modelId="{74185F68-E63E-4349-AE6A-1A679AAB7A3C}" type="presOf" srcId="{8321FED7-7E48-48D2-AC8E-A06BEAD40A2F}" destId="{485F0B1F-C665-4C99-A492-2F9CC4765063}" srcOrd="0" destOrd="0" presId="urn:microsoft.com/office/officeart/2005/8/layout/hierarchy3"/>
    <dgm:cxn modelId="{B823A271-A07F-4888-96D4-D7DA5685DCB7}" type="presOf" srcId="{32D497AB-63B1-4E07-A9D1-42CD2CBF0631}" destId="{90CA5A47-85C2-4CCA-A07A-C4C00CDABA27}" srcOrd="0" destOrd="0" presId="urn:microsoft.com/office/officeart/2005/8/layout/hierarchy3"/>
    <dgm:cxn modelId="{273E6473-B2A5-4B5F-BD0C-4074E9E484AE}" srcId="{95871207-8030-4F84-B6B3-66D56A8498E8}" destId="{BE3EC250-3F56-4339-AA8C-386077CC6A17}" srcOrd="1" destOrd="0" parTransId="{C31B5727-5508-40FE-9FDB-6363F80CFAD6}" sibTransId="{BFB4D59C-2061-4045-A87B-A3D722C84A88}"/>
    <dgm:cxn modelId="{5A710154-093C-45E1-A7E1-40163547E7B6}" srcId="{32D497AB-63B1-4E07-A9D1-42CD2CBF0631}" destId="{1304EF98-73C1-4034-A6CC-3A0E3A097632}" srcOrd="0" destOrd="0" parTransId="{8321FED7-7E48-48D2-AC8E-A06BEAD40A2F}" sibTransId="{EF82EC19-013A-4681-A25F-E7BEC02CFDCA}"/>
    <dgm:cxn modelId="{261F3D74-488B-46F4-9E57-DD33CC21CC8A}" type="presOf" srcId="{A7E502B2-9CA8-4DAE-A097-CAE24CB981DC}" destId="{3B2FC1A1-1CEF-44B4-9ADE-7EAF92C58C2B}" srcOrd="0" destOrd="0" presId="urn:microsoft.com/office/officeart/2005/8/layout/hierarchy3"/>
    <dgm:cxn modelId="{58857176-469D-474F-A6FD-C7E2E0295F3A}" type="presOf" srcId="{BE3EC250-3F56-4339-AA8C-386077CC6A17}" destId="{112AF02E-2FBB-46A5-A9A0-C1DD5AA973C9}" srcOrd="0" destOrd="0" presId="urn:microsoft.com/office/officeart/2005/8/layout/hierarchy3"/>
    <dgm:cxn modelId="{EC4B72B8-A1D4-475C-AE85-250EE3C53CC5}" srcId="{32D497AB-63B1-4E07-A9D1-42CD2CBF0631}" destId="{A7E502B2-9CA8-4DAE-A097-CAE24CB981DC}" srcOrd="1" destOrd="0" parTransId="{4D294BF5-A9E6-4F6E-847D-5EEF815C218C}" sibTransId="{BF26CA04-81E1-426C-B97E-FFC6F4AEEF9E}"/>
    <dgm:cxn modelId="{6E562BBA-00AC-49A4-A8FD-3460256379D0}" type="presOf" srcId="{32D497AB-63B1-4E07-A9D1-42CD2CBF0631}" destId="{5585B853-91CF-4346-8DF5-2DA3C54686A7}" srcOrd="1" destOrd="0" presId="urn:microsoft.com/office/officeart/2005/8/layout/hierarchy3"/>
    <dgm:cxn modelId="{DC9E7EBC-AFD8-4C82-8EF7-D027B002D75F}" srcId="{95871207-8030-4F84-B6B3-66D56A8498E8}" destId="{32D497AB-63B1-4E07-A9D1-42CD2CBF0631}" srcOrd="0" destOrd="0" parTransId="{7AA44610-75DF-4D0E-A08F-27A4E76F132B}" sibTransId="{6507FB04-34E7-4544-9D40-BDB0AD513EE9}"/>
    <dgm:cxn modelId="{E557F6C0-FFBE-40F6-AAC3-C507BC63D4C5}" type="presOf" srcId="{ADAFD3C3-542C-4C1D-B61E-E28553F866BD}" destId="{77427E05-476F-4548-A2A0-3ED3F4CE4B04}" srcOrd="0" destOrd="0" presId="urn:microsoft.com/office/officeart/2005/8/layout/hierarchy3"/>
    <dgm:cxn modelId="{3388F7DC-BD84-490A-9F83-F0E20DC6A7FA}" type="presOf" srcId="{BE3EC250-3F56-4339-AA8C-386077CC6A17}" destId="{9DAD1E49-9577-4FF6-8901-9B8D51271B5A}" srcOrd="1" destOrd="0" presId="urn:microsoft.com/office/officeart/2005/8/layout/hierarchy3"/>
    <dgm:cxn modelId="{9930D4EB-3139-42BF-A57D-15264D43EA78}" type="presOf" srcId="{249160C5-4437-461F-BD65-9C5465DE6372}" destId="{E4F55F8A-A6AA-4FB7-B33B-CA2D707111A3}" srcOrd="0" destOrd="0" presId="urn:microsoft.com/office/officeart/2005/8/layout/hierarchy3"/>
    <dgm:cxn modelId="{1A1590FD-52E3-457A-998E-1F8828B0B543}" srcId="{BE3EC250-3F56-4339-AA8C-386077CC6A17}" destId="{ADAFD3C3-542C-4C1D-B61E-E28553F866BD}" srcOrd="0" destOrd="0" parTransId="{249160C5-4437-461F-BD65-9C5465DE6372}" sibTransId="{115B1794-FDE5-47B7-8730-36D3F755CDE0}"/>
    <dgm:cxn modelId="{73EBFCC2-6DFC-4872-A2AA-05BEA23A077C}" type="presParOf" srcId="{66148C48-6336-4E16-B947-3C3589068C80}" destId="{213455E6-954E-40E4-8926-D5A69720B5F0}" srcOrd="0" destOrd="0" presId="urn:microsoft.com/office/officeart/2005/8/layout/hierarchy3"/>
    <dgm:cxn modelId="{B953F115-EA7A-4EE7-90DC-0408F0CA8F24}" type="presParOf" srcId="{213455E6-954E-40E4-8926-D5A69720B5F0}" destId="{6F7F3D07-CEC7-4345-8AAD-7325B223C269}" srcOrd="0" destOrd="0" presId="urn:microsoft.com/office/officeart/2005/8/layout/hierarchy3"/>
    <dgm:cxn modelId="{8C5EE6B1-80AA-4225-9A5D-36FF092BD01A}" type="presParOf" srcId="{6F7F3D07-CEC7-4345-8AAD-7325B223C269}" destId="{90CA5A47-85C2-4CCA-A07A-C4C00CDABA27}" srcOrd="0" destOrd="0" presId="urn:microsoft.com/office/officeart/2005/8/layout/hierarchy3"/>
    <dgm:cxn modelId="{69980448-E338-4052-8DE7-44AD9F4B7009}" type="presParOf" srcId="{6F7F3D07-CEC7-4345-8AAD-7325B223C269}" destId="{5585B853-91CF-4346-8DF5-2DA3C54686A7}" srcOrd="1" destOrd="0" presId="urn:microsoft.com/office/officeart/2005/8/layout/hierarchy3"/>
    <dgm:cxn modelId="{B9A5A1BE-056B-48F1-954E-46CB6517D639}" type="presParOf" srcId="{213455E6-954E-40E4-8926-D5A69720B5F0}" destId="{621ADC0A-C2C6-4B7A-A545-F0B7427854F5}" srcOrd="1" destOrd="0" presId="urn:microsoft.com/office/officeart/2005/8/layout/hierarchy3"/>
    <dgm:cxn modelId="{0639B50D-FC42-48BF-91BB-A321D2639C52}" type="presParOf" srcId="{621ADC0A-C2C6-4B7A-A545-F0B7427854F5}" destId="{485F0B1F-C665-4C99-A492-2F9CC4765063}" srcOrd="0" destOrd="0" presId="urn:microsoft.com/office/officeart/2005/8/layout/hierarchy3"/>
    <dgm:cxn modelId="{8F2EA4D5-13AB-4652-8079-EC23DE0FEB24}" type="presParOf" srcId="{621ADC0A-C2C6-4B7A-A545-F0B7427854F5}" destId="{CF0F52CB-DAD2-407E-9E02-E1EAE7ECE671}" srcOrd="1" destOrd="0" presId="urn:microsoft.com/office/officeart/2005/8/layout/hierarchy3"/>
    <dgm:cxn modelId="{9E79386D-CC94-425A-B405-2C170F9842C9}" type="presParOf" srcId="{621ADC0A-C2C6-4B7A-A545-F0B7427854F5}" destId="{FD26F586-A630-43B8-8043-17CFCDF4D6E5}" srcOrd="2" destOrd="0" presId="urn:microsoft.com/office/officeart/2005/8/layout/hierarchy3"/>
    <dgm:cxn modelId="{C5C73AEC-6772-4D45-9211-789254652859}" type="presParOf" srcId="{621ADC0A-C2C6-4B7A-A545-F0B7427854F5}" destId="{3B2FC1A1-1CEF-44B4-9ADE-7EAF92C58C2B}" srcOrd="3" destOrd="0" presId="urn:microsoft.com/office/officeart/2005/8/layout/hierarchy3"/>
    <dgm:cxn modelId="{5DE1D3AE-19BA-433F-A81C-3247C5000CD8}" type="presParOf" srcId="{66148C48-6336-4E16-B947-3C3589068C80}" destId="{812D42AC-FC03-43FE-9BF4-697CE8CAF853}" srcOrd="1" destOrd="0" presId="urn:microsoft.com/office/officeart/2005/8/layout/hierarchy3"/>
    <dgm:cxn modelId="{9CE37896-EACC-4E29-A8E7-86DFBBDD7287}" type="presParOf" srcId="{812D42AC-FC03-43FE-9BF4-697CE8CAF853}" destId="{746B4986-389C-47DE-891E-F8C84BB14B59}" srcOrd="0" destOrd="0" presId="urn:microsoft.com/office/officeart/2005/8/layout/hierarchy3"/>
    <dgm:cxn modelId="{DEE523D9-D5C5-4A7F-BF43-E2AFC14962B2}" type="presParOf" srcId="{746B4986-389C-47DE-891E-F8C84BB14B59}" destId="{112AF02E-2FBB-46A5-A9A0-C1DD5AA973C9}" srcOrd="0" destOrd="0" presId="urn:microsoft.com/office/officeart/2005/8/layout/hierarchy3"/>
    <dgm:cxn modelId="{D13F0CF1-F98F-4D57-80CC-86A16A200111}" type="presParOf" srcId="{746B4986-389C-47DE-891E-F8C84BB14B59}" destId="{9DAD1E49-9577-4FF6-8901-9B8D51271B5A}" srcOrd="1" destOrd="0" presId="urn:microsoft.com/office/officeart/2005/8/layout/hierarchy3"/>
    <dgm:cxn modelId="{4F3684F2-E89B-49CE-A597-0BD803AEC60D}" type="presParOf" srcId="{812D42AC-FC03-43FE-9BF4-697CE8CAF853}" destId="{0CCB4617-7841-4FD8-BDE9-F5FD6AA61508}" srcOrd="1" destOrd="0" presId="urn:microsoft.com/office/officeart/2005/8/layout/hierarchy3"/>
    <dgm:cxn modelId="{A3A21D07-7728-4DE1-930E-0F51909150FC}" type="presParOf" srcId="{0CCB4617-7841-4FD8-BDE9-F5FD6AA61508}" destId="{E4F55F8A-A6AA-4FB7-B33B-CA2D707111A3}" srcOrd="0" destOrd="0" presId="urn:microsoft.com/office/officeart/2005/8/layout/hierarchy3"/>
    <dgm:cxn modelId="{3FCFA7B5-1291-4594-92A9-4F93BE4677C7}" type="presParOf" srcId="{0CCB4617-7841-4FD8-BDE9-F5FD6AA61508}" destId="{77427E05-476F-4548-A2A0-3ED3F4CE4B04}" srcOrd="1" destOrd="0" presId="urn:microsoft.com/office/officeart/2005/8/layout/hierarchy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8.xml><?xml version="1.0" encoding="utf-8"?>
<dgm:dataModel xmlns:dgm="http://schemas.openxmlformats.org/drawingml/2006/diagram" xmlns:a="http://schemas.openxmlformats.org/drawingml/2006/main">
  <dgm:ptLst>
    <dgm:pt modelId="{7BDF87B3-9786-4789-A131-E10DDEADF9E9}" type="doc">
      <dgm:prSet loTypeId="urn:microsoft.com/office/officeart/2005/8/layout/hList6" loCatId="list" qsTypeId="urn:microsoft.com/office/officeart/2005/8/quickstyle/simple1" qsCatId="simple" csTypeId="urn:microsoft.com/office/officeart/2005/8/colors/accent1_1" csCatId="accent1" phldr="1"/>
      <dgm:spPr/>
      <dgm:t>
        <a:bodyPr/>
        <a:lstStyle/>
        <a:p>
          <a:endParaRPr lang="es-ES"/>
        </a:p>
      </dgm:t>
    </dgm:pt>
    <dgm:pt modelId="{93EECFD4-C199-467B-BDE9-4E3640EF2328}">
      <dgm:prSet phldrT="[Texto]" custT="1"/>
      <dgm:spPr/>
      <dgm:t>
        <a:bodyPr/>
        <a:lstStyle/>
        <a:p>
          <a:pPr algn="l"/>
          <a:r>
            <a:rPr lang="es-EC" sz="1300" b="1" dirty="0"/>
            <a:t>1. </a:t>
          </a:r>
          <a:r>
            <a:rPr lang="es-EC" sz="1600" b="1" dirty="0"/>
            <a:t>Costo financiero</a:t>
          </a:r>
          <a:endParaRPr lang="es-ES" sz="1600" b="1" dirty="0"/>
        </a:p>
      </dgm:t>
    </dgm:pt>
    <dgm:pt modelId="{0ED59D04-B66B-4A9B-AE2C-C34BD576BAE0}" type="parTrans" cxnId="{BF07FF56-C17E-40A9-ABA4-BA5D62C36866}">
      <dgm:prSet/>
      <dgm:spPr/>
      <dgm:t>
        <a:bodyPr/>
        <a:lstStyle/>
        <a:p>
          <a:endParaRPr lang="es-ES"/>
        </a:p>
      </dgm:t>
    </dgm:pt>
    <dgm:pt modelId="{EEA04211-A004-4574-BFB2-B412C8EB81DE}" type="sibTrans" cxnId="{BF07FF56-C17E-40A9-ABA4-BA5D62C36866}">
      <dgm:prSet/>
      <dgm:spPr/>
      <dgm:t>
        <a:bodyPr/>
        <a:lstStyle/>
        <a:p>
          <a:endParaRPr lang="es-ES"/>
        </a:p>
      </dgm:t>
    </dgm:pt>
    <dgm:pt modelId="{16B5309D-0789-4ACD-9C41-D9D4C5FF1072}">
      <dgm:prSet phldrT="[Texto]" custT="1"/>
      <dgm:spPr/>
      <dgm:t>
        <a:bodyPr/>
        <a:lstStyle/>
        <a:p>
          <a:pPr algn="just"/>
          <a:r>
            <a:rPr lang="es-EC" sz="1300" dirty="0"/>
            <a:t>Devolver el dinero recibido en calidad de préstamo, más una cantidad adicional de dinero, se conoce con el nombre de costo financiero. </a:t>
          </a:r>
          <a:endParaRPr lang="es-ES" sz="1300" dirty="0"/>
        </a:p>
      </dgm:t>
    </dgm:pt>
    <dgm:pt modelId="{29D3621D-0708-477B-8451-BD554E4EEF87}" type="parTrans" cxnId="{28CD71D0-24A9-43C9-9397-4929D3E57FC6}">
      <dgm:prSet/>
      <dgm:spPr/>
      <dgm:t>
        <a:bodyPr/>
        <a:lstStyle/>
        <a:p>
          <a:endParaRPr lang="es-ES"/>
        </a:p>
      </dgm:t>
    </dgm:pt>
    <dgm:pt modelId="{123B1E4C-4778-4734-B00F-79E69BAB679D}" type="sibTrans" cxnId="{28CD71D0-24A9-43C9-9397-4929D3E57FC6}">
      <dgm:prSet/>
      <dgm:spPr/>
      <dgm:t>
        <a:bodyPr/>
        <a:lstStyle/>
        <a:p>
          <a:endParaRPr lang="es-ES"/>
        </a:p>
      </dgm:t>
    </dgm:pt>
    <dgm:pt modelId="{68F90408-6454-4BF8-AD78-6244C44C1E8B}">
      <dgm:prSet phldrT="[Texto]"/>
      <dgm:spPr/>
      <dgm:t>
        <a:bodyPr/>
        <a:lstStyle/>
        <a:p>
          <a:pPr algn="l"/>
          <a:r>
            <a:rPr lang="es-EC" b="1" dirty="0"/>
            <a:t>2. Expectativas sobre los ingresos futuros.</a:t>
          </a:r>
          <a:endParaRPr lang="es-ES" b="1" dirty="0"/>
        </a:p>
      </dgm:t>
    </dgm:pt>
    <dgm:pt modelId="{CF373B75-A575-4B3E-94FD-72EF60ECA534}" type="parTrans" cxnId="{8863B649-A24E-4781-A932-387AA03DC50A}">
      <dgm:prSet/>
      <dgm:spPr/>
      <dgm:t>
        <a:bodyPr/>
        <a:lstStyle/>
        <a:p>
          <a:endParaRPr lang="es-ES"/>
        </a:p>
      </dgm:t>
    </dgm:pt>
    <dgm:pt modelId="{05959890-E5D3-4B5A-803F-06ED6CEF2D49}" type="sibTrans" cxnId="{8863B649-A24E-4781-A932-387AA03DC50A}">
      <dgm:prSet/>
      <dgm:spPr/>
      <dgm:t>
        <a:bodyPr/>
        <a:lstStyle/>
        <a:p>
          <a:endParaRPr lang="es-ES"/>
        </a:p>
      </dgm:t>
    </dgm:pt>
    <dgm:pt modelId="{E8E08670-6A57-4438-8CD1-22CEB1F8D8CF}">
      <dgm:prSet phldrT="[Texto]"/>
      <dgm:spPr/>
      <dgm:t>
        <a:bodyPr/>
        <a:lstStyle/>
        <a:p>
          <a:pPr algn="just"/>
          <a:r>
            <a:rPr lang="es-EC" dirty="0"/>
            <a:t>Si la persona que está considerando la posibilidad de obtener un crédito espera que sus ingresos futuros sean estables o mayores a los que está percibiendo en el presente.</a:t>
          </a:r>
          <a:endParaRPr lang="es-ES" dirty="0"/>
        </a:p>
      </dgm:t>
    </dgm:pt>
    <dgm:pt modelId="{F740AC15-AF45-48E3-B495-FA86C4DEC9BB}" type="parTrans" cxnId="{DD8B3488-7851-4189-A95A-4BC162BCB455}">
      <dgm:prSet/>
      <dgm:spPr/>
      <dgm:t>
        <a:bodyPr/>
        <a:lstStyle/>
        <a:p>
          <a:endParaRPr lang="es-ES"/>
        </a:p>
      </dgm:t>
    </dgm:pt>
    <dgm:pt modelId="{FD184E7A-C675-4D11-A99A-EFC15B3AB668}" type="sibTrans" cxnId="{DD8B3488-7851-4189-A95A-4BC162BCB455}">
      <dgm:prSet/>
      <dgm:spPr/>
      <dgm:t>
        <a:bodyPr/>
        <a:lstStyle/>
        <a:p>
          <a:endParaRPr lang="es-ES"/>
        </a:p>
      </dgm:t>
    </dgm:pt>
    <dgm:pt modelId="{49E85985-0D7F-45DF-A29E-2E45F0DBA48D}">
      <dgm:prSet phldrT="[Texto]"/>
      <dgm:spPr/>
      <dgm:t>
        <a:bodyPr/>
        <a:lstStyle/>
        <a:p>
          <a:pPr algn="just"/>
          <a:r>
            <a:rPr lang="es-EC" dirty="0"/>
            <a:t>El endeudamiento es hacer uso del dinero de otro(s)  para satisfacer una necesidad específica.</a:t>
          </a:r>
          <a:endParaRPr lang="es-ES" dirty="0"/>
        </a:p>
      </dgm:t>
    </dgm:pt>
    <dgm:pt modelId="{0D263070-7C61-4DBF-B813-043A9EC3AB76}" type="parTrans" cxnId="{B1D70891-82C6-495B-8CBB-D0A87C0C83DD}">
      <dgm:prSet/>
      <dgm:spPr/>
      <dgm:t>
        <a:bodyPr/>
        <a:lstStyle/>
        <a:p>
          <a:endParaRPr lang="es-ES"/>
        </a:p>
      </dgm:t>
    </dgm:pt>
    <dgm:pt modelId="{95244EF5-C33F-49E0-99FF-EF89DA6EA164}" type="sibTrans" cxnId="{B1D70891-82C6-495B-8CBB-D0A87C0C83DD}">
      <dgm:prSet/>
      <dgm:spPr/>
      <dgm:t>
        <a:bodyPr/>
        <a:lstStyle/>
        <a:p>
          <a:endParaRPr lang="es-ES"/>
        </a:p>
      </dgm:t>
    </dgm:pt>
    <dgm:pt modelId="{D5FE2217-85E4-4DA7-9FC6-105F0CBC2CD0}">
      <dgm:prSet phldrT="[Texto]"/>
      <dgm:spPr/>
      <dgm:t>
        <a:bodyPr/>
        <a:lstStyle/>
        <a:p>
          <a:pPr algn="l"/>
          <a:r>
            <a:rPr lang="es-EC" b="1" dirty="0"/>
            <a:t>3. Valor de la riqueza.</a:t>
          </a:r>
          <a:endParaRPr lang="en-US" b="1" dirty="0"/>
        </a:p>
        <a:p>
          <a:pPr algn="l"/>
          <a:endParaRPr lang="es-ES" dirty="0"/>
        </a:p>
      </dgm:t>
    </dgm:pt>
    <dgm:pt modelId="{76DA91FE-954B-40B0-9CF1-3A8CCDE11728}" type="parTrans" cxnId="{A22454D1-49BC-4C84-960E-D212EBA1F567}">
      <dgm:prSet/>
      <dgm:spPr/>
      <dgm:t>
        <a:bodyPr/>
        <a:lstStyle/>
        <a:p>
          <a:endParaRPr lang="es-ES"/>
        </a:p>
      </dgm:t>
    </dgm:pt>
    <dgm:pt modelId="{DBC833DF-88AE-49C1-8D58-C7037EDE079E}" type="sibTrans" cxnId="{A22454D1-49BC-4C84-960E-D212EBA1F567}">
      <dgm:prSet/>
      <dgm:spPr/>
      <dgm:t>
        <a:bodyPr/>
        <a:lstStyle/>
        <a:p>
          <a:endParaRPr lang="es-ES"/>
        </a:p>
      </dgm:t>
    </dgm:pt>
    <dgm:pt modelId="{076CF667-2A97-4193-8113-2DEA8F15CD14}">
      <dgm:prSet phldrT="[Texto]"/>
      <dgm:spPr/>
      <dgm:t>
        <a:bodyPr/>
        <a:lstStyle/>
        <a:p>
          <a:pPr algn="just"/>
          <a:r>
            <a:rPr lang="es-EC" dirty="0"/>
            <a:t>Cualquier persona interesada en adquirir un crédito regularmente debe contar con un patrimonio  porque éste sirve como respaldo o garantía del endeudamiento.</a:t>
          </a:r>
          <a:endParaRPr lang="es-ES" dirty="0"/>
        </a:p>
      </dgm:t>
    </dgm:pt>
    <dgm:pt modelId="{909C5349-D93E-4ECF-9152-AAE40FC624F7}" type="parTrans" cxnId="{989075B4-ED6D-4B82-8CC1-82670CF57F16}">
      <dgm:prSet/>
      <dgm:spPr/>
      <dgm:t>
        <a:bodyPr/>
        <a:lstStyle/>
        <a:p>
          <a:endParaRPr lang="es-ES"/>
        </a:p>
      </dgm:t>
    </dgm:pt>
    <dgm:pt modelId="{93E18BFB-5CD2-428D-A409-8D93A6794E28}" type="sibTrans" cxnId="{989075B4-ED6D-4B82-8CC1-82670CF57F16}">
      <dgm:prSet/>
      <dgm:spPr/>
      <dgm:t>
        <a:bodyPr/>
        <a:lstStyle/>
        <a:p>
          <a:endParaRPr lang="es-ES"/>
        </a:p>
      </dgm:t>
    </dgm:pt>
    <dgm:pt modelId="{F6EBED26-C5E8-4B21-8AD9-6875E53474DB}">
      <dgm:prSet phldrT="[Texto]"/>
      <dgm:spPr/>
      <dgm:t>
        <a:bodyPr/>
        <a:lstStyle/>
        <a:p>
          <a:pPr algn="just"/>
          <a:r>
            <a:rPr lang="es-EC" dirty="0"/>
            <a:t>La garantía, para este caso, es un bien que respalda el pago de una deuda. </a:t>
          </a:r>
          <a:endParaRPr lang="es-ES" dirty="0"/>
        </a:p>
      </dgm:t>
    </dgm:pt>
    <dgm:pt modelId="{F3C6249E-5756-4334-A1F5-0E7E6FD377FA}" type="parTrans" cxnId="{BFD93A0D-6801-44CC-853C-A1224A9BC2B3}">
      <dgm:prSet/>
      <dgm:spPr/>
      <dgm:t>
        <a:bodyPr/>
        <a:lstStyle/>
        <a:p>
          <a:endParaRPr lang="es-ES"/>
        </a:p>
      </dgm:t>
    </dgm:pt>
    <dgm:pt modelId="{498F4BBF-F679-4B49-A173-FC76EB0E32E6}" type="sibTrans" cxnId="{BFD93A0D-6801-44CC-853C-A1224A9BC2B3}">
      <dgm:prSet/>
      <dgm:spPr/>
      <dgm:t>
        <a:bodyPr/>
        <a:lstStyle/>
        <a:p>
          <a:endParaRPr lang="es-ES"/>
        </a:p>
      </dgm:t>
    </dgm:pt>
    <dgm:pt modelId="{6AD367DE-B041-4270-82C4-D78DF7A16EAA}" type="pres">
      <dgm:prSet presAssocID="{7BDF87B3-9786-4789-A131-E10DDEADF9E9}" presName="Name0" presStyleCnt="0">
        <dgm:presLayoutVars>
          <dgm:dir/>
          <dgm:resizeHandles val="exact"/>
        </dgm:presLayoutVars>
      </dgm:prSet>
      <dgm:spPr/>
    </dgm:pt>
    <dgm:pt modelId="{89098846-3D82-4490-BECE-E5B491F6722F}" type="pres">
      <dgm:prSet presAssocID="{93EECFD4-C199-467B-BDE9-4E3640EF2328}" presName="node" presStyleLbl="node1" presStyleIdx="0" presStyleCnt="3">
        <dgm:presLayoutVars>
          <dgm:bulletEnabled val="1"/>
        </dgm:presLayoutVars>
      </dgm:prSet>
      <dgm:spPr/>
    </dgm:pt>
    <dgm:pt modelId="{38784C58-46A5-4D35-861C-EA52DB8A6364}" type="pres">
      <dgm:prSet presAssocID="{EEA04211-A004-4574-BFB2-B412C8EB81DE}" presName="sibTrans" presStyleCnt="0"/>
      <dgm:spPr/>
    </dgm:pt>
    <dgm:pt modelId="{68A82B45-F23B-4575-A782-A3DCAFD3C547}" type="pres">
      <dgm:prSet presAssocID="{68F90408-6454-4BF8-AD78-6244C44C1E8B}" presName="node" presStyleLbl="node1" presStyleIdx="1" presStyleCnt="3">
        <dgm:presLayoutVars>
          <dgm:bulletEnabled val="1"/>
        </dgm:presLayoutVars>
      </dgm:prSet>
      <dgm:spPr/>
    </dgm:pt>
    <dgm:pt modelId="{8BA0DF97-BBA2-4FAD-91EC-4DB260C2D20F}" type="pres">
      <dgm:prSet presAssocID="{05959890-E5D3-4B5A-803F-06ED6CEF2D49}" presName="sibTrans" presStyleCnt="0"/>
      <dgm:spPr/>
    </dgm:pt>
    <dgm:pt modelId="{C1F18788-944F-44BD-B865-7892400DF28C}" type="pres">
      <dgm:prSet presAssocID="{D5FE2217-85E4-4DA7-9FC6-105F0CBC2CD0}" presName="node" presStyleLbl="node1" presStyleIdx="2" presStyleCnt="3">
        <dgm:presLayoutVars>
          <dgm:bulletEnabled val="1"/>
        </dgm:presLayoutVars>
      </dgm:prSet>
      <dgm:spPr/>
    </dgm:pt>
  </dgm:ptLst>
  <dgm:cxnLst>
    <dgm:cxn modelId="{BFD93A0D-6801-44CC-853C-A1224A9BC2B3}" srcId="{D5FE2217-85E4-4DA7-9FC6-105F0CBC2CD0}" destId="{F6EBED26-C5E8-4B21-8AD9-6875E53474DB}" srcOrd="1" destOrd="0" parTransId="{F3C6249E-5756-4334-A1F5-0E7E6FD377FA}" sibTransId="{498F4BBF-F679-4B49-A173-FC76EB0E32E6}"/>
    <dgm:cxn modelId="{680E3D22-C43F-4984-87DD-DBA8326CA19B}" type="presOf" srcId="{F6EBED26-C5E8-4B21-8AD9-6875E53474DB}" destId="{C1F18788-944F-44BD-B865-7892400DF28C}" srcOrd="0" destOrd="2" presId="urn:microsoft.com/office/officeart/2005/8/layout/hList6"/>
    <dgm:cxn modelId="{8F21DB3C-193B-4171-9BBC-03E5C5B3FB6C}" type="presOf" srcId="{076CF667-2A97-4193-8113-2DEA8F15CD14}" destId="{C1F18788-944F-44BD-B865-7892400DF28C}" srcOrd="0" destOrd="1" presId="urn:microsoft.com/office/officeart/2005/8/layout/hList6"/>
    <dgm:cxn modelId="{0121853F-006C-4562-86EA-748FBE18507E}" type="presOf" srcId="{49E85985-0D7F-45DF-A29E-2E45F0DBA48D}" destId="{68A82B45-F23B-4575-A782-A3DCAFD3C547}" srcOrd="0" destOrd="2" presId="urn:microsoft.com/office/officeart/2005/8/layout/hList6"/>
    <dgm:cxn modelId="{8863B649-A24E-4781-A932-387AA03DC50A}" srcId="{7BDF87B3-9786-4789-A131-E10DDEADF9E9}" destId="{68F90408-6454-4BF8-AD78-6244C44C1E8B}" srcOrd="1" destOrd="0" parTransId="{CF373B75-A575-4B3E-94FD-72EF60ECA534}" sibTransId="{05959890-E5D3-4B5A-803F-06ED6CEF2D49}"/>
    <dgm:cxn modelId="{BF07FF56-C17E-40A9-ABA4-BA5D62C36866}" srcId="{7BDF87B3-9786-4789-A131-E10DDEADF9E9}" destId="{93EECFD4-C199-467B-BDE9-4E3640EF2328}" srcOrd="0" destOrd="0" parTransId="{0ED59D04-B66B-4A9B-AE2C-C34BD576BAE0}" sibTransId="{EEA04211-A004-4574-BFB2-B412C8EB81DE}"/>
    <dgm:cxn modelId="{DD8B3488-7851-4189-A95A-4BC162BCB455}" srcId="{68F90408-6454-4BF8-AD78-6244C44C1E8B}" destId="{E8E08670-6A57-4438-8CD1-22CEB1F8D8CF}" srcOrd="0" destOrd="0" parTransId="{F740AC15-AF45-48E3-B495-FA86C4DEC9BB}" sibTransId="{FD184E7A-C675-4D11-A99A-EFC15B3AB668}"/>
    <dgm:cxn modelId="{4E3C008E-527A-46CA-ACD1-6DD9868C45CB}" type="presOf" srcId="{D5FE2217-85E4-4DA7-9FC6-105F0CBC2CD0}" destId="{C1F18788-944F-44BD-B865-7892400DF28C}" srcOrd="0" destOrd="0" presId="urn:microsoft.com/office/officeart/2005/8/layout/hList6"/>
    <dgm:cxn modelId="{B1D70891-82C6-495B-8CBB-D0A87C0C83DD}" srcId="{68F90408-6454-4BF8-AD78-6244C44C1E8B}" destId="{49E85985-0D7F-45DF-A29E-2E45F0DBA48D}" srcOrd="1" destOrd="0" parTransId="{0D263070-7C61-4DBF-B813-043A9EC3AB76}" sibTransId="{95244EF5-C33F-49E0-99FF-EF89DA6EA164}"/>
    <dgm:cxn modelId="{BD1DABAC-04F1-4268-9659-444E543930D8}" type="presOf" srcId="{E8E08670-6A57-4438-8CD1-22CEB1F8D8CF}" destId="{68A82B45-F23B-4575-A782-A3DCAFD3C547}" srcOrd="0" destOrd="1" presId="urn:microsoft.com/office/officeart/2005/8/layout/hList6"/>
    <dgm:cxn modelId="{989075B4-ED6D-4B82-8CC1-82670CF57F16}" srcId="{D5FE2217-85E4-4DA7-9FC6-105F0CBC2CD0}" destId="{076CF667-2A97-4193-8113-2DEA8F15CD14}" srcOrd="0" destOrd="0" parTransId="{909C5349-D93E-4ECF-9152-AAE40FC624F7}" sibTransId="{93E18BFB-5CD2-428D-A409-8D93A6794E28}"/>
    <dgm:cxn modelId="{5845A5C9-E5B9-4D6D-BD4D-F7DC06C13F65}" type="presOf" srcId="{93EECFD4-C199-467B-BDE9-4E3640EF2328}" destId="{89098846-3D82-4490-BECE-E5B491F6722F}" srcOrd="0" destOrd="0" presId="urn:microsoft.com/office/officeart/2005/8/layout/hList6"/>
    <dgm:cxn modelId="{28CD71D0-24A9-43C9-9397-4929D3E57FC6}" srcId="{93EECFD4-C199-467B-BDE9-4E3640EF2328}" destId="{16B5309D-0789-4ACD-9C41-D9D4C5FF1072}" srcOrd="0" destOrd="0" parTransId="{29D3621D-0708-477B-8451-BD554E4EEF87}" sibTransId="{123B1E4C-4778-4734-B00F-79E69BAB679D}"/>
    <dgm:cxn modelId="{A22454D1-49BC-4C84-960E-D212EBA1F567}" srcId="{7BDF87B3-9786-4789-A131-E10DDEADF9E9}" destId="{D5FE2217-85E4-4DA7-9FC6-105F0CBC2CD0}" srcOrd="2" destOrd="0" parTransId="{76DA91FE-954B-40B0-9CF1-3A8CCDE11728}" sibTransId="{DBC833DF-88AE-49C1-8D58-C7037EDE079E}"/>
    <dgm:cxn modelId="{72EC3DDB-AD75-4F08-88F1-4D63229F81DB}" type="presOf" srcId="{7BDF87B3-9786-4789-A131-E10DDEADF9E9}" destId="{6AD367DE-B041-4270-82C4-D78DF7A16EAA}" srcOrd="0" destOrd="0" presId="urn:microsoft.com/office/officeart/2005/8/layout/hList6"/>
    <dgm:cxn modelId="{E4B92AE8-7A67-41BC-A421-AE532438B589}" type="presOf" srcId="{68F90408-6454-4BF8-AD78-6244C44C1E8B}" destId="{68A82B45-F23B-4575-A782-A3DCAFD3C547}" srcOrd="0" destOrd="0" presId="urn:microsoft.com/office/officeart/2005/8/layout/hList6"/>
    <dgm:cxn modelId="{5E9278FF-7D58-4815-936D-8FD8E65CCCCC}" type="presOf" srcId="{16B5309D-0789-4ACD-9C41-D9D4C5FF1072}" destId="{89098846-3D82-4490-BECE-E5B491F6722F}" srcOrd="0" destOrd="1" presId="urn:microsoft.com/office/officeart/2005/8/layout/hList6"/>
    <dgm:cxn modelId="{C5C462B6-A281-4B9F-8F17-E60F4E126EEF}" type="presParOf" srcId="{6AD367DE-B041-4270-82C4-D78DF7A16EAA}" destId="{89098846-3D82-4490-BECE-E5B491F6722F}" srcOrd="0" destOrd="0" presId="urn:microsoft.com/office/officeart/2005/8/layout/hList6"/>
    <dgm:cxn modelId="{A9C48C0A-74D1-49A5-901E-AF1532313C59}" type="presParOf" srcId="{6AD367DE-B041-4270-82C4-D78DF7A16EAA}" destId="{38784C58-46A5-4D35-861C-EA52DB8A6364}" srcOrd="1" destOrd="0" presId="urn:microsoft.com/office/officeart/2005/8/layout/hList6"/>
    <dgm:cxn modelId="{2B7E0EE1-CF08-4D73-8DFC-D4E73031010F}" type="presParOf" srcId="{6AD367DE-B041-4270-82C4-D78DF7A16EAA}" destId="{68A82B45-F23B-4575-A782-A3DCAFD3C547}" srcOrd="2" destOrd="0" presId="urn:microsoft.com/office/officeart/2005/8/layout/hList6"/>
    <dgm:cxn modelId="{CE2E04DF-A9B1-4748-928F-297B40868602}" type="presParOf" srcId="{6AD367DE-B041-4270-82C4-D78DF7A16EAA}" destId="{8BA0DF97-BBA2-4FAD-91EC-4DB260C2D20F}" srcOrd="3" destOrd="0" presId="urn:microsoft.com/office/officeart/2005/8/layout/hList6"/>
    <dgm:cxn modelId="{E12B3F96-40B3-45A0-8876-724F8D75BE3B}" type="presParOf" srcId="{6AD367DE-B041-4270-82C4-D78DF7A16EAA}" destId="{C1F18788-944F-44BD-B865-7892400DF28C}" srcOrd="4" destOrd="0" presId="urn:microsoft.com/office/officeart/2005/8/layout/hList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9.xml><?xml version="1.0" encoding="utf-8"?>
<dgm:dataModel xmlns:dgm="http://schemas.openxmlformats.org/drawingml/2006/diagram" xmlns:a="http://schemas.openxmlformats.org/drawingml/2006/main">
  <dgm:ptLst>
    <dgm:pt modelId="{00FF8193-7B28-4716-99DA-5FA95AD9B3B6}" type="doc">
      <dgm:prSet loTypeId="urn:microsoft.com/office/officeart/2008/layout/VerticalCurvedList" loCatId="list" qsTypeId="urn:microsoft.com/office/officeart/2005/8/quickstyle/simple4" qsCatId="simple" csTypeId="urn:microsoft.com/office/officeart/2005/8/colors/accent3_1" csCatId="accent3" phldr="1"/>
      <dgm:spPr/>
      <dgm:t>
        <a:bodyPr/>
        <a:lstStyle/>
        <a:p>
          <a:endParaRPr lang="es-ES"/>
        </a:p>
      </dgm:t>
    </dgm:pt>
    <dgm:pt modelId="{530CED00-2AA1-4679-B37F-2ED019347B95}">
      <dgm:prSet phldrT="[Texto]" custT="1"/>
      <dgm:spPr/>
      <dgm:t>
        <a:bodyPr/>
        <a:lstStyle/>
        <a:p>
          <a:r>
            <a:rPr lang="es-EC" sz="1600" dirty="0"/>
            <a:t>Comprometer el ingreso que se va a recibir en el futuro</a:t>
          </a:r>
          <a:endParaRPr lang="es-ES" sz="1600" dirty="0"/>
        </a:p>
      </dgm:t>
    </dgm:pt>
    <dgm:pt modelId="{301E5816-7CE3-41B4-8D4A-D927D1CEDA39}" type="sibTrans" cxnId="{41DC4A2F-B087-476B-9465-D11B902D495D}">
      <dgm:prSet/>
      <dgm:spPr/>
      <dgm:t>
        <a:bodyPr/>
        <a:lstStyle/>
        <a:p>
          <a:endParaRPr lang="es-ES"/>
        </a:p>
      </dgm:t>
    </dgm:pt>
    <dgm:pt modelId="{631AB79F-E7DB-4711-A56C-CBD3FADEF0E8}" type="parTrans" cxnId="{41DC4A2F-B087-476B-9465-D11B902D495D}">
      <dgm:prSet/>
      <dgm:spPr/>
      <dgm:t>
        <a:bodyPr/>
        <a:lstStyle/>
        <a:p>
          <a:endParaRPr lang="es-ES"/>
        </a:p>
      </dgm:t>
    </dgm:pt>
    <dgm:pt modelId="{24589C34-0662-465D-AADF-A6C0BAAD5738}">
      <dgm:prSet phldrT="[Texto]" custT="1"/>
      <dgm:spPr/>
      <dgm:t>
        <a:bodyPr/>
        <a:lstStyle/>
        <a:p>
          <a:r>
            <a:rPr lang="es-EC" sz="1600" dirty="0"/>
            <a:t>Para responder por el compromiso de una deuda adquirido en el presente para consumo o para inversión</a:t>
          </a:r>
        </a:p>
      </dgm:t>
    </dgm:pt>
    <dgm:pt modelId="{EEDAF232-18CC-4B01-A514-B7901E33D484}" type="sibTrans" cxnId="{6A6EE5D3-4F4A-45CC-B993-E1C227B89475}">
      <dgm:prSet/>
      <dgm:spPr/>
      <dgm:t>
        <a:bodyPr/>
        <a:lstStyle/>
        <a:p>
          <a:endParaRPr lang="es-ES"/>
        </a:p>
      </dgm:t>
    </dgm:pt>
    <dgm:pt modelId="{F273E120-3702-4258-BA2D-EBF55F4845E6}" type="parTrans" cxnId="{6A6EE5D3-4F4A-45CC-B993-E1C227B89475}">
      <dgm:prSet/>
      <dgm:spPr/>
      <dgm:t>
        <a:bodyPr/>
        <a:lstStyle/>
        <a:p>
          <a:endParaRPr lang="es-ES"/>
        </a:p>
      </dgm:t>
    </dgm:pt>
    <dgm:pt modelId="{3CCCA9CC-4198-4FED-BC71-2FCB6EC81477}">
      <dgm:prSet phldrT="[Texto]" custT="1"/>
      <dgm:spPr/>
      <dgm:t>
        <a:bodyPr/>
        <a:lstStyle/>
        <a:p>
          <a:r>
            <a:rPr lang="es-EC" sz="1600" dirty="0"/>
            <a:t>Cada persona debe tomar decisiones frente a sus necesidades de endeudamiento</a:t>
          </a:r>
          <a:endParaRPr lang="es-ES" sz="1600" dirty="0"/>
        </a:p>
      </dgm:t>
    </dgm:pt>
    <dgm:pt modelId="{5AE72AA9-F90D-4319-81F0-D2905B7DF59E}" type="sibTrans" cxnId="{876DED80-54E5-4B49-AEA0-1C375781F921}">
      <dgm:prSet/>
      <dgm:spPr/>
      <dgm:t>
        <a:bodyPr/>
        <a:lstStyle/>
        <a:p>
          <a:endParaRPr lang="es-ES"/>
        </a:p>
      </dgm:t>
    </dgm:pt>
    <dgm:pt modelId="{5FF033C4-4553-438F-A130-BF79F4302BD8}" type="parTrans" cxnId="{876DED80-54E5-4B49-AEA0-1C375781F921}">
      <dgm:prSet/>
      <dgm:spPr/>
      <dgm:t>
        <a:bodyPr/>
        <a:lstStyle/>
        <a:p>
          <a:endParaRPr lang="es-ES"/>
        </a:p>
      </dgm:t>
    </dgm:pt>
    <dgm:pt modelId="{A8756665-DA09-4C50-AED1-48D81E56902B}">
      <dgm:prSet phldrT="[Texto]" custT="1"/>
      <dgm:spPr/>
      <dgm:t>
        <a:bodyPr/>
        <a:lstStyle/>
        <a:p>
          <a:r>
            <a:rPr lang="es-EC" sz="1600" dirty="0"/>
            <a:t>Teniendo en cuenta sus ingresos disponibles en el presente y en el futuro.</a:t>
          </a:r>
          <a:endParaRPr lang="es-ES" sz="1600" dirty="0"/>
        </a:p>
      </dgm:t>
    </dgm:pt>
    <dgm:pt modelId="{152C1139-5FD1-46A3-AAD3-6EB601A55BEF}" type="sibTrans" cxnId="{920209F2-414C-4C65-9074-309365A672DC}">
      <dgm:prSet/>
      <dgm:spPr/>
      <dgm:t>
        <a:bodyPr/>
        <a:lstStyle/>
        <a:p>
          <a:endParaRPr lang="es-ES"/>
        </a:p>
      </dgm:t>
    </dgm:pt>
    <dgm:pt modelId="{16FE8B70-C922-410E-AF6C-E6BAC74C4D0C}" type="parTrans" cxnId="{920209F2-414C-4C65-9074-309365A672DC}">
      <dgm:prSet/>
      <dgm:spPr/>
      <dgm:t>
        <a:bodyPr/>
        <a:lstStyle/>
        <a:p>
          <a:endParaRPr lang="es-ES"/>
        </a:p>
      </dgm:t>
    </dgm:pt>
    <dgm:pt modelId="{ECF0D16B-FEC8-4566-8832-1FBE2770B7FF}" type="pres">
      <dgm:prSet presAssocID="{00FF8193-7B28-4716-99DA-5FA95AD9B3B6}" presName="Name0" presStyleCnt="0">
        <dgm:presLayoutVars>
          <dgm:chMax val="7"/>
          <dgm:chPref val="7"/>
          <dgm:dir/>
        </dgm:presLayoutVars>
      </dgm:prSet>
      <dgm:spPr/>
    </dgm:pt>
    <dgm:pt modelId="{3E425F4F-342E-4728-A489-3F30E84C1ACF}" type="pres">
      <dgm:prSet presAssocID="{00FF8193-7B28-4716-99DA-5FA95AD9B3B6}" presName="Name1" presStyleCnt="0"/>
      <dgm:spPr/>
    </dgm:pt>
    <dgm:pt modelId="{A5EB80EC-D655-4CC1-805C-3E7AE0105164}" type="pres">
      <dgm:prSet presAssocID="{00FF8193-7B28-4716-99DA-5FA95AD9B3B6}" presName="cycle" presStyleCnt="0"/>
      <dgm:spPr/>
    </dgm:pt>
    <dgm:pt modelId="{07CA0803-DC8E-47CF-A0FB-1123D0FF4944}" type="pres">
      <dgm:prSet presAssocID="{00FF8193-7B28-4716-99DA-5FA95AD9B3B6}" presName="srcNode" presStyleLbl="node1" presStyleIdx="0" presStyleCnt="4"/>
      <dgm:spPr/>
    </dgm:pt>
    <dgm:pt modelId="{1856A8AF-A6BC-4B73-B333-2B0F765794D5}" type="pres">
      <dgm:prSet presAssocID="{00FF8193-7B28-4716-99DA-5FA95AD9B3B6}" presName="conn" presStyleLbl="parChTrans1D2" presStyleIdx="0" presStyleCnt="1"/>
      <dgm:spPr/>
    </dgm:pt>
    <dgm:pt modelId="{154D9189-CC4A-4ADF-8C6E-5936E6B9E0DC}" type="pres">
      <dgm:prSet presAssocID="{00FF8193-7B28-4716-99DA-5FA95AD9B3B6}" presName="extraNode" presStyleLbl="node1" presStyleIdx="0" presStyleCnt="4"/>
      <dgm:spPr/>
    </dgm:pt>
    <dgm:pt modelId="{B4B9E284-81BA-40B4-AC06-D9E017FD23AF}" type="pres">
      <dgm:prSet presAssocID="{00FF8193-7B28-4716-99DA-5FA95AD9B3B6}" presName="dstNode" presStyleLbl="node1" presStyleIdx="0" presStyleCnt="4"/>
      <dgm:spPr/>
    </dgm:pt>
    <dgm:pt modelId="{C243210A-E1B2-41F2-9686-1C4C12D84F3A}" type="pres">
      <dgm:prSet presAssocID="{530CED00-2AA1-4679-B37F-2ED019347B95}" presName="text_1" presStyleLbl="node1" presStyleIdx="0" presStyleCnt="4">
        <dgm:presLayoutVars>
          <dgm:bulletEnabled val="1"/>
        </dgm:presLayoutVars>
      </dgm:prSet>
      <dgm:spPr/>
    </dgm:pt>
    <dgm:pt modelId="{137FB75E-866E-4792-B63F-D097A4588013}" type="pres">
      <dgm:prSet presAssocID="{530CED00-2AA1-4679-B37F-2ED019347B95}" presName="accent_1" presStyleCnt="0"/>
      <dgm:spPr/>
    </dgm:pt>
    <dgm:pt modelId="{47AB0189-E150-4859-BC0F-89425882D4C4}" type="pres">
      <dgm:prSet presAssocID="{530CED00-2AA1-4679-B37F-2ED019347B95}" presName="accentRepeatNode" presStyleLbl="solidFgAcc1" presStyleIdx="0" presStyleCnt="4"/>
      <dgm:spPr>
        <a:prstGeom prst="star4">
          <a:avLst/>
        </a:prstGeom>
      </dgm:spPr>
    </dgm:pt>
    <dgm:pt modelId="{A84FC703-6BFA-478B-8082-A66A3220E36A}" type="pres">
      <dgm:prSet presAssocID="{24589C34-0662-465D-AADF-A6C0BAAD5738}" presName="text_2" presStyleLbl="node1" presStyleIdx="1" presStyleCnt="4">
        <dgm:presLayoutVars>
          <dgm:bulletEnabled val="1"/>
        </dgm:presLayoutVars>
      </dgm:prSet>
      <dgm:spPr/>
    </dgm:pt>
    <dgm:pt modelId="{1C9A36DC-6D8B-4126-AA53-8850FAB0291A}" type="pres">
      <dgm:prSet presAssocID="{24589C34-0662-465D-AADF-A6C0BAAD5738}" presName="accent_2" presStyleCnt="0"/>
      <dgm:spPr/>
    </dgm:pt>
    <dgm:pt modelId="{3835F3B2-0F63-4651-9AD1-9F9CB2A285DE}" type="pres">
      <dgm:prSet presAssocID="{24589C34-0662-465D-AADF-A6C0BAAD5738}" presName="accentRepeatNode" presStyleLbl="solidFgAcc1" presStyleIdx="1" presStyleCnt="4"/>
      <dgm:spPr>
        <a:prstGeom prst="star4">
          <a:avLst/>
        </a:prstGeom>
      </dgm:spPr>
    </dgm:pt>
    <dgm:pt modelId="{08B5252B-8C19-4485-AF71-CE2D70E253A3}" type="pres">
      <dgm:prSet presAssocID="{3CCCA9CC-4198-4FED-BC71-2FCB6EC81477}" presName="text_3" presStyleLbl="node1" presStyleIdx="2" presStyleCnt="4">
        <dgm:presLayoutVars>
          <dgm:bulletEnabled val="1"/>
        </dgm:presLayoutVars>
      </dgm:prSet>
      <dgm:spPr/>
    </dgm:pt>
    <dgm:pt modelId="{7FDCF8D3-08B8-4377-A61B-D69E2F15C417}" type="pres">
      <dgm:prSet presAssocID="{3CCCA9CC-4198-4FED-BC71-2FCB6EC81477}" presName="accent_3" presStyleCnt="0"/>
      <dgm:spPr/>
    </dgm:pt>
    <dgm:pt modelId="{D69C0A1D-1001-4758-81A9-E8B1D9F2F9CF}" type="pres">
      <dgm:prSet presAssocID="{3CCCA9CC-4198-4FED-BC71-2FCB6EC81477}" presName="accentRepeatNode" presStyleLbl="solidFgAcc1" presStyleIdx="2" presStyleCnt="4"/>
      <dgm:spPr>
        <a:prstGeom prst="star4">
          <a:avLst/>
        </a:prstGeom>
      </dgm:spPr>
    </dgm:pt>
    <dgm:pt modelId="{8DEBB444-3071-4181-80F3-79B7F87F6A68}" type="pres">
      <dgm:prSet presAssocID="{A8756665-DA09-4C50-AED1-48D81E56902B}" presName="text_4" presStyleLbl="node1" presStyleIdx="3" presStyleCnt="4">
        <dgm:presLayoutVars>
          <dgm:bulletEnabled val="1"/>
        </dgm:presLayoutVars>
      </dgm:prSet>
      <dgm:spPr/>
    </dgm:pt>
    <dgm:pt modelId="{F3EF6D78-B8D6-4DF5-B540-6709669A23F1}" type="pres">
      <dgm:prSet presAssocID="{A8756665-DA09-4C50-AED1-48D81E56902B}" presName="accent_4" presStyleCnt="0"/>
      <dgm:spPr/>
    </dgm:pt>
    <dgm:pt modelId="{F8BFCE7D-0F66-4E4F-B920-20192DFBC33F}" type="pres">
      <dgm:prSet presAssocID="{A8756665-DA09-4C50-AED1-48D81E56902B}" presName="accentRepeatNode" presStyleLbl="solidFgAcc1" presStyleIdx="3" presStyleCnt="4"/>
      <dgm:spPr>
        <a:prstGeom prst="star4">
          <a:avLst/>
        </a:prstGeom>
      </dgm:spPr>
    </dgm:pt>
  </dgm:ptLst>
  <dgm:cxnLst>
    <dgm:cxn modelId="{41DC4A2F-B087-476B-9465-D11B902D495D}" srcId="{00FF8193-7B28-4716-99DA-5FA95AD9B3B6}" destId="{530CED00-2AA1-4679-B37F-2ED019347B95}" srcOrd="0" destOrd="0" parTransId="{631AB79F-E7DB-4711-A56C-CBD3FADEF0E8}" sibTransId="{301E5816-7CE3-41B4-8D4A-D927D1CEDA39}"/>
    <dgm:cxn modelId="{20387F58-CF3F-427E-B6B4-3108B0001D8A}" type="presOf" srcId="{301E5816-7CE3-41B4-8D4A-D927D1CEDA39}" destId="{1856A8AF-A6BC-4B73-B333-2B0F765794D5}" srcOrd="0" destOrd="0" presId="urn:microsoft.com/office/officeart/2008/layout/VerticalCurvedList"/>
    <dgm:cxn modelId="{9840CB7E-2785-42EF-9514-E66777F4F463}" type="presOf" srcId="{00FF8193-7B28-4716-99DA-5FA95AD9B3B6}" destId="{ECF0D16B-FEC8-4566-8832-1FBE2770B7FF}" srcOrd="0" destOrd="0" presId="urn:microsoft.com/office/officeart/2008/layout/VerticalCurvedList"/>
    <dgm:cxn modelId="{876DED80-54E5-4B49-AEA0-1C375781F921}" srcId="{00FF8193-7B28-4716-99DA-5FA95AD9B3B6}" destId="{3CCCA9CC-4198-4FED-BC71-2FCB6EC81477}" srcOrd="2" destOrd="0" parTransId="{5FF033C4-4553-438F-A130-BF79F4302BD8}" sibTransId="{5AE72AA9-F90D-4319-81F0-D2905B7DF59E}"/>
    <dgm:cxn modelId="{3EDFBDBD-5F37-4CD2-AC3D-5BB244787C40}" type="presOf" srcId="{24589C34-0662-465D-AADF-A6C0BAAD5738}" destId="{A84FC703-6BFA-478B-8082-A66A3220E36A}" srcOrd="0" destOrd="0" presId="urn:microsoft.com/office/officeart/2008/layout/VerticalCurvedList"/>
    <dgm:cxn modelId="{4835E0BE-8FF7-42E8-8518-017F985790EA}" type="presOf" srcId="{530CED00-2AA1-4679-B37F-2ED019347B95}" destId="{C243210A-E1B2-41F2-9686-1C4C12D84F3A}" srcOrd="0" destOrd="0" presId="urn:microsoft.com/office/officeart/2008/layout/VerticalCurvedList"/>
    <dgm:cxn modelId="{6A6EE5D3-4F4A-45CC-B993-E1C227B89475}" srcId="{00FF8193-7B28-4716-99DA-5FA95AD9B3B6}" destId="{24589C34-0662-465D-AADF-A6C0BAAD5738}" srcOrd="1" destOrd="0" parTransId="{F273E120-3702-4258-BA2D-EBF55F4845E6}" sibTransId="{EEDAF232-18CC-4B01-A514-B7901E33D484}"/>
    <dgm:cxn modelId="{AF427CF1-2601-478B-8528-29BF7DB772A8}" type="presOf" srcId="{A8756665-DA09-4C50-AED1-48D81E56902B}" destId="{8DEBB444-3071-4181-80F3-79B7F87F6A68}" srcOrd="0" destOrd="0" presId="urn:microsoft.com/office/officeart/2008/layout/VerticalCurvedList"/>
    <dgm:cxn modelId="{920209F2-414C-4C65-9074-309365A672DC}" srcId="{00FF8193-7B28-4716-99DA-5FA95AD9B3B6}" destId="{A8756665-DA09-4C50-AED1-48D81E56902B}" srcOrd="3" destOrd="0" parTransId="{16FE8B70-C922-410E-AF6C-E6BAC74C4D0C}" sibTransId="{152C1139-5FD1-46A3-AAD3-6EB601A55BEF}"/>
    <dgm:cxn modelId="{3636D1FD-A161-40A3-89A3-8C030131A8F7}" type="presOf" srcId="{3CCCA9CC-4198-4FED-BC71-2FCB6EC81477}" destId="{08B5252B-8C19-4485-AF71-CE2D70E253A3}" srcOrd="0" destOrd="0" presId="urn:microsoft.com/office/officeart/2008/layout/VerticalCurvedList"/>
    <dgm:cxn modelId="{97C91CC4-873E-43DE-BBA2-A5DB59E412CB}" type="presParOf" srcId="{ECF0D16B-FEC8-4566-8832-1FBE2770B7FF}" destId="{3E425F4F-342E-4728-A489-3F30E84C1ACF}" srcOrd="0" destOrd="0" presId="urn:microsoft.com/office/officeart/2008/layout/VerticalCurvedList"/>
    <dgm:cxn modelId="{3D824998-F87A-4542-943B-E25A39645ADD}" type="presParOf" srcId="{3E425F4F-342E-4728-A489-3F30E84C1ACF}" destId="{A5EB80EC-D655-4CC1-805C-3E7AE0105164}" srcOrd="0" destOrd="0" presId="urn:microsoft.com/office/officeart/2008/layout/VerticalCurvedList"/>
    <dgm:cxn modelId="{963E9ACE-A69C-42D5-9684-9D0E01772857}" type="presParOf" srcId="{A5EB80EC-D655-4CC1-805C-3E7AE0105164}" destId="{07CA0803-DC8E-47CF-A0FB-1123D0FF4944}" srcOrd="0" destOrd="0" presId="urn:microsoft.com/office/officeart/2008/layout/VerticalCurvedList"/>
    <dgm:cxn modelId="{DBB63ED9-7E30-4EC5-BFCD-6D69253A7587}" type="presParOf" srcId="{A5EB80EC-D655-4CC1-805C-3E7AE0105164}" destId="{1856A8AF-A6BC-4B73-B333-2B0F765794D5}" srcOrd="1" destOrd="0" presId="urn:microsoft.com/office/officeart/2008/layout/VerticalCurvedList"/>
    <dgm:cxn modelId="{B3951B45-509A-42B6-953B-8524AE0F6126}" type="presParOf" srcId="{A5EB80EC-D655-4CC1-805C-3E7AE0105164}" destId="{154D9189-CC4A-4ADF-8C6E-5936E6B9E0DC}" srcOrd="2" destOrd="0" presId="urn:microsoft.com/office/officeart/2008/layout/VerticalCurvedList"/>
    <dgm:cxn modelId="{F0C8633F-79C5-4D27-90EA-C058BBF1D47F}" type="presParOf" srcId="{A5EB80EC-D655-4CC1-805C-3E7AE0105164}" destId="{B4B9E284-81BA-40B4-AC06-D9E017FD23AF}" srcOrd="3" destOrd="0" presId="urn:microsoft.com/office/officeart/2008/layout/VerticalCurvedList"/>
    <dgm:cxn modelId="{8407FAD9-CFD8-4AE3-9C8F-5E7E3DEBBF2E}" type="presParOf" srcId="{3E425F4F-342E-4728-A489-3F30E84C1ACF}" destId="{C243210A-E1B2-41F2-9686-1C4C12D84F3A}" srcOrd="1" destOrd="0" presId="urn:microsoft.com/office/officeart/2008/layout/VerticalCurvedList"/>
    <dgm:cxn modelId="{BD36A07D-0040-4A50-89D3-68DB457A1C69}" type="presParOf" srcId="{3E425F4F-342E-4728-A489-3F30E84C1ACF}" destId="{137FB75E-866E-4792-B63F-D097A4588013}" srcOrd="2" destOrd="0" presId="urn:microsoft.com/office/officeart/2008/layout/VerticalCurvedList"/>
    <dgm:cxn modelId="{9FDD04CE-793E-4453-8F22-62DB01111113}" type="presParOf" srcId="{137FB75E-866E-4792-B63F-D097A4588013}" destId="{47AB0189-E150-4859-BC0F-89425882D4C4}" srcOrd="0" destOrd="0" presId="urn:microsoft.com/office/officeart/2008/layout/VerticalCurvedList"/>
    <dgm:cxn modelId="{D5E9C40C-B0AF-4580-8F67-8AC255F19BFF}" type="presParOf" srcId="{3E425F4F-342E-4728-A489-3F30E84C1ACF}" destId="{A84FC703-6BFA-478B-8082-A66A3220E36A}" srcOrd="3" destOrd="0" presId="urn:microsoft.com/office/officeart/2008/layout/VerticalCurvedList"/>
    <dgm:cxn modelId="{191EDC77-91AD-406A-8AB1-A5845E653DF5}" type="presParOf" srcId="{3E425F4F-342E-4728-A489-3F30E84C1ACF}" destId="{1C9A36DC-6D8B-4126-AA53-8850FAB0291A}" srcOrd="4" destOrd="0" presId="urn:microsoft.com/office/officeart/2008/layout/VerticalCurvedList"/>
    <dgm:cxn modelId="{81075979-F3AA-4484-A687-553E08F34CB5}" type="presParOf" srcId="{1C9A36DC-6D8B-4126-AA53-8850FAB0291A}" destId="{3835F3B2-0F63-4651-9AD1-9F9CB2A285DE}" srcOrd="0" destOrd="0" presId="urn:microsoft.com/office/officeart/2008/layout/VerticalCurvedList"/>
    <dgm:cxn modelId="{26B7772B-C523-4860-9619-3F6A30DFC1D8}" type="presParOf" srcId="{3E425F4F-342E-4728-A489-3F30E84C1ACF}" destId="{08B5252B-8C19-4485-AF71-CE2D70E253A3}" srcOrd="5" destOrd="0" presId="urn:microsoft.com/office/officeart/2008/layout/VerticalCurvedList"/>
    <dgm:cxn modelId="{7A7EFDBC-4AD3-442B-BA60-8FFFFB3344C5}" type="presParOf" srcId="{3E425F4F-342E-4728-A489-3F30E84C1ACF}" destId="{7FDCF8D3-08B8-4377-A61B-D69E2F15C417}" srcOrd="6" destOrd="0" presId="urn:microsoft.com/office/officeart/2008/layout/VerticalCurvedList"/>
    <dgm:cxn modelId="{67EA6DB2-C7A1-40AB-8E9F-4FA92D8EE8A3}" type="presParOf" srcId="{7FDCF8D3-08B8-4377-A61B-D69E2F15C417}" destId="{D69C0A1D-1001-4758-81A9-E8B1D9F2F9CF}" srcOrd="0" destOrd="0" presId="urn:microsoft.com/office/officeart/2008/layout/VerticalCurvedList"/>
    <dgm:cxn modelId="{90736CDC-4F1C-40CD-9283-F8ABBB5D9007}" type="presParOf" srcId="{3E425F4F-342E-4728-A489-3F30E84C1ACF}" destId="{8DEBB444-3071-4181-80F3-79B7F87F6A68}" srcOrd="7" destOrd="0" presId="urn:microsoft.com/office/officeart/2008/layout/VerticalCurvedList"/>
    <dgm:cxn modelId="{6E6191EF-8CAB-4A65-B41C-52028001CEF2}" type="presParOf" srcId="{3E425F4F-342E-4728-A489-3F30E84C1ACF}" destId="{F3EF6D78-B8D6-4DF5-B540-6709669A23F1}" srcOrd="8" destOrd="0" presId="urn:microsoft.com/office/officeart/2008/layout/VerticalCurvedList"/>
    <dgm:cxn modelId="{3CB1E8AC-7712-4E3D-A846-86C2722AACE6}" type="presParOf" srcId="{F3EF6D78-B8D6-4DF5-B540-6709669A23F1}" destId="{F8BFCE7D-0F66-4E4F-B920-20192DFBC33F}" srcOrd="0" destOrd="0" presId="urn:microsoft.com/office/officeart/2008/layout/VerticalCurv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569287B0-E835-44A1-9B21-1A0303132AF0}" type="doc">
      <dgm:prSet loTypeId="urn:microsoft.com/office/officeart/2005/8/layout/chevron2" loCatId="list" qsTypeId="urn:microsoft.com/office/officeart/2005/8/quickstyle/3d3" qsCatId="3D" csTypeId="urn:microsoft.com/office/officeart/2005/8/colors/accent1_2" csCatId="accent1" phldr="1"/>
      <dgm:spPr/>
      <dgm:t>
        <a:bodyPr/>
        <a:lstStyle/>
        <a:p>
          <a:endParaRPr lang="es-ES"/>
        </a:p>
      </dgm:t>
    </dgm:pt>
    <dgm:pt modelId="{9EB630EE-C9A9-4216-95BF-9791F553C076}">
      <dgm:prSet phldrT="[Texto]" phldr="1"/>
      <dgm:spPr/>
      <dgm:t>
        <a:bodyPr/>
        <a:lstStyle/>
        <a:p>
          <a:endParaRPr lang="es-ES" dirty="0"/>
        </a:p>
      </dgm:t>
    </dgm:pt>
    <dgm:pt modelId="{1BFDAE6B-4679-4D1F-BC67-C821A67E5109}" type="parTrans" cxnId="{FA2B2066-AAFA-49DF-BC4C-04C8777FB216}">
      <dgm:prSet/>
      <dgm:spPr/>
      <dgm:t>
        <a:bodyPr/>
        <a:lstStyle/>
        <a:p>
          <a:endParaRPr lang="es-ES"/>
        </a:p>
      </dgm:t>
    </dgm:pt>
    <dgm:pt modelId="{79B91BA9-0369-4B21-BC7B-3FA172F00C69}" type="sibTrans" cxnId="{FA2B2066-AAFA-49DF-BC4C-04C8777FB216}">
      <dgm:prSet/>
      <dgm:spPr/>
      <dgm:t>
        <a:bodyPr/>
        <a:lstStyle/>
        <a:p>
          <a:endParaRPr lang="es-ES"/>
        </a:p>
      </dgm:t>
    </dgm:pt>
    <dgm:pt modelId="{EFE89E70-3FAD-4A43-BBED-9AF7BAF78A22}">
      <dgm:prSet phldrT="[Texto]" custT="1"/>
      <dgm:spPr/>
      <dgm:t>
        <a:bodyPr/>
        <a:lstStyle/>
        <a:p>
          <a:r>
            <a:rPr lang="es-EC" sz="2200" dirty="0">
              <a:latin typeface="Book Antiqua" panose="02040602050305030304" pitchFamily="18" charset="0"/>
            </a:rPr>
            <a:t>Mejorar el bienestar general. </a:t>
          </a:r>
          <a:endParaRPr lang="es-ES" sz="2200" dirty="0">
            <a:latin typeface="Book Antiqua" panose="02040602050305030304" pitchFamily="18" charset="0"/>
          </a:endParaRPr>
        </a:p>
      </dgm:t>
    </dgm:pt>
    <dgm:pt modelId="{16F885DF-43CD-438D-AF62-EBE0ACE374E3}" type="parTrans" cxnId="{D175074A-BFF1-4459-AAC3-FA025665AC8A}">
      <dgm:prSet/>
      <dgm:spPr/>
      <dgm:t>
        <a:bodyPr/>
        <a:lstStyle/>
        <a:p>
          <a:endParaRPr lang="es-ES"/>
        </a:p>
      </dgm:t>
    </dgm:pt>
    <dgm:pt modelId="{3A0CEEB9-AE90-420E-B408-544568A7B5D0}" type="sibTrans" cxnId="{D175074A-BFF1-4459-AAC3-FA025665AC8A}">
      <dgm:prSet/>
      <dgm:spPr/>
      <dgm:t>
        <a:bodyPr/>
        <a:lstStyle/>
        <a:p>
          <a:endParaRPr lang="es-ES"/>
        </a:p>
      </dgm:t>
    </dgm:pt>
    <dgm:pt modelId="{4AF6E151-F7D5-4357-8A3A-A5C735136459}">
      <dgm:prSet phldrT="[Texto]" phldr="1"/>
      <dgm:spPr/>
      <dgm:t>
        <a:bodyPr/>
        <a:lstStyle/>
        <a:p>
          <a:endParaRPr lang="es-ES" dirty="0"/>
        </a:p>
      </dgm:t>
    </dgm:pt>
    <dgm:pt modelId="{D2A66927-0002-4759-AE5E-F8A8B027442D}" type="parTrans" cxnId="{280ADC1B-E1B6-4B20-AC33-08E7C8066AB4}">
      <dgm:prSet/>
      <dgm:spPr/>
      <dgm:t>
        <a:bodyPr/>
        <a:lstStyle/>
        <a:p>
          <a:endParaRPr lang="es-ES"/>
        </a:p>
      </dgm:t>
    </dgm:pt>
    <dgm:pt modelId="{77E9EBD3-A393-4D9A-AE6E-0E7E4E010799}" type="sibTrans" cxnId="{280ADC1B-E1B6-4B20-AC33-08E7C8066AB4}">
      <dgm:prSet/>
      <dgm:spPr/>
      <dgm:t>
        <a:bodyPr/>
        <a:lstStyle/>
        <a:p>
          <a:endParaRPr lang="es-ES"/>
        </a:p>
      </dgm:t>
    </dgm:pt>
    <dgm:pt modelId="{B25E5D25-91CB-4C3D-995C-DB1A3A855562}">
      <dgm:prSet phldrT="[Texto]" custT="1"/>
      <dgm:spPr/>
      <dgm:t>
        <a:bodyPr/>
        <a:lstStyle/>
        <a:p>
          <a:r>
            <a:rPr lang="es-EC" sz="2200" dirty="0">
              <a:latin typeface="Book Antiqua" panose="02040602050305030304" pitchFamily="18" charset="0"/>
            </a:rPr>
            <a:t>Uso responsable de productos y servicios financieros.</a:t>
          </a:r>
          <a:endParaRPr lang="es-ES" sz="2200" dirty="0">
            <a:latin typeface="Book Antiqua" panose="02040602050305030304" pitchFamily="18" charset="0"/>
          </a:endParaRPr>
        </a:p>
      </dgm:t>
    </dgm:pt>
    <dgm:pt modelId="{948C1EEF-28C9-4EDF-A521-7D9F649A7872}" type="parTrans" cxnId="{BFC7F6D5-5FD6-4F66-B5C4-97C09F40FBCC}">
      <dgm:prSet/>
      <dgm:spPr/>
      <dgm:t>
        <a:bodyPr/>
        <a:lstStyle/>
        <a:p>
          <a:endParaRPr lang="es-ES"/>
        </a:p>
      </dgm:t>
    </dgm:pt>
    <dgm:pt modelId="{0EC99B34-DEDC-4D77-B896-4F591D2E6438}" type="sibTrans" cxnId="{BFC7F6D5-5FD6-4F66-B5C4-97C09F40FBCC}">
      <dgm:prSet/>
      <dgm:spPr/>
      <dgm:t>
        <a:bodyPr/>
        <a:lstStyle/>
        <a:p>
          <a:endParaRPr lang="es-ES"/>
        </a:p>
      </dgm:t>
    </dgm:pt>
    <dgm:pt modelId="{1A29C6AF-DC59-46C3-A2F1-5817ECF8F96C}">
      <dgm:prSet phldrT="[Texto]" phldr="1"/>
      <dgm:spPr/>
      <dgm:t>
        <a:bodyPr/>
        <a:lstStyle/>
        <a:p>
          <a:endParaRPr lang="es-ES"/>
        </a:p>
      </dgm:t>
    </dgm:pt>
    <dgm:pt modelId="{B5209C99-1CA7-432A-9C84-1654437254AE}" type="parTrans" cxnId="{1FEE0488-C3B2-4B4A-AD56-8B18B34B1A72}">
      <dgm:prSet/>
      <dgm:spPr/>
      <dgm:t>
        <a:bodyPr/>
        <a:lstStyle/>
        <a:p>
          <a:endParaRPr lang="es-ES"/>
        </a:p>
      </dgm:t>
    </dgm:pt>
    <dgm:pt modelId="{16AD66D9-233C-4308-9240-0E69EDA44F2B}" type="sibTrans" cxnId="{1FEE0488-C3B2-4B4A-AD56-8B18B34B1A72}">
      <dgm:prSet/>
      <dgm:spPr/>
      <dgm:t>
        <a:bodyPr/>
        <a:lstStyle/>
        <a:p>
          <a:endParaRPr lang="es-ES"/>
        </a:p>
      </dgm:t>
    </dgm:pt>
    <dgm:pt modelId="{0E8591F6-7950-40C4-AD67-6AF3E8A4FC84}">
      <dgm:prSet phldrT="[Texto]" custT="1"/>
      <dgm:spPr/>
      <dgm:t>
        <a:bodyPr/>
        <a:lstStyle/>
        <a:p>
          <a:r>
            <a:rPr lang="es-EC" sz="2200" dirty="0">
              <a:latin typeface="Book Antiqua" panose="02040602050305030304" pitchFamily="18" charset="0"/>
            </a:rPr>
            <a:t>Incentiva el crecimiento económico.</a:t>
          </a:r>
          <a:endParaRPr lang="es-ES" sz="2200" dirty="0">
            <a:latin typeface="Book Antiqua" panose="02040602050305030304" pitchFamily="18" charset="0"/>
          </a:endParaRPr>
        </a:p>
      </dgm:t>
    </dgm:pt>
    <dgm:pt modelId="{3C351EEB-FE12-4F69-B75C-CAA0322DE992}" type="parTrans" cxnId="{6256CC55-6B69-4212-80F6-31C196152FCE}">
      <dgm:prSet/>
      <dgm:spPr/>
      <dgm:t>
        <a:bodyPr/>
        <a:lstStyle/>
        <a:p>
          <a:endParaRPr lang="es-ES"/>
        </a:p>
      </dgm:t>
    </dgm:pt>
    <dgm:pt modelId="{9ECFDEFB-3616-4C8A-9176-CD554DE822DC}" type="sibTrans" cxnId="{6256CC55-6B69-4212-80F6-31C196152FCE}">
      <dgm:prSet/>
      <dgm:spPr/>
      <dgm:t>
        <a:bodyPr/>
        <a:lstStyle/>
        <a:p>
          <a:endParaRPr lang="es-ES"/>
        </a:p>
      </dgm:t>
    </dgm:pt>
    <dgm:pt modelId="{16CB6C94-A8B9-4670-9F94-1668C6210A0A}" type="pres">
      <dgm:prSet presAssocID="{569287B0-E835-44A1-9B21-1A0303132AF0}" presName="linearFlow" presStyleCnt="0">
        <dgm:presLayoutVars>
          <dgm:dir/>
          <dgm:animLvl val="lvl"/>
          <dgm:resizeHandles val="exact"/>
        </dgm:presLayoutVars>
      </dgm:prSet>
      <dgm:spPr/>
    </dgm:pt>
    <dgm:pt modelId="{60936827-2C91-4C35-BA20-A706DC636D1D}" type="pres">
      <dgm:prSet presAssocID="{9EB630EE-C9A9-4216-95BF-9791F553C076}" presName="composite" presStyleCnt="0"/>
      <dgm:spPr/>
    </dgm:pt>
    <dgm:pt modelId="{F41351E7-D712-451A-923A-9EC9F2997466}" type="pres">
      <dgm:prSet presAssocID="{9EB630EE-C9A9-4216-95BF-9791F553C076}" presName="parentText" presStyleLbl="alignNode1" presStyleIdx="0" presStyleCnt="3">
        <dgm:presLayoutVars>
          <dgm:chMax val="1"/>
          <dgm:bulletEnabled val="1"/>
        </dgm:presLayoutVars>
      </dgm:prSet>
      <dgm:spPr/>
    </dgm:pt>
    <dgm:pt modelId="{E9EF8DE1-93D6-4681-B367-239817BDC0AE}" type="pres">
      <dgm:prSet presAssocID="{9EB630EE-C9A9-4216-95BF-9791F553C076}" presName="descendantText" presStyleLbl="alignAcc1" presStyleIdx="0" presStyleCnt="3">
        <dgm:presLayoutVars>
          <dgm:bulletEnabled val="1"/>
        </dgm:presLayoutVars>
      </dgm:prSet>
      <dgm:spPr/>
    </dgm:pt>
    <dgm:pt modelId="{D968BFEA-74E9-405C-8857-61037264DB40}" type="pres">
      <dgm:prSet presAssocID="{79B91BA9-0369-4B21-BC7B-3FA172F00C69}" presName="sp" presStyleCnt="0"/>
      <dgm:spPr/>
    </dgm:pt>
    <dgm:pt modelId="{EC9D3164-BCC5-43B0-9AC7-9ED155644614}" type="pres">
      <dgm:prSet presAssocID="{4AF6E151-F7D5-4357-8A3A-A5C735136459}" presName="composite" presStyleCnt="0"/>
      <dgm:spPr/>
    </dgm:pt>
    <dgm:pt modelId="{0197D1CE-40FD-4C95-B957-5EB22957ECD9}" type="pres">
      <dgm:prSet presAssocID="{4AF6E151-F7D5-4357-8A3A-A5C735136459}" presName="parentText" presStyleLbl="alignNode1" presStyleIdx="1" presStyleCnt="3">
        <dgm:presLayoutVars>
          <dgm:chMax val="1"/>
          <dgm:bulletEnabled val="1"/>
        </dgm:presLayoutVars>
      </dgm:prSet>
      <dgm:spPr/>
    </dgm:pt>
    <dgm:pt modelId="{A9E00F97-4461-4496-A77F-EB5114F5BE37}" type="pres">
      <dgm:prSet presAssocID="{4AF6E151-F7D5-4357-8A3A-A5C735136459}" presName="descendantText" presStyleLbl="alignAcc1" presStyleIdx="1" presStyleCnt="3">
        <dgm:presLayoutVars>
          <dgm:bulletEnabled val="1"/>
        </dgm:presLayoutVars>
      </dgm:prSet>
      <dgm:spPr/>
    </dgm:pt>
    <dgm:pt modelId="{763299BC-C480-47B2-B4B2-E9E0786FB47B}" type="pres">
      <dgm:prSet presAssocID="{77E9EBD3-A393-4D9A-AE6E-0E7E4E010799}" presName="sp" presStyleCnt="0"/>
      <dgm:spPr/>
    </dgm:pt>
    <dgm:pt modelId="{3110E421-C346-4C4B-A277-A206BF16ECDD}" type="pres">
      <dgm:prSet presAssocID="{1A29C6AF-DC59-46C3-A2F1-5817ECF8F96C}" presName="composite" presStyleCnt="0"/>
      <dgm:spPr/>
    </dgm:pt>
    <dgm:pt modelId="{D6B2209A-7809-40E6-A696-5D6BE205567F}" type="pres">
      <dgm:prSet presAssocID="{1A29C6AF-DC59-46C3-A2F1-5817ECF8F96C}" presName="parentText" presStyleLbl="alignNode1" presStyleIdx="2" presStyleCnt="3">
        <dgm:presLayoutVars>
          <dgm:chMax val="1"/>
          <dgm:bulletEnabled val="1"/>
        </dgm:presLayoutVars>
      </dgm:prSet>
      <dgm:spPr/>
    </dgm:pt>
    <dgm:pt modelId="{31389A59-BE77-43B2-A468-0377D73A813C}" type="pres">
      <dgm:prSet presAssocID="{1A29C6AF-DC59-46C3-A2F1-5817ECF8F96C}" presName="descendantText" presStyleLbl="alignAcc1" presStyleIdx="2" presStyleCnt="3">
        <dgm:presLayoutVars>
          <dgm:bulletEnabled val="1"/>
        </dgm:presLayoutVars>
      </dgm:prSet>
      <dgm:spPr/>
    </dgm:pt>
  </dgm:ptLst>
  <dgm:cxnLst>
    <dgm:cxn modelId="{2B914E0A-4D8C-461A-B8B7-AEA8866346E5}" type="presOf" srcId="{EFE89E70-3FAD-4A43-BBED-9AF7BAF78A22}" destId="{E9EF8DE1-93D6-4681-B367-239817BDC0AE}" srcOrd="0" destOrd="0" presId="urn:microsoft.com/office/officeart/2005/8/layout/chevron2"/>
    <dgm:cxn modelId="{280ADC1B-E1B6-4B20-AC33-08E7C8066AB4}" srcId="{569287B0-E835-44A1-9B21-1A0303132AF0}" destId="{4AF6E151-F7D5-4357-8A3A-A5C735136459}" srcOrd="1" destOrd="0" parTransId="{D2A66927-0002-4759-AE5E-F8A8B027442D}" sibTransId="{77E9EBD3-A393-4D9A-AE6E-0E7E4E010799}"/>
    <dgm:cxn modelId="{D8E45138-A1F9-4B24-84EA-E222BFD26985}" type="presOf" srcId="{0E8591F6-7950-40C4-AD67-6AF3E8A4FC84}" destId="{31389A59-BE77-43B2-A468-0377D73A813C}" srcOrd="0" destOrd="0" presId="urn:microsoft.com/office/officeart/2005/8/layout/chevron2"/>
    <dgm:cxn modelId="{FA2B2066-AAFA-49DF-BC4C-04C8777FB216}" srcId="{569287B0-E835-44A1-9B21-1A0303132AF0}" destId="{9EB630EE-C9A9-4216-95BF-9791F553C076}" srcOrd="0" destOrd="0" parTransId="{1BFDAE6B-4679-4D1F-BC67-C821A67E5109}" sibTransId="{79B91BA9-0369-4B21-BC7B-3FA172F00C69}"/>
    <dgm:cxn modelId="{D175074A-BFF1-4459-AAC3-FA025665AC8A}" srcId="{9EB630EE-C9A9-4216-95BF-9791F553C076}" destId="{EFE89E70-3FAD-4A43-BBED-9AF7BAF78A22}" srcOrd="0" destOrd="0" parTransId="{16F885DF-43CD-438D-AF62-EBE0ACE374E3}" sibTransId="{3A0CEEB9-AE90-420E-B408-544568A7B5D0}"/>
    <dgm:cxn modelId="{6256CC55-6B69-4212-80F6-31C196152FCE}" srcId="{1A29C6AF-DC59-46C3-A2F1-5817ECF8F96C}" destId="{0E8591F6-7950-40C4-AD67-6AF3E8A4FC84}" srcOrd="0" destOrd="0" parTransId="{3C351EEB-FE12-4F69-B75C-CAA0322DE992}" sibTransId="{9ECFDEFB-3616-4C8A-9176-CD554DE822DC}"/>
    <dgm:cxn modelId="{4BF66179-7AB4-483E-BD40-12F5BE0218FB}" type="presOf" srcId="{B25E5D25-91CB-4C3D-995C-DB1A3A855562}" destId="{A9E00F97-4461-4496-A77F-EB5114F5BE37}" srcOrd="0" destOrd="0" presId="urn:microsoft.com/office/officeart/2005/8/layout/chevron2"/>
    <dgm:cxn modelId="{800B4C7F-D764-440D-B45B-03BF56BEF1D3}" type="presOf" srcId="{569287B0-E835-44A1-9B21-1A0303132AF0}" destId="{16CB6C94-A8B9-4670-9F94-1668C6210A0A}" srcOrd="0" destOrd="0" presId="urn:microsoft.com/office/officeart/2005/8/layout/chevron2"/>
    <dgm:cxn modelId="{1FEE0488-C3B2-4B4A-AD56-8B18B34B1A72}" srcId="{569287B0-E835-44A1-9B21-1A0303132AF0}" destId="{1A29C6AF-DC59-46C3-A2F1-5817ECF8F96C}" srcOrd="2" destOrd="0" parTransId="{B5209C99-1CA7-432A-9C84-1654437254AE}" sibTransId="{16AD66D9-233C-4308-9240-0E69EDA44F2B}"/>
    <dgm:cxn modelId="{91AC768E-C6B9-4895-9728-9077581A456E}" type="presOf" srcId="{4AF6E151-F7D5-4357-8A3A-A5C735136459}" destId="{0197D1CE-40FD-4C95-B957-5EB22957ECD9}" srcOrd="0" destOrd="0" presId="urn:microsoft.com/office/officeart/2005/8/layout/chevron2"/>
    <dgm:cxn modelId="{722051C8-9FB6-49A5-BA91-5E15408AB71C}" type="presOf" srcId="{1A29C6AF-DC59-46C3-A2F1-5817ECF8F96C}" destId="{D6B2209A-7809-40E6-A696-5D6BE205567F}" srcOrd="0" destOrd="0" presId="urn:microsoft.com/office/officeart/2005/8/layout/chevron2"/>
    <dgm:cxn modelId="{BFC7F6D5-5FD6-4F66-B5C4-97C09F40FBCC}" srcId="{4AF6E151-F7D5-4357-8A3A-A5C735136459}" destId="{B25E5D25-91CB-4C3D-995C-DB1A3A855562}" srcOrd="0" destOrd="0" parTransId="{948C1EEF-28C9-4EDF-A521-7D9F649A7872}" sibTransId="{0EC99B34-DEDC-4D77-B896-4F591D2E6438}"/>
    <dgm:cxn modelId="{32DF88E0-D7C5-4388-87A5-56399B73D2EE}" type="presOf" srcId="{9EB630EE-C9A9-4216-95BF-9791F553C076}" destId="{F41351E7-D712-451A-923A-9EC9F2997466}" srcOrd="0" destOrd="0" presId="urn:microsoft.com/office/officeart/2005/8/layout/chevron2"/>
    <dgm:cxn modelId="{6156A239-2193-45E8-BA3F-9638A671EC04}" type="presParOf" srcId="{16CB6C94-A8B9-4670-9F94-1668C6210A0A}" destId="{60936827-2C91-4C35-BA20-A706DC636D1D}" srcOrd="0" destOrd="0" presId="urn:microsoft.com/office/officeart/2005/8/layout/chevron2"/>
    <dgm:cxn modelId="{354438C4-026E-4BA0-91D5-5FC72DB171EB}" type="presParOf" srcId="{60936827-2C91-4C35-BA20-A706DC636D1D}" destId="{F41351E7-D712-451A-923A-9EC9F2997466}" srcOrd="0" destOrd="0" presId="urn:microsoft.com/office/officeart/2005/8/layout/chevron2"/>
    <dgm:cxn modelId="{FA538863-3E5A-4B6D-AE94-25AA4308E9E1}" type="presParOf" srcId="{60936827-2C91-4C35-BA20-A706DC636D1D}" destId="{E9EF8DE1-93D6-4681-B367-239817BDC0AE}" srcOrd="1" destOrd="0" presId="urn:microsoft.com/office/officeart/2005/8/layout/chevron2"/>
    <dgm:cxn modelId="{C0F5EAE3-2FBE-48A2-A113-2A5F25ACE5A3}" type="presParOf" srcId="{16CB6C94-A8B9-4670-9F94-1668C6210A0A}" destId="{D968BFEA-74E9-405C-8857-61037264DB40}" srcOrd="1" destOrd="0" presId="urn:microsoft.com/office/officeart/2005/8/layout/chevron2"/>
    <dgm:cxn modelId="{1D8A8507-014A-47F3-BA60-6D8DAF3159E7}" type="presParOf" srcId="{16CB6C94-A8B9-4670-9F94-1668C6210A0A}" destId="{EC9D3164-BCC5-43B0-9AC7-9ED155644614}" srcOrd="2" destOrd="0" presId="urn:microsoft.com/office/officeart/2005/8/layout/chevron2"/>
    <dgm:cxn modelId="{99AAD76F-5CA3-41F3-A3F4-7AEC9C694CBE}" type="presParOf" srcId="{EC9D3164-BCC5-43B0-9AC7-9ED155644614}" destId="{0197D1CE-40FD-4C95-B957-5EB22957ECD9}" srcOrd="0" destOrd="0" presId="urn:microsoft.com/office/officeart/2005/8/layout/chevron2"/>
    <dgm:cxn modelId="{C49BA645-CBA7-48E7-A742-292C65A6D8A0}" type="presParOf" srcId="{EC9D3164-BCC5-43B0-9AC7-9ED155644614}" destId="{A9E00F97-4461-4496-A77F-EB5114F5BE37}" srcOrd="1" destOrd="0" presId="urn:microsoft.com/office/officeart/2005/8/layout/chevron2"/>
    <dgm:cxn modelId="{44CADC44-DB61-49ED-ADB2-57D5F8584F69}" type="presParOf" srcId="{16CB6C94-A8B9-4670-9F94-1668C6210A0A}" destId="{763299BC-C480-47B2-B4B2-E9E0786FB47B}" srcOrd="3" destOrd="0" presId="urn:microsoft.com/office/officeart/2005/8/layout/chevron2"/>
    <dgm:cxn modelId="{B5C215B3-E8A8-4C4C-B719-4326CCD31FCC}" type="presParOf" srcId="{16CB6C94-A8B9-4670-9F94-1668C6210A0A}" destId="{3110E421-C346-4C4B-A277-A206BF16ECDD}" srcOrd="4" destOrd="0" presId="urn:microsoft.com/office/officeart/2005/8/layout/chevron2"/>
    <dgm:cxn modelId="{2FA2792A-92EB-4D5D-BCE7-DF24DB0E8057}" type="presParOf" srcId="{3110E421-C346-4C4B-A277-A206BF16ECDD}" destId="{D6B2209A-7809-40E6-A696-5D6BE205567F}" srcOrd="0" destOrd="0" presId="urn:microsoft.com/office/officeart/2005/8/layout/chevron2"/>
    <dgm:cxn modelId="{825ECC6A-C4A0-4034-A73C-1AEEFBA4F66D}" type="presParOf" srcId="{3110E421-C346-4C4B-A277-A206BF16ECDD}" destId="{31389A59-BE77-43B2-A468-0377D73A813C}" srcOrd="1" destOrd="0" presId="urn:microsoft.com/office/officeart/2005/8/layout/chevron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0.xml><?xml version="1.0" encoding="utf-8"?>
<dgm:dataModel xmlns:dgm="http://schemas.openxmlformats.org/drawingml/2006/diagram" xmlns:a="http://schemas.openxmlformats.org/drawingml/2006/main">
  <dgm:ptLst>
    <dgm:pt modelId="{2751BA31-8700-4D8F-A08D-3816CF61361E}" type="doc">
      <dgm:prSet loTypeId="urn:microsoft.com/office/officeart/2005/8/layout/matrix1" loCatId="matrix" qsTypeId="urn:microsoft.com/office/officeart/2005/8/quickstyle/simple2" qsCatId="simple" csTypeId="urn:microsoft.com/office/officeart/2005/8/colors/accent0_2" csCatId="mainScheme" phldr="1"/>
      <dgm:spPr/>
      <dgm:t>
        <a:bodyPr/>
        <a:lstStyle/>
        <a:p>
          <a:endParaRPr lang="es-ES"/>
        </a:p>
      </dgm:t>
    </dgm:pt>
    <dgm:pt modelId="{A3C9D318-D4E6-4D1A-A4E0-7BDA0025EDDF}">
      <dgm:prSet phldrT="[Texto]"/>
      <dgm:spPr/>
      <dgm:t>
        <a:bodyPr/>
        <a:lstStyle/>
        <a:p>
          <a:r>
            <a:rPr lang="es-EC" dirty="0"/>
            <a:t>El endeudamiento se define como la acción de usar el dinero de otros para satisfacer alguna necesidad específica</a:t>
          </a:r>
          <a:endParaRPr lang="es-ES" dirty="0"/>
        </a:p>
      </dgm:t>
    </dgm:pt>
    <dgm:pt modelId="{0CFCD205-9874-41CD-B25F-CC77DCCFB849}" type="parTrans" cxnId="{BD75FC4F-2DE3-4D8F-8B4B-D59913FDE41B}">
      <dgm:prSet/>
      <dgm:spPr/>
      <dgm:t>
        <a:bodyPr/>
        <a:lstStyle/>
        <a:p>
          <a:endParaRPr lang="es-ES"/>
        </a:p>
      </dgm:t>
    </dgm:pt>
    <dgm:pt modelId="{6936CB09-B411-4F23-9C73-1AD6FF1ADFA5}" type="sibTrans" cxnId="{BD75FC4F-2DE3-4D8F-8B4B-D59913FDE41B}">
      <dgm:prSet/>
      <dgm:spPr/>
      <dgm:t>
        <a:bodyPr/>
        <a:lstStyle/>
        <a:p>
          <a:endParaRPr lang="es-ES"/>
        </a:p>
      </dgm:t>
    </dgm:pt>
    <dgm:pt modelId="{07339FBF-A03B-49C7-928A-CF936C7F4048}">
      <dgm:prSet phldrT="[Texto]"/>
      <dgm:spPr/>
      <dgm:t>
        <a:bodyPr/>
        <a:lstStyle/>
        <a:p>
          <a:r>
            <a:rPr lang="es-EC" dirty="0"/>
            <a:t>El análisis de la capacidad de endeudamiento es una herramienta financiera que evidencia si es apropiado acudir o no al préstamo.</a:t>
          </a:r>
          <a:endParaRPr lang="es-ES" dirty="0"/>
        </a:p>
      </dgm:t>
    </dgm:pt>
    <dgm:pt modelId="{B3F4E260-1FC7-4CB9-B9F9-7BD3923BC5C0}" type="parTrans" cxnId="{64BAC58D-FA64-47EA-8865-92B07301C60A}">
      <dgm:prSet/>
      <dgm:spPr/>
      <dgm:t>
        <a:bodyPr/>
        <a:lstStyle/>
        <a:p>
          <a:endParaRPr lang="es-ES"/>
        </a:p>
      </dgm:t>
    </dgm:pt>
    <dgm:pt modelId="{D1FDDAB0-AFD5-408F-BABE-C59D1D45D3B1}" type="sibTrans" cxnId="{64BAC58D-FA64-47EA-8865-92B07301C60A}">
      <dgm:prSet/>
      <dgm:spPr/>
      <dgm:t>
        <a:bodyPr/>
        <a:lstStyle/>
        <a:p>
          <a:endParaRPr lang="es-ES"/>
        </a:p>
      </dgm:t>
    </dgm:pt>
    <dgm:pt modelId="{1C6D9478-D010-4467-8C1E-BEBA38E43F1E}">
      <dgm:prSet phldrT="[Texto]"/>
      <dgm:spPr/>
      <dgm:t>
        <a:bodyPr/>
        <a:lstStyle/>
        <a:p>
          <a:r>
            <a:rPr lang="es-EC" dirty="0"/>
            <a:t>Es una herramienta útil para financiar una actividad, capaz de producir el ingreso necesario para pagar la deuda e incrementar la riqueza o simplemente para alcanzar mayores niveles de bienestar. </a:t>
          </a:r>
          <a:endParaRPr lang="es-ES" dirty="0"/>
        </a:p>
      </dgm:t>
    </dgm:pt>
    <dgm:pt modelId="{FA256982-ED2F-4DCC-8F43-9B8B03DCA045}" type="parTrans" cxnId="{EDFE30F2-A954-456A-ADC0-32FB4A362589}">
      <dgm:prSet/>
      <dgm:spPr/>
      <dgm:t>
        <a:bodyPr/>
        <a:lstStyle/>
        <a:p>
          <a:endParaRPr lang="es-ES"/>
        </a:p>
      </dgm:t>
    </dgm:pt>
    <dgm:pt modelId="{31D5F255-6182-4948-8FBD-AFA7AE4DBC0C}" type="sibTrans" cxnId="{EDFE30F2-A954-456A-ADC0-32FB4A362589}">
      <dgm:prSet/>
      <dgm:spPr/>
      <dgm:t>
        <a:bodyPr/>
        <a:lstStyle/>
        <a:p>
          <a:endParaRPr lang="es-ES"/>
        </a:p>
      </dgm:t>
    </dgm:pt>
    <dgm:pt modelId="{2BDA4597-C182-426D-923C-F51E69E7E086}">
      <dgm:prSet phldrT="[Texto]"/>
      <dgm:spPr/>
      <dgm:t>
        <a:bodyPr/>
        <a:lstStyle/>
        <a:p>
          <a:r>
            <a:rPr lang="es-EC" dirty="0"/>
            <a:t>Generalmente se recurre al endeudamiento cuando los ingresos propios y/o el ahorro son insuficientes para cubrir la mencionada necesidad. </a:t>
          </a:r>
          <a:endParaRPr lang="es-ES" dirty="0"/>
        </a:p>
      </dgm:t>
    </dgm:pt>
    <dgm:pt modelId="{DBF6FD2F-FE0C-4A0C-8C15-5480EE4C8B29}" type="parTrans" cxnId="{BA35C8F8-4141-4B77-BCFD-51384C89E6E0}">
      <dgm:prSet/>
      <dgm:spPr/>
      <dgm:t>
        <a:bodyPr/>
        <a:lstStyle/>
        <a:p>
          <a:endParaRPr lang="es-ES"/>
        </a:p>
      </dgm:t>
    </dgm:pt>
    <dgm:pt modelId="{8DEA9D87-6A1D-4754-AD1B-13A13FCEFD6E}" type="sibTrans" cxnId="{BA35C8F8-4141-4B77-BCFD-51384C89E6E0}">
      <dgm:prSet/>
      <dgm:spPr/>
      <dgm:t>
        <a:bodyPr/>
        <a:lstStyle/>
        <a:p>
          <a:endParaRPr lang="es-ES"/>
        </a:p>
      </dgm:t>
    </dgm:pt>
    <dgm:pt modelId="{FFF76472-327D-46EC-8A20-E04766D68B3C}">
      <dgm:prSet phldrT="[Texto]"/>
      <dgm:spPr/>
      <dgm:t>
        <a:bodyPr/>
        <a:lstStyle/>
        <a:p>
          <a:endParaRPr lang="en-US" dirty="0"/>
        </a:p>
        <a:p>
          <a:r>
            <a:rPr lang="es-EC" dirty="0"/>
            <a:t>Sin embargo, un endeudamiento fuera de control pueda causar más daño que beneficio.</a:t>
          </a:r>
          <a:endParaRPr lang="es-ES" dirty="0"/>
        </a:p>
      </dgm:t>
    </dgm:pt>
    <dgm:pt modelId="{04A12BCE-E646-4183-873F-6DA3494560D0}" type="parTrans" cxnId="{C6E80FA7-45C8-4C0B-A238-969338E09089}">
      <dgm:prSet/>
      <dgm:spPr/>
      <dgm:t>
        <a:bodyPr/>
        <a:lstStyle/>
        <a:p>
          <a:endParaRPr lang="es-ES"/>
        </a:p>
      </dgm:t>
    </dgm:pt>
    <dgm:pt modelId="{BFC44559-15DC-48E6-BEC1-DDFAD49382C1}" type="sibTrans" cxnId="{C6E80FA7-45C8-4C0B-A238-969338E09089}">
      <dgm:prSet/>
      <dgm:spPr/>
      <dgm:t>
        <a:bodyPr/>
        <a:lstStyle/>
        <a:p>
          <a:endParaRPr lang="es-ES"/>
        </a:p>
      </dgm:t>
    </dgm:pt>
    <dgm:pt modelId="{D6CFDB9B-5B85-492C-8DD2-1770979EE820}" type="pres">
      <dgm:prSet presAssocID="{2751BA31-8700-4D8F-A08D-3816CF61361E}" presName="diagram" presStyleCnt="0">
        <dgm:presLayoutVars>
          <dgm:chMax val="1"/>
          <dgm:dir/>
          <dgm:animLvl val="ctr"/>
          <dgm:resizeHandles val="exact"/>
        </dgm:presLayoutVars>
      </dgm:prSet>
      <dgm:spPr/>
    </dgm:pt>
    <dgm:pt modelId="{96E5C761-A6E1-4C17-BC75-AC7A3DCF95BB}" type="pres">
      <dgm:prSet presAssocID="{2751BA31-8700-4D8F-A08D-3816CF61361E}" presName="matrix" presStyleCnt="0"/>
      <dgm:spPr/>
    </dgm:pt>
    <dgm:pt modelId="{DD159B51-5322-4858-AE72-D3DA181CE9C2}" type="pres">
      <dgm:prSet presAssocID="{2751BA31-8700-4D8F-A08D-3816CF61361E}" presName="tile1" presStyleLbl="node1" presStyleIdx="0" presStyleCnt="4"/>
      <dgm:spPr/>
    </dgm:pt>
    <dgm:pt modelId="{A1BF9A60-8F2F-4824-97D6-68C5D25DE8E7}" type="pres">
      <dgm:prSet presAssocID="{2751BA31-8700-4D8F-A08D-3816CF61361E}" presName="tile1text" presStyleLbl="node1" presStyleIdx="0" presStyleCnt="4">
        <dgm:presLayoutVars>
          <dgm:chMax val="0"/>
          <dgm:chPref val="0"/>
          <dgm:bulletEnabled val="1"/>
        </dgm:presLayoutVars>
      </dgm:prSet>
      <dgm:spPr/>
    </dgm:pt>
    <dgm:pt modelId="{DA32F9DA-AF0B-4BFB-B103-182F333789B7}" type="pres">
      <dgm:prSet presAssocID="{2751BA31-8700-4D8F-A08D-3816CF61361E}" presName="tile2" presStyleLbl="node1" presStyleIdx="1" presStyleCnt="4"/>
      <dgm:spPr/>
    </dgm:pt>
    <dgm:pt modelId="{961121FC-9EC5-4B0D-98DC-1F0E61CBFD07}" type="pres">
      <dgm:prSet presAssocID="{2751BA31-8700-4D8F-A08D-3816CF61361E}" presName="tile2text" presStyleLbl="node1" presStyleIdx="1" presStyleCnt="4">
        <dgm:presLayoutVars>
          <dgm:chMax val="0"/>
          <dgm:chPref val="0"/>
          <dgm:bulletEnabled val="1"/>
        </dgm:presLayoutVars>
      </dgm:prSet>
      <dgm:spPr/>
    </dgm:pt>
    <dgm:pt modelId="{1020D12A-8AED-4E53-94B7-A7FC4BE5DA3B}" type="pres">
      <dgm:prSet presAssocID="{2751BA31-8700-4D8F-A08D-3816CF61361E}" presName="tile3" presStyleLbl="node1" presStyleIdx="2" presStyleCnt="4"/>
      <dgm:spPr/>
    </dgm:pt>
    <dgm:pt modelId="{436D45C0-98E4-417A-B5ED-861EE3051E26}" type="pres">
      <dgm:prSet presAssocID="{2751BA31-8700-4D8F-A08D-3816CF61361E}" presName="tile3text" presStyleLbl="node1" presStyleIdx="2" presStyleCnt="4">
        <dgm:presLayoutVars>
          <dgm:chMax val="0"/>
          <dgm:chPref val="0"/>
          <dgm:bulletEnabled val="1"/>
        </dgm:presLayoutVars>
      </dgm:prSet>
      <dgm:spPr/>
    </dgm:pt>
    <dgm:pt modelId="{C68599C5-B361-47A2-8966-76FFBF57A8EB}" type="pres">
      <dgm:prSet presAssocID="{2751BA31-8700-4D8F-A08D-3816CF61361E}" presName="tile4" presStyleLbl="node1" presStyleIdx="3" presStyleCnt="4"/>
      <dgm:spPr/>
    </dgm:pt>
    <dgm:pt modelId="{5D74FE67-289A-405C-A178-0C035BBB505A}" type="pres">
      <dgm:prSet presAssocID="{2751BA31-8700-4D8F-A08D-3816CF61361E}" presName="tile4text" presStyleLbl="node1" presStyleIdx="3" presStyleCnt="4">
        <dgm:presLayoutVars>
          <dgm:chMax val="0"/>
          <dgm:chPref val="0"/>
          <dgm:bulletEnabled val="1"/>
        </dgm:presLayoutVars>
      </dgm:prSet>
      <dgm:spPr/>
    </dgm:pt>
    <dgm:pt modelId="{9DE25958-7A4E-464C-A091-89295157B840}" type="pres">
      <dgm:prSet presAssocID="{2751BA31-8700-4D8F-A08D-3816CF61361E}" presName="centerTile" presStyleLbl="fgShp" presStyleIdx="0" presStyleCnt="1">
        <dgm:presLayoutVars>
          <dgm:chMax val="0"/>
          <dgm:chPref val="0"/>
        </dgm:presLayoutVars>
      </dgm:prSet>
      <dgm:spPr/>
    </dgm:pt>
  </dgm:ptLst>
  <dgm:cxnLst>
    <dgm:cxn modelId="{81A4400D-AB8D-4DC6-AE8D-9D52564D0B34}" type="presOf" srcId="{2BDA4597-C182-426D-923C-F51E69E7E086}" destId="{436D45C0-98E4-417A-B5ED-861EE3051E26}" srcOrd="1" destOrd="0" presId="urn:microsoft.com/office/officeart/2005/8/layout/matrix1"/>
    <dgm:cxn modelId="{E069B51A-9AEE-4FE7-8451-AD79CB173841}" type="presOf" srcId="{1C6D9478-D010-4467-8C1E-BEBA38E43F1E}" destId="{961121FC-9EC5-4B0D-98DC-1F0E61CBFD07}" srcOrd="1" destOrd="0" presId="urn:microsoft.com/office/officeart/2005/8/layout/matrix1"/>
    <dgm:cxn modelId="{97F4B537-E00B-4ECB-B6AE-23766FC59ACA}" type="presOf" srcId="{A3C9D318-D4E6-4D1A-A4E0-7BDA0025EDDF}" destId="{9DE25958-7A4E-464C-A091-89295157B840}" srcOrd="0" destOrd="0" presId="urn:microsoft.com/office/officeart/2005/8/layout/matrix1"/>
    <dgm:cxn modelId="{BD75FC4F-2DE3-4D8F-8B4B-D59913FDE41B}" srcId="{2751BA31-8700-4D8F-A08D-3816CF61361E}" destId="{A3C9D318-D4E6-4D1A-A4E0-7BDA0025EDDF}" srcOrd="0" destOrd="0" parTransId="{0CFCD205-9874-41CD-B25F-CC77DCCFB849}" sibTransId="{6936CB09-B411-4F23-9C73-1AD6FF1ADFA5}"/>
    <dgm:cxn modelId="{A26B6D52-29D9-4F8D-85C8-1A57DFC24C13}" type="presOf" srcId="{2751BA31-8700-4D8F-A08D-3816CF61361E}" destId="{D6CFDB9B-5B85-492C-8DD2-1770979EE820}" srcOrd="0" destOrd="0" presId="urn:microsoft.com/office/officeart/2005/8/layout/matrix1"/>
    <dgm:cxn modelId="{44894656-25CB-4D5B-8DCC-2BBF7E3157C2}" type="presOf" srcId="{07339FBF-A03B-49C7-928A-CF936C7F4048}" destId="{A1BF9A60-8F2F-4824-97D6-68C5D25DE8E7}" srcOrd="1" destOrd="0" presId="urn:microsoft.com/office/officeart/2005/8/layout/matrix1"/>
    <dgm:cxn modelId="{EE15D484-BA58-4159-AF25-3BBCB8BD5094}" type="presOf" srcId="{07339FBF-A03B-49C7-928A-CF936C7F4048}" destId="{DD159B51-5322-4858-AE72-D3DA181CE9C2}" srcOrd="0" destOrd="0" presId="urn:microsoft.com/office/officeart/2005/8/layout/matrix1"/>
    <dgm:cxn modelId="{64BAC58D-FA64-47EA-8865-92B07301C60A}" srcId="{A3C9D318-D4E6-4D1A-A4E0-7BDA0025EDDF}" destId="{07339FBF-A03B-49C7-928A-CF936C7F4048}" srcOrd="0" destOrd="0" parTransId="{B3F4E260-1FC7-4CB9-B9F9-7BD3923BC5C0}" sibTransId="{D1FDDAB0-AFD5-408F-BABE-C59D1D45D3B1}"/>
    <dgm:cxn modelId="{FC8A7E9A-CD73-49F4-ADE6-5CD9A7C7688A}" type="presOf" srcId="{2BDA4597-C182-426D-923C-F51E69E7E086}" destId="{1020D12A-8AED-4E53-94B7-A7FC4BE5DA3B}" srcOrd="0" destOrd="0" presId="urn:microsoft.com/office/officeart/2005/8/layout/matrix1"/>
    <dgm:cxn modelId="{C6E80FA7-45C8-4C0B-A238-969338E09089}" srcId="{A3C9D318-D4E6-4D1A-A4E0-7BDA0025EDDF}" destId="{FFF76472-327D-46EC-8A20-E04766D68B3C}" srcOrd="3" destOrd="0" parTransId="{04A12BCE-E646-4183-873F-6DA3494560D0}" sibTransId="{BFC44559-15DC-48E6-BEC1-DDFAD49382C1}"/>
    <dgm:cxn modelId="{C5A136C4-14A3-4AE5-AB54-887725B60D6E}" type="presOf" srcId="{FFF76472-327D-46EC-8A20-E04766D68B3C}" destId="{C68599C5-B361-47A2-8966-76FFBF57A8EB}" srcOrd="0" destOrd="0" presId="urn:microsoft.com/office/officeart/2005/8/layout/matrix1"/>
    <dgm:cxn modelId="{8AC51DC9-7FB7-4B0E-9E67-978317007E66}" type="presOf" srcId="{FFF76472-327D-46EC-8A20-E04766D68B3C}" destId="{5D74FE67-289A-405C-A178-0C035BBB505A}" srcOrd="1" destOrd="0" presId="urn:microsoft.com/office/officeart/2005/8/layout/matrix1"/>
    <dgm:cxn modelId="{7329A8DC-1ACF-4B0C-AC2A-27CD575F5ABC}" type="presOf" srcId="{1C6D9478-D010-4467-8C1E-BEBA38E43F1E}" destId="{DA32F9DA-AF0B-4BFB-B103-182F333789B7}" srcOrd="0" destOrd="0" presId="urn:microsoft.com/office/officeart/2005/8/layout/matrix1"/>
    <dgm:cxn modelId="{EDFE30F2-A954-456A-ADC0-32FB4A362589}" srcId="{A3C9D318-D4E6-4D1A-A4E0-7BDA0025EDDF}" destId="{1C6D9478-D010-4467-8C1E-BEBA38E43F1E}" srcOrd="1" destOrd="0" parTransId="{FA256982-ED2F-4DCC-8F43-9B8B03DCA045}" sibTransId="{31D5F255-6182-4948-8FBD-AFA7AE4DBC0C}"/>
    <dgm:cxn modelId="{BA35C8F8-4141-4B77-BCFD-51384C89E6E0}" srcId="{A3C9D318-D4E6-4D1A-A4E0-7BDA0025EDDF}" destId="{2BDA4597-C182-426D-923C-F51E69E7E086}" srcOrd="2" destOrd="0" parTransId="{DBF6FD2F-FE0C-4A0C-8C15-5480EE4C8B29}" sibTransId="{8DEA9D87-6A1D-4754-AD1B-13A13FCEFD6E}"/>
    <dgm:cxn modelId="{D3B42001-AF61-4A62-9D3D-F4F701A13878}" type="presParOf" srcId="{D6CFDB9B-5B85-492C-8DD2-1770979EE820}" destId="{96E5C761-A6E1-4C17-BC75-AC7A3DCF95BB}" srcOrd="0" destOrd="0" presId="urn:microsoft.com/office/officeart/2005/8/layout/matrix1"/>
    <dgm:cxn modelId="{23FDAB98-A680-476E-9CBF-73DBCDCA0F57}" type="presParOf" srcId="{96E5C761-A6E1-4C17-BC75-AC7A3DCF95BB}" destId="{DD159B51-5322-4858-AE72-D3DA181CE9C2}" srcOrd="0" destOrd="0" presId="urn:microsoft.com/office/officeart/2005/8/layout/matrix1"/>
    <dgm:cxn modelId="{0F4622E3-8146-4EB0-BC00-306A93277146}" type="presParOf" srcId="{96E5C761-A6E1-4C17-BC75-AC7A3DCF95BB}" destId="{A1BF9A60-8F2F-4824-97D6-68C5D25DE8E7}" srcOrd="1" destOrd="0" presId="urn:microsoft.com/office/officeart/2005/8/layout/matrix1"/>
    <dgm:cxn modelId="{72C55894-F65B-471D-834C-3B3FACD91015}" type="presParOf" srcId="{96E5C761-A6E1-4C17-BC75-AC7A3DCF95BB}" destId="{DA32F9DA-AF0B-4BFB-B103-182F333789B7}" srcOrd="2" destOrd="0" presId="urn:microsoft.com/office/officeart/2005/8/layout/matrix1"/>
    <dgm:cxn modelId="{FFBBE416-A4B3-408B-95CE-DB6EC17F6357}" type="presParOf" srcId="{96E5C761-A6E1-4C17-BC75-AC7A3DCF95BB}" destId="{961121FC-9EC5-4B0D-98DC-1F0E61CBFD07}" srcOrd="3" destOrd="0" presId="urn:microsoft.com/office/officeart/2005/8/layout/matrix1"/>
    <dgm:cxn modelId="{80DE07E1-38AE-4530-808F-AFEB8D7C62F0}" type="presParOf" srcId="{96E5C761-A6E1-4C17-BC75-AC7A3DCF95BB}" destId="{1020D12A-8AED-4E53-94B7-A7FC4BE5DA3B}" srcOrd="4" destOrd="0" presId="urn:microsoft.com/office/officeart/2005/8/layout/matrix1"/>
    <dgm:cxn modelId="{87B37A89-060A-4462-9652-F37383052A42}" type="presParOf" srcId="{96E5C761-A6E1-4C17-BC75-AC7A3DCF95BB}" destId="{436D45C0-98E4-417A-B5ED-861EE3051E26}" srcOrd="5" destOrd="0" presId="urn:microsoft.com/office/officeart/2005/8/layout/matrix1"/>
    <dgm:cxn modelId="{9F9712E9-A860-4B60-876B-296810AFBA99}" type="presParOf" srcId="{96E5C761-A6E1-4C17-BC75-AC7A3DCF95BB}" destId="{C68599C5-B361-47A2-8966-76FFBF57A8EB}" srcOrd="6" destOrd="0" presId="urn:microsoft.com/office/officeart/2005/8/layout/matrix1"/>
    <dgm:cxn modelId="{CA34C69D-7BB9-4395-96F5-702A4E5A65F4}" type="presParOf" srcId="{96E5C761-A6E1-4C17-BC75-AC7A3DCF95BB}" destId="{5D74FE67-289A-405C-A178-0C035BBB505A}" srcOrd="7" destOrd="0" presId="urn:microsoft.com/office/officeart/2005/8/layout/matrix1"/>
    <dgm:cxn modelId="{784D68A6-646D-43D1-BEF4-41CC8D2C578E}" type="presParOf" srcId="{D6CFDB9B-5B85-492C-8DD2-1770979EE820}" destId="{9DE25958-7A4E-464C-A091-89295157B840}" srcOrd="1" destOrd="0" presId="urn:microsoft.com/office/officeart/2005/8/layout/matrix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1.xml><?xml version="1.0" encoding="utf-8"?>
<dgm:dataModel xmlns:dgm="http://schemas.openxmlformats.org/drawingml/2006/diagram" xmlns:a="http://schemas.openxmlformats.org/drawingml/2006/main">
  <dgm:ptLst>
    <dgm:pt modelId="{AA9ACABD-7E23-4E1F-88C1-D829CBE9A807}" type="doc">
      <dgm:prSet loTypeId="urn:microsoft.com/office/officeart/2008/layout/VerticalCircleList" loCatId="list" qsTypeId="urn:microsoft.com/office/officeart/2005/8/quickstyle/simple1" qsCatId="simple" csTypeId="urn:microsoft.com/office/officeart/2005/8/colors/accent1_2" csCatId="accent1" phldr="1"/>
      <dgm:spPr/>
      <dgm:t>
        <a:bodyPr/>
        <a:lstStyle/>
        <a:p>
          <a:endParaRPr lang="es-ES"/>
        </a:p>
      </dgm:t>
    </dgm:pt>
    <dgm:pt modelId="{44B19FEC-6913-42F2-A248-38881B72FCFE}">
      <dgm:prSet/>
      <dgm:spPr/>
      <dgm:t>
        <a:bodyPr/>
        <a:lstStyle/>
        <a:p>
          <a:r>
            <a:rPr lang="es-EC" dirty="0"/>
            <a:t>Disminuye los riesgos frente al crédito.</a:t>
          </a:r>
          <a:endParaRPr lang="en-US" dirty="0"/>
        </a:p>
      </dgm:t>
    </dgm:pt>
    <dgm:pt modelId="{DE536B8B-F529-4E0D-BFCD-1FA8063A3607}" type="parTrans" cxnId="{2D90F037-A417-4272-8070-F37D92D14BED}">
      <dgm:prSet/>
      <dgm:spPr/>
      <dgm:t>
        <a:bodyPr/>
        <a:lstStyle/>
        <a:p>
          <a:endParaRPr lang="es-ES"/>
        </a:p>
      </dgm:t>
    </dgm:pt>
    <dgm:pt modelId="{C73BDE14-24F6-4721-9804-B67A8C4E4A0C}" type="sibTrans" cxnId="{2D90F037-A417-4272-8070-F37D92D14BED}">
      <dgm:prSet/>
      <dgm:spPr/>
      <dgm:t>
        <a:bodyPr/>
        <a:lstStyle/>
        <a:p>
          <a:endParaRPr lang="es-ES"/>
        </a:p>
      </dgm:t>
    </dgm:pt>
    <dgm:pt modelId="{F6EF07F6-F3DF-413C-8CAD-F042E57A0B90}">
      <dgm:prSet/>
      <dgm:spPr/>
      <dgm:t>
        <a:bodyPr/>
        <a:lstStyle/>
        <a:p>
          <a:r>
            <a:rPr lang="es-EC"/>
            <a:t>Permite controlar la adquisición de deudas.</a:t>
          </a:r>
          <a:endParaRPr lang="en-US" dirty="0"/>
        </a:p>
      </dgm:t>
    </dgm:pt>
    <dgm:pt modelId="{B5352C45-6A5C-4205-9657-F3CADABD8B47}" type="parTrans" cxnId="{20C1ECE9-9921-48C0-9BCA-8DC6B6CDE653}">
      <dgm:prSet/>
      <dgm:spPr/>
      <dgm:t>
        <a:bodyPr/>
        <a:lstStyle/>
        <a:p>
          <a:endParaRPr lang="es-ES"/>
        </a:p>
      </dgm:t>
    </dgm:pt>
    <dgm:pt modelId="{E9F9767A-5F9C-4F49-99C6-256DC4F340EE}" type="sibTrans" cxnId="{20C1ECE9-9921-48C0-9BCA-8DC6B6CDE653}">
      <dgm:prSet/>
      <dgm:spPr/>
      <dgm:t>
        <a:bodyPr/>
        <a:lstStyle/>
        <a:p>
          <a:endParaRPr lang="es-ES"/>
        </a:p>
      </dgm:t>
    </dgm:pt>
    <dgm:pt modelId="{23DA6F76-F642-4683-AC1D-118078AEFF2F}">
      <dgm:prSet/>
      <dgm:spPr/>
      <dgm:t>
        <a:bodyPr/>
        <a:lstStyle/>
        <a:p>
          <a:r>
            <a:rPr lang="es-EC"/>
            <a:t>Evita el sobreendeudamiento.</a:t>
          </a:r>
          <a:endParaRPr lang="en-US" dirty="0"/>
        </a:p>
      </dgm:t>
    </dgm:pt>
    <dgm:pt modelId="{8BF42EC1-AE32-4054-B216-4CB3035CA518}" type="parTrans" cxnId="{501CEE6A-EF63-4B9C-B646-FF70D779F0F8}">
      <dgm:prSet/>
      <dgm:spPr/>
      <dgm:t>
        <a:bodyPr/>
        <a:lstStyle/>
        <a:p>
          <a:endParaRPr lang="es-ES"/>
        </a:p>
      </dgm:t>
    </dgm:pt>
    <dgm:pt modelId="{806179F5-7AA7-40F8-8711-EA6F97774156}" type="sibTrans" cxnId="{501CEE6A-EF63-4B9C-B646-FF70D779F0F8}">
      <dgm:prSet/>
      <dgm:spPr/>
      <dgm:t>
        <a:bodyPr/>
        <a:lstStyle/>
        <a:p>
          <a:endParaRPr lang="es-ES"/>
        </a:p>
      </dgm:t>
    </dgm:pt>
    <dgm:pt modelId="{F420A804-C4E6-4BDF-8903-681A78CDEF29}">
      <dgm:prSet/>
      <dgm:spPr/>
      <dgm:t>
        <a:bodyPr/>
        <a:lstStyle/>
        <a:p>
          <a:r>
            <a:rPr lang="es-EC"/>
            <a:t>Alerta sobre los peligros de agudizar los problemas financieros.</a:t>
          </a:r>
          <a:endParaRPr lang="en-US" dirty="0"/>
        </a:p>
      </dgm:t>
    </dgm:pt>
    <dgm:pt modelId="{7327896B-296B-4377-AED2-F0B4B2CCD1DD}" type="parTrans" cxnId="{08E9400E-BEEE-4265-A54E-7235BF3BE311}">
      <dgm:prSet/>
      <dgm:spPr/>
      <dgm:t>
        <a:bodyPr/>
        <a:lstStyle/>
        <a:p>
          <a:endParaRPr lang="es-ES"/>
        </a:p>
      </dgm:t>
    </dgm:pt>
    <dgm:pt modelId="{73D898ED-2829-4C9C-B1D2-727F670CAB50}" type="sibTrans" cxnId="{08E9400E-BEEE-4265-A54E-7235BF3BE311}">
      <dgm:prSet/>
      <dgm:spPr/>
      <dgm:t>
        <a:bodyPr/>
        <a:lstStyle/>
        <a:p>
          <a:endParaRPr lang="es-ES"/>
        </a:p>
      </dgm:t>
    </dgm:pt>
    <dgm:pt modelId="{85195403-2F1E-4068-BC01-3EBFC09A234C}">
      <dgm:prSet/>
      <dgm:spPr/>
      <dgm:t>
        <a:bodyPr/>
        <a:lstStyle/>
        <a:p>
          <a:r>
            <a:rPr lang="es-EC" dirty="0"/>
            <a:t>Es importante utilizarlo por los siguientes factores: </a:t>
          </a:r>
          <a:endParaRPr lang="en-US" dirty="0"/>
        </a:p>
      </dgm:t>
    </dgm:pt>
    <dgm:pt modelId="{657CD7F0-70F3-46AB-BF6E-0B828A95484E}" type="sibTrans" cxnId="{1E0BF276-FDE7-4508-84AE-B98C92A9EC10}">
      <dgm:prSet/>
      <dgm:spPr/>
      <dgm:t>
        <a:bodyPr/>
        <a:lstStyle/>
        <a:p>
          <a:endParaRPr lang="es-ES"/>
        </a:p>
      </dgm:t>
    </dgm:pt>
    <dgm:pt modelId="{D5D7D0FD-00BE-4FC8-804A-B2C77DE9BCB6}" type="parTrans" cxnId="{1E0BF276-FDE7-4508-84AE-B98C92A9EC10}">
      <dgm:prSet/>
      <dgm:spPr/>
      <dgm:t>
        <a:bodyPr/>
        <a:lstStyle/>
        <a:p>
          <a:endParaRPr lang="es-ES"/>
        </a:p>
      </dgm:t>
    </dgm:pt>
    <dgm:pt modelId="{10CDA016-7951-4951-9E9F-9147501FC283}" type="pres">
      <dgm:prSet presAssocID="{AA9ACABD-7E23-4E1F-88C1-D829CBE9A807}" presName="Name0" presStyleCnt="0">
        <dgm:presLayoutVars>
          <dgm:dir/>
        </dgm:presLayoutVars>
      </dgm:prSet>
      <dgm:spPr/>
    </dgm:pt>
    <dgm:pt modelId="{085759BC-2049-41B7-A67B-705F38F49355}" type="pres">
      <dgm:prSet presAssocID="{85195403-2F1E-4068-BC01-3EBFC09A234C}" presName="noChildren" presStyleCnt="0"/>
      <dgm:spPr/>
    </dgm:pt>
    <dgm:pt modelId="{DD804527-499F-437F-91C7-DA4944E84F2F}" type="pres">
      <dgm:prSet presAssocID="{85195403-2F1E-4068-BC01-3EBFC09A234C}" presName="gap" presStyleCnt="0"/>
      <dgm:spPr/>
    </dgm:pt>
    <dgm:pt modelId="{A5B992A6-00F4-455A-8F63-ED27BFAAAB0D}" type="pres">
      <dgm:prSet presAssocID="{85195403-2F1E-4068-BC01-3EBFC09A234C}" presName="medCircle2" presStyleLbl="vennNode1" presStyleIdx="0" presStyleCnt="5" custLinFactX="-40539" custLinFactNeighborX="-100000" custLinFactNeighborY="4174"/>
      <dgm:spPr>
        <a:prstGeom prst="mathMinus">
          <a:avLst/>
        </a:prstGeom>
      </dgm:spPr>
    </dgm:pt>
    <dgm:pt modelId="{E9E0CB83-C656-48DF-9F10-AF90A0E1FB2A}" type="pres">
      <dgm:prSet presAssocID="{85195403-2F1E-4068-BC01-3EBFC09A234C}" presName="txLvlOnly1" presStyleLbl="revTx" presStyleIdx="0" presStyleCnt="5" custScaleX="136733"/>
      <dgm:spPr/>
    </dgm:pt>
    <dgm:pt modelId="{1F289A59-9F72-4A21-B66B-8E658DB51FB7}" type="pres">
      <dgm:prSet presAssocID="{44B19FEC-6913-42F2-A248-38881B72FCFE}" presName="noChildren" presStyleCnt="0"/>
      <dgm:spPr/>
    </dgm:pt>
    <dgm:pt modelId="{2E9EBDF6-C7D8-4243-9199-103AA8E15AF5}" type="pres">
      <dgm:prSet presAssocID="{44B19FEC-6913-42F2-A248-38881B72FCFE}" presName="gap" presStyleCnt="0"/>
      <dgm:spPr/>
    </dgm:pt>
    <dgm:pt modelId="{4945A996-C15B-4EDE-8529-F4E960DB613C}" type="pres">
      <dgm:prSet presAssocID="{44B19FEC-6913-42F2-A248-38881B72FCFE}" presName="medCircle2" presStyleLbl="vennNode1" presStyleIdx="1" presStyleCnt="5"/>
      <dgm:spPr/>
    </dgm:pt>
    <dgm:pt modelId="{BB358428-41F0-4A77-9D53-5680C83CE224}" type="pres">
      <dgm:prSet presAssocID="{44B19FEC-6913-42F2-A248-38881B72FCFE}" presName="txLvlOnly1" presStyleLbl="revTx" presStyleIdx="1" presStyleCnt="5"/>
      <dgm:spPr/>
    </dgm:pt>
    <dgm:pt modelId="{4ED81376-4786-45F4-BB00-9B5D082DE0DF}" type="pres">
      <dgm:prSet presAssocID="{F6EF07F6-F3DF-413C-8CAD-F042E57A0B90}" presName="noChildren" presStyleCnt="0"/>
      <dgm:spPr/>
    </dgm:pt>
    <dgm:pt modelId="{EDB53301-D62C-4942-B3BB-D9F8A4A94FF1}" type="pres">
      <dgm:prSet presAssocID="{F6EF07F6-F3DF-413C-8CAD-F042E57A0B90}" presName="gap" presStyleCnt="0"/>
      <dgm:spPr/>
    </dgm:pt>
    <dgm:pt modelId="{82A60655-1753-4FE5-96E1-3D736F579981}" type="pres">
      <dgm:prSet presAssocID="{F6EF07F6-F3DF-413C-8CAD-F042E57A0B90}" presName="medCircle2" presStyleLbl="vennNode1" presStyleIdx="2" presStyleCnt="5"/>
      <dgm:spPr/>
    </dgm:pt>
    <dgm:pt modelId="{8F554B44-1C00-4A13-931C-82A036C4774F}" type="pres">
      <dgm:prSet presAssocID="{F6EF07F6-F3DF-413C-8CAD-F042E57A0B90}" presName="txLvlOnly1" presStyleLbl="revTx" presStyleIdx="2" presStyleCnt="5"/>
      <dgm:spPr/>
    </dgm:pt>
    <dgm:pt modelId="{CCED12C3-4A31-4CF7-8AA9-227E31354F98}" type="pres">
      <dgm:prSet presAssocID="{23DA6F76-F642-4683-AC1D-118078AEFF2F}" presName="noChildren" presStyleCnt="0"/>
      <dgm:spPr/>
    </dgm:pt>
    <dgm:pt modelId="{14FE323E-0DD9-4275-AF59-F7F4DD29089B}" type="pres">
      <dgm:prSet presAssocID="{23DA6F76-F642-4683-AC1D-118078AEFF2F}" presName="gap" presStyleCnt="0"/>
      <dgm:spPr/>
    </dgm:pt>
    <dgm:pt modelId="{47F38BA4-D1F5-4BD3-A088-16948EFE5071}" type="pres">
      <dgm:prSet presAssocID="{23DA6F76-F642-4683-AC1D-118078AEFF2F}" presName="medCircle2" presStyleLbl="vennNode1" presStyleIdx="3" presStyleCnt="5"/>
      <dgm:spPr/>
    </dgm:pt>
    <dgm:pt modelId="{F1907899-B489-4B31-B39C-612256D5175E}" type="pres">
      <dgm:prSet presAssocID="{23DA6F76-F642-4683-AC1D-118078AEFF2F}" presName="txLvlOnly1" presStyleLbl="revTx" presStyleIdx="3" presStyleCnt="5"/>
      <dgm:spPr/>
    </dgm:pt>
    <dgm:pt modelId="{E2E575F4-4173-49CB-8FB3-A7603C833822}" type="pres">
      <dgm:prSet presAssocID="{F420A804-C4E6-4BDF-8903-681A78CDEF29}" presName="noChildren" presStyleCnt="0"/>
      <dgm:spPr/>
    </dgm:pt>
    <dgm:pt modelId="{B8638AE8-7AFC-4ABA-B2F6-4F1591EDF656}" type="pres">
      <dgm:prSet presAssocID="{F420A804-C4E6-4BDF-8903-681A78CDEF29}" presName="gap" presStyleCnt="0"/>
      <dgm:spPr/>
    </dgm:pt>
    <dgm:pt modelId="{7EB5AC15-7278-49A7-8627-D495619BAB90}" type="pres">
      <dgm:prSet presAssocID="{F420A804-C4E6-4BDF-8903-681A78CDEF29}" presName="medCircle2" presStyleLbl="vennNode1" presStyleIdx="4" presStyleCnt="5"/>
      <dgm:spPr/>
    </dgm:pt>
    <dgm:pt modelId="{F92EEA97-51C0-4181-88D1-247D4C7E07FA}" type="pres">
      <dgm:prSet presAssocID="{F420A804-C4E6-4BDF-8903-681A78CDEF29}" presName="txLvlOnly1" presStyleLbl="revTx" presStyleIdx="4" presStyleCnt="5"/>
      <dgm:spPr/>
    </dgm:pt>
  </dgm:ptLst>
  <dgm:cxnLst>
    <dgm:cxn modelId="{08E9400E-BEEE-4265-A54E-7235BF3BE311}" srcId="{AA9ACABD-7E23-4E1F-88C1-D829CBE9A807}" destId="{F420A804-C4E6-4BDF-8903-681A78CDEF29}" srcOrd="4" destOrd="0" parTransId="{7327896B-296B-4377-AED2-F0B4B2CCD1DD}" sibTransId="{73D898ED-2829-4C9C-B1D2-727F670CAB50}"/>
    <dgm:cxn modelId="{D3534428-0371-4FD7-B22B-8DAF8E27927C}" type="presOf" srcId="{F6EF07F6-F3DF-413C-8CAD-F042E57A0B90}" destId="{8F554B44-1C00-4A13-931C-82A036C4774F}" srcOrd="0" destOrd="0" presId="urn:microsoft.com/office/officeart/2008/layout/VerticalCircleList"/>
    <dgm:cxn modelId="{2D90F037-A417-4272-8070-F37D92D14BED}" srcId="{AA9ACABD-7E23-4E1F-88C1-D829CBE9A807}" destId="{44B19FEC-6913-42F2-A248-38881B72FCFE}" srcOrd="1" destOrd="0" parTransId="{DE536B8B-F529-4E0D-BFCD-1FA8063A3607}" sibTransId="{C73BDE14-24F6-4721-9804-B67A8C4E4A0C}"/>
    <dgm:cxn modelId="{0F02C26A-7A0D-44E5-91A8-135B8CF02E89}" type="presOf" srcId="{44B19FEC-6913-42F2-A248-38881B72FCFE}" destId="{BB358428-41F0-4A77-9D53-5680C83CE224}" srcOrd="0" destOrd="0" presId="urn:microsoft.com/office/officeart/2008/layout/VerticalCircleList"/>
    <dgm:cxn modelId="{501CEE6A-EF63-4B9C-B646-FF70D779F0F8}" srcId="{AA9ACABD-7E23-4E1F-88C1-D829CBE9A807}" destId="{23DA6F76-F642-4683-AC1D-118078AEFF2F}" srcOrd="3" destOrd="0" parTransId="{8BF42EC1-AE32-4054-B216-4CB3035CA518}" sibTransId="{806179F5-7AA7-40F8-8711-EA6F97774156}"/>
    <dgm:cxn modelId="{0865DB74-D0AD-4D3B-A4E5-ECD5397B4A9A}" type="presOf" srcId="{AA9ACABD-7E23-4E1F-88C1-D829CBE9A807}" destId="{10CDA016-7951-4951-9E9F-9147501FC283}" srcOrd="0" destOrd="0" presId="urn:microsoft.com/office/officeart/2008/layout/VerticalCircleList"/>
    <dgm:cxn modelId="{1E0BF276-FDE7-4508-84AE-B98C92A9EC10}" srcId="{AA9ACABD-7E23-4E1F-88C1-D829CBE9A807}" destId="{85195403-2F1E-4068-BC01-3EBFC09A234C}" srcOrd="0" destOrd="0" parTransId="{D5D7D0FD-00BE-4FC8-804A-B2C77DE9BCB6}" sibTransId="{657CD7F0-70F3-46AB-BF6E-0B828A95484E}"/>
    <dgm:cxn modelId="{2A71129E-E8E8-4CC9-AB02-74B467782A51}" type="presOf" srcId="{F420A804-C4E6-4BDF-8903-681A78CDEF29}" destId="{F92EEA97-51C0-4181-88D1-247D4C7E07FA}" srcOrd="0" destOrd="0" presId="urn:microsoft.com/office/officeart/2008/layout/VerticalCircleList"/>
    <dgm:cxn modelId="{A9EA35E6-87CE-4BD5-A6AE-F045D626C01A}" type="presOf" srcId="{23DA6F76-F642-4683-AC1D-118078AEFF2F}" destId="{F1907899-B489-4B31-B39C-612256D5175E}" srcOrd="0" destOrd="0" presId="urn:microsoft.com/office/officeart/2008/layout/VerticalCircleList"/>
    <dgm:cxn modelId="{20C1ECE9-9921-48C0-9BCA-8DC6B6CDE653}" srcId="{AA9ACABD-7E23-4E1F-88C1-D829CBE9A807}" destId="{F6EF07F6-F3DF-413C-8CAD-F042E57A0B90}" srcOrd="2" destOrd="0" parTransId="{B5352C45-6A5C-4205-9657-F3CADABD8B47}" sibTransId="{E9F9767A-5F9C-4F49-99C6-256DC4F340EE}"/>
    <dgm:cxn modelId="{573269FA-F86C-4E10-B8B7-769AEF474EC6}" type="presOf" srcId="{85195403-2F1E-4068-BC01-3EBFC09A234C}" destId="{E9E0CB83-C656-48DF-9F10-AF90A0E1FB2A}" srcOrd="0" destOrd="0" presId="urn:microsoft.com/office/officeart/2008/layout/VerticalCircleList"/>
    <dgm:cxn modelId="{9DB64054-AF0E-4B41-A330-A1FB100927FF}" type="presParOf" srcId="{10CDA016-7951-4951-9E9F-9147501FC283}" destId="{085759BC-2049-41B7-A67B-705F38F49355}" srcOrd="0" destOrd="0" presId="urn:microsoft.com/office/officeart/2008/layout/VerticalCircleList"/>
    <dgm:cxn modelId="{5D243CE4-A88F-40D1-B060-03C64A7E8E20}" type="presParOf" srcId="{085759BC-2049-41B7-A67B-705F38F49355}" destId="{DD804527-499F-437F-91C7-DA4944E84F2F}" srcOrd="0" destOrd="0" presId="urn:microsoft.com/office/officeart/2008/layout/VerticalCircleList"/>
    <dgm:cxn modelId="{C7DDA87B-DE3B-438B-8A23-3BC818B4FBEE}" type="presParOf" srcId="{085759BC-2049-41B7-A67B-705F38F49355}" destId="{A5B992A6-00F4-455A-8F63-ED27BFAAAB0D}" srcOrd="1" destOrd="0" presId="urn:microsoft.com/office/officeart/2008/layout/VerticalCircleList"/>
    <dgm:cxn modelId="{E784F904-AC7B-45A2-B7CA-7BB8F0443872}" type="presParOf" srcId="{085759BC-2049-41B7-A67B-705F38F49355}" destId="{E9E0CB83-C656-48DF-9F10-AF90A0E1FB2A}" srcOrd="2" destOrd="0" presId="urn:microsoft.com/office/officeart/2008/layout/VerticalCircleList"/>
    <dgm:cxn modelId="{5F1EDA53-9C87-4826-BD78-21E69EAC38AD}" type="presParOf" srcId="{10CDA016-7951-4951-9E9F-9147501FC283}" destId="{1F289A59-9F72-4A21-B66B-8E658DB51FB7}" srcOrd="1" destOrd="0" presId="urn:microsoft.com/office/officeart/2008/layout/VerticalCircleList"/>
    <dgm:cxn modelId="{87DB91CD-492D-48CE-9D44-68E035E979BC}" type="presParOf" srcId="{1F289A59-9F72-4A21-B66B-8E658DB51FB7}" destId="{2E9EBDF6-C7D8-4243-9199-103AA8E15AF5}" srcOrd="0" destOrd="0" presId="urn:microsoft.com/office/officeart/2008/layout/VerticalCircleList"/>
    <dgm:cxn modelId="{337EB820-E87E-4FE7-8132-532FCF284E44}" type="presParOf" srcId="{1F289A59-9F72-4A21-B66B-8E658DB51FB7}" destId="{4945A996-C15B-4EDE-8529-F4E960DB613C}" srcOrd="1" destOrd="0" presId="urn:microsoft.com/office/officeart/2008/layout/VerticalCircleList"/>
    <dgm:cxn modelId="{1C646E11-5F0F-4EE7-943B-A5B9095F60D7}" type="presParOf" srcId="{1F289A59-9F72-4A21-B66B-8E658DB51FB7}" destId="{BB358428-41F0-4A77-9D53-5680C83CE224}" srcOrd="2" destOrd="0" presId="urn:microsoft.com/office/officeart/2008/layout/VerticalCircleList"/>
    <dgm:cxn modelId="{CEDB2292-1B19-4C84-AB25-A19612880038}" type="presParOf" srcId="{10CDA016-7951-4951-9E9F-9147501FC283}" destId="{4ED81376-4786-45F4-BB00-9B5D082DE0DF}" srcOrd="2" destOrd="0" presId="urn:microsoft.com/office/officeart/2008/layout/VerticalCircleList"/>
    <dgm:cxn modelId="{AFCC1215-4D08-4026-890A-99898233D1DA}" type="presParOf" srcId="{4ED81376-4786-45F4-BB00-9B5D082DE0DF}" destId="{EDB53301-D62C-4942-B3BB-D9F8A4A94FF1}" srcOrd="0" destOrd="0" presId="urn:microsoft.com/office/officeart/2008/layout/VerticalCircleList"/>
    <dgm:cxn modelId="{14CE2873-D828-4C47-82B8-4D0FDA6AD440}" type="presParOf" srcId="{4ED81376-4786-45F4-BB00-9B5D082DE0DF}" destId="{82A60655-1753-4FE5-96E1-3D736F579981}" srcOrd="1" destOrd="0" presId="urn:microsoft.com/office/officeart/2008/layout/VerticalCircleList"/>
    <dgm:cxn modelId="{337D8604-6C5C-468B-8889-ABB354647586}" type="presParOf" srcId="{4ED81376-4786-45F4-BB00-9B5D082DE0DF}" destId="{8F554B44-1C00-4A13-931C-82A036C4774F}" srcOrd="2" destOrd="0" presId="urn:microsoft.com/office/officeart/2008/layout/VerticalCircleList"/>
    <dgm:cxn modelId="{61BC06AE-7FA0-4F7D-BE0A-7AA49870D6A3}" type="presParOf" srcId="{10CDA016-7951-4951-9E9F-9147501FC283}" destId="{CCED12C3-4A31-4CF7-8AA9-227E31354F98}" srcOrd="3" destOrd="0" presId="urn:microsoft.com/office/officeart/2008/layout/VerticalCircleList"/>
    <dgm:cxn modelId="{23F8AC35-5A18-4279-B803-5B373701ABC9}" type="presParOf" srcId="{CCED12C3-4A31-4CF7-8AA9-227E31354F98}" destId="{14FE323E-0DD9-4275-AF59-F7F4DD29089B}" srcOrd="0" destOrd="0" presId="urn:microsoft.com/office/officeart/2008/layout/VerticalCircleList"/>
    <dgm:cxn modelId="{B41C68A4-21F3-467F-9310-317B9201220E}" type="presParOf" srcId="{CCED12C3-4A31-4CF7-8AA9-227E31354F98}" destId="{47F38BA4-D1F5-4BD3-A088-16948EFE5071}" srcOrd="1" destOrd="0" presId="urn:microsoft.com/office/officeart/2008/layout/VerticalCircleList"/>
    <dgm:cxn modelId="{36DEBB45-671D-4DC7-9FB4-AE68B8B4C7B7}" type="presParOf" srcId="{CCED12C3-4A31-4CF7-8AA9-227E31354F98}" destId="{F1907899-B489-4B31-B39C-612256D5175E}" srcOrd="2" destOrd="0" presId="urn:microsoft.com/office/officeart/2008/layout/VerticalCircleList"/>
    <dgm:cxn modelId="{3B197F3A-FE99-42C6-A105-FE41C2075589}" type="presParOf" srcId="{10CDA016-7951-4951-9E9F-9147501FC283}" destId="{E2E575F4-4173-49CB-8FB3-A7603C833822}" srcOrd="4" destOrd="0" presId="urn:microsoft.com/office/officeart/2008/layout/VerticalCircleList"/>
    <dgm:cxn modelId="{E8A9636D-8868-42B7-BEEC-57FF6B250C24}" type="presParOf" srcId="{E2E575F4-4173-49CB-8FB3-A7603C833822}" destId="{B8638AE8-7AFC-4ABA-B2F6-4F1591EDF656}" srcOrd="0" destOrd="0" presId="urn:microsoft.com/office/officeart/2008/layout/VerticalCircleList"/>
    <dgm:cxn modelId="{1BF3B546-38DE-46D2-8BAD-EFF899AC2262}" type="presParOf" srcId="{E2E575F4-4173-49CB-8FB3-A7603C833822}" destId="{7EB5AC15-7278-49A7-8627-D495619BAB90}" srcOrd="1" destOrd="0" presId="urn:microsoft.com/office/officeart/2008/layout/VerticalCircleList"/>
    <dgm:cxn modelId="{DE9E21B4-06A4-4799-9FAB-2DA391701476}" type="presParOf" srcId="{E2E575F4-4173-49CB-8FB3-A7603C833822}" destId="{F92EEA97-51C0-4181-88D1-247D4C7E07FA}" srcOrd="2" destOrd="0" presId="urn:microsoft.com/office/officeart/2008/layout/VerticalCircle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2.xml><?xml version="1.0" encoding="utf-8"?>
<dgm:dataModel xmlns:dgm="http://schemas.openxmlformats.org/drawingml/2006/diagram" xmlns:a="http://schemas.openxmlformats.org/drawingml/2006/main">
  <dgm:ptLst>
    <dgm:pt modelId="{E9137E99-F899-4D9D-BF08-58616464DADC}" type="doc">
      <dgm:prSet loTypeId="urn:microsoft.com/office/officeart/2005/8/layout/process1" loCatId="process" qsTypeId="urn:microsoft.com/office/officeart/2005/8/quickstyle/3d3" qsCatId="3D" csTypeId="urn:microsoft.com/office/officeart/2005/8/colors/colorful5" csCatId="colorful" phldr="1"/>
      <dgm:spPr/>
      <dgm:t>
        <a:bodyPr/>
        <a:lstStyle/>
        <a:p>
          <a:endParaRPr lang="es-ES"/>
        </a:p>
      </dgm:t>
    </dgm:pt>
    <dgm:pt modelId="{5526771A-BC66-4CF8-8C65-FA81B3792325}">
      <dgm:prSet/>
      <dgm:spPr/>
      <dgm:t>
        <a:bodyPr/>
        <a:lstStyle/>
        <a:p>
          <a:r>
            <a:rPr lang="es-ES"/>
            <a:t>¿Cuenta con dinero disponible para realizar el pago de las cuotas del crédito que se va solicitar?</a:t>
          </a:r>
          <a:endParaRPr lang="en-US" dirty="0"/>
        </a:p>
      </dgm:t>
    </dgm:pt>
    <dgm:pt modelId="{69543ED3-ED0F-48AD-A9AA-1911139B9916}" type="parTrans" cxnId="{2EEDC85F-A30F-4EB3-927D-D1CC3B1894D7}">
      <dgm:prSet/>
      <dgm:spPr/>
      <dgm:t>
        <a:bodyPr/>
        <a:lstStyle/>
        <a:p>
          <a:endParaRPr lang="es-ES"/>
        </a:p>
      </dgm:t>
    </dgm:pt>
    <dgm:pt modelId="{A1DCE8BB-C10A-444B-B521-3A4409A4C8CC}" type="sibTrans" cxnId="{2EEDC85F-A30F-4EB3-927D-D1CC3B1894D7}">
      <dgm:prSet/>
      <dgm:spPr/>
      <dgm:t>
        <a:bodyPr/>
        <a:lstStyle/>
        <a:p>
          <a:endParaRPr lang="es-ES"/>
        </a:p>
      </dgm:t>
    </dgm:pt>
    <dgm:pt modelId="{4E293224-7D87-4CC1-B6DC-8CA4AB416CDE}">
      <dgm:prSet/>
      <dgm:spPr/>
      <dgm:t>
        <a:bodyPr/>
        <a:lstStyle/>
        <a:p>
          <a:r>
            <a:rPr lang="es-ES"/>
            <a:t>¿El crédito que se desea solicitar es realmente importante y necesario?</a:t>
          </a:r>
          <a:endParaRPr lang="en-US" dirty="0"/>
        </a:p>
      </dgm:t>
    </dgm:pt>
    <dgm:pt modelId="{C82050DC-622E-437B-B93F-700FB012F59D}" type="parTrans" cxnId="{4B1AD930-E4B2-454A-B415-91D80AE85C39}">
      <dgm:prSet/>
      <dgm:spPr/>
      <dgm:t>
        <a:bodyPr/>
        <a:lstStyle/>
        <a:p>
          <a:endParaRPr lang="es-ES"/>
        </a:p>
      </dgm:t>
    </dgm:pt>
    <dgm:pt modelId="{A07D18C6-73B8-425B-8416-F751BFD98C58}" type="sibTrans" cxnId="{4B1AD930-E4B2-454A-B415-91D80AE85C39}">
      <dgm:prSet/>
      <dgm:spPr/>
      <dgm:t>
        <a:bodyPr/>
        <a:lstStyle/>
        <a:p>
          <a:endParaRPr lang="es-ES"/>
        </a:p>
      </dgm:t>
    </dgm:pt>
    <dgm:pt modelId="{9FC6EBF1-2160-4E07-B2B5-8FF528C43027}">
      <dgm:prSet/>
      <dgm:spPr/>
      <dgm:t>
        <a:bodyPr/>
        <a:lstStyle/>
        <a:p>
          <a:r>
            <a:rPr lang="es-ES"/>
            <a:t>¿Cuenta  con  dinero  disponible  (ahorros  o  inversiones)  u  otro  respaldo  (bienes)  en  caso  de  tener problemas con el cumplimiento del pago de las cuotas del crédito?</a:t>
          </a:r>
          <a:endParaRPr lang="en-US" dirty="0"/>
        </a:p>
      </dgm:t>
    </dgm:pt>
    <dgm:pt modelId="{922132E0-5BF5-4292-961E-682BF8828940}" type="parTrans" cxnId="{835A98C6-F7F0-4284-8572-C22EA84A990E}">
      <dgm:prSet/>
      <dgm:spPr/>
      <dgm:t>
        <a:bodyPr/>
        <a:lstStyle/>
        <a:p>
          <a:endParaRPr lang="es-ES"/>
        </a:p>
      </dgm:t>
    </dgm:pt>
    <dgm:pt modelId="{BCE3FFE4-4227-4161-943E-DAAD39B845DE}" type="sibTrans" cxnId="{835A98C6-F7F0-4284-8572-C22EA84A990E}">
      <dgm:prSet/>
      <dgm:spPr/>
      <dgm:t>
        <a:bodyPr/>
        <a:lstStyle/>
        <a:p>
          <a:endParaRPr lang="es-ES"/>
        </a:p>
      </dgm:t>
    </dgm:pt>
    <dgm:pt modelId="{D4984F70-E48F-49A1-BBC5-27911FD25677}" type="pres">
      <dgm:prSet presAssocID="{E9137E99-F899-4D9D-BF08-58616464DADC}" presName="Name0" presStyleCnt="0">
        <dgm:presLayoutVars>
          <dgm:dir/>
          <dgm:resizeHandles val="exact"/>
        </dgm:presLayoutVars>
      </dgm:prSet>
      <dgm:spPr/>
    </dgm:pt>
    <dgm:pt modelId="{B4D61700-F599-4BB0-8183-1CBED30ED70A}" type="pres">
      <dgm:prSet presAssocID="{5526771A-BC66-4CF8-8C65-FA81B3792325}" presName="node" presStyleLbl="node1" presStyleIdx="0" presStyleCnt="3">
        <dgm:presLayoutVars>
          <dgm:bulletEnabled val="1"/>
        </dgm:presLayoutVars>
      </dgm:prSet>
      <dgm:spPr/>
    </dgm:pt>
    <dgm:pt modelId="{D7F017D3-DF81-4E43-A3A1-4B972E3A3B02}" type="pres">
      <dgm:prSet presAssocID="{A1DCE8BB-C10A-444B-B521-3A4409A4C8CC}" presName="sibTrans" presStyleLbl="sibTrans2D1" presStyleIdx="0" presStyleCnt="2"/>
      <dgm:spPr/>
    </dgm:pt>
    <dgm:pt modelId="{627B2D0E-927E-463B-AFEF-15FA2256CAA3}" type="pres">
      <dgm:prSet presAssocID="{A1DCE8BB-C10A-444B-B521-3A4409A4C8CC}" presName="connectorText" presStyleLbl="sibTrans2D1" presStyleIdx="0" presStyleCnt="2"/>
      <dgm:spPr/>
    </dgm:pt>
    <dgm:pt modelId="{D03CD129-B487-4732-B6CF-025C5BD71EEE}" type="pres">
      <dgm:prSet presAssocID="{4E293224-7D87-4CC1-B6DC-8CA4AB416CDE}" presName="node" presStyleLbl="node1" presStyleIdx="1" presStyleCnt="3">
        <dgm:presLayoutVars>
          <dgm:bulletEnabled val="1"/>
        </dgm:presLayoutVars>
      </dgm:prSet>
      <dgm:spPr/>
    </dgm:pt>
    <dgm:pt modelId="{B024B4BF-32C5-45ED-91EB-76D6517B1CBB}" type="pres">
      <dgm:prSet presAssocID="{A07D18C6-73B8-425B-8416-F751BFD98C58}" presName="sibTrans" presStyleLbl="sibTrans2D1" presStyleIdx="1" presStyleCnt="2"/>
      <dgm:spPr/>
    </dgm:pt>
    <dgm:pt modelId="{D3B65188-7B81-4E30-8D1F-33A31B190180}" type="pres">
      <dgm:prSet presAssocID="{A07D18C6-73B8-425B-8416-F751BFD98C58}" presName="connectorText" presStyleLbl="sibTrans2D1" presStyleIdx="1" presStyleCnt="2"/>
      <dgm:spPr/>
    </dgm:pt>
    <dgm:pt modelId="{162B53FB-C133-4C47-8D26-C84376877862}" type="pres">
      <dgm:prSet presAssocID="{9FC6EBF1-2160-4E07-B2B5-8FF528C43027}" presName="node" presStyleLbl="node1" presStyleIdx="2" presStyleCnt="3">
        <dgm:presLayoutVars>
          <dgm:bulletEnabled val="1"/>
        </dgm:presLayoutVars>
      </dgm:prSet>
      <dgm:spPr/>
    </dgm:pt>
  </dgm:ptLst>
  <dgm:cxnLst>
    <dgm:cxn modelId="{4B1AD930-E4B2-454A-B415-91D80AE85C39}" srcId="{E9137E99-F899-4D9D-BF08-58616464DADC}" destId="{4E293224-7D87-4CC1-B6DC-8CA4AB416CDE}" srcOrd="1" destOrd="0" parTransId="{C82050DC-622E-437B-B93F-700FB012F59D}" sibTransId="{A07D18C6-73B8-425B-8416-F751BFD98C58}"/>
    <dgm:cxn modelId="{5959D135-2486-4618-AB80-388E335AAB66}" type="presOf" srcId="{A1DCE8BB-C10A-444B-B521-3A4409A4C8CC}" destId="{627B2D0E-927E-463B-AFEF-15FA2256CAA3}" srcOrd="1" destOrd="0" presId="urn:microsoft.com/office/officeart/2005/8/layout/process1"/>
    <dgm:cxn modelId="{459D0E39-5F7B-4055-A461-42FDFFEB5FFA}" type="presOf" srcId="{5526771A-BC66-4CF8-8C65-FA81B3792325}" destId="{B4D61700-F599-4BB0-8183-1CBED30ED70A}" srcOrd="0" destOrd="0" presId="urn:microsoft.com/office/officeart/2005/8/layout/process1"/>
    <dgm:cxn modelId="{A67B105B-570B-4071-B6FE-FED7347DE25C}" type="presOf" srcId="{9FC6EBF1-2160-4E07-B2B5-8FF528C43027}" destId="{162B53FB-C133-4C47-8D26-C84376877862}" srcOrd="0" destOrd="0" presId="urn:microsoft.com/office/officeart/2005/8/layout/process1"/>
    <dgm:cxn modelId="{2EEDC85F-A30F-4EB3-927D-D1CC3B1894D7}" srcId="{E9137E99-F899-4D9D-BF08-58616464DADC}" destId="{5526771A-BC66-4CF8-8C65-FA81B3792325}" srcOrd="0" destOrd="0" parTransId="{69543ED3-ED0F-48AD-A9AA-1911139B9916}" sibTransId="{A1DCE8BB-C10A-444B-B521-3A4409A4C8CC}"/>
    <dgm:cxn modelId="{CB074E89-F5AA-42B8-93B5-2E751D169A22}" type="presOf" srcId="{E9137E99-F899-4D9D-BF08-58616464DADC}" destId="{D4984F70-E48F-49A1-BBC5-27911FD25677}" srcOrd="0" destOrd="0" presId="urn:microsoft.com/office/officeart/2005/8/layout/process1"/>
    <dgm:cxn modelId="{835A98C6-F7F0-4284-8572-C22EA84A990E}" srcId="{E9137E99-F899-4D9D-BF08-58616464DADC}" destId="{9FC6EBF1-2160-4E07-B2B5-8FF528C43027}" srcOrd="2" destOrd="0" parTransId="{922132E0-5BF5-4292-961E-682BF8828940}" sibTransId="{BCE3FFE4-4227-4161-943E-DAAD39B845DE}"/>
    <dgm:cxn modelId="{F6966DD0-84B3-411B-AF08-4573B9FDC00B}" type="presOf" srcId="{A07D18C6-73B8-425B-8416-F751BFD98C58}" destId="{B024B4BF-32C5-45ED-91EB-76D6517B1CBB}" srcOrd="0" destOrd="0" presId="urn:microsoft.com/office/officeart/2005/8/layout/process1"/>
    <dgm:cxn modelId="{1545BFDC-5596-4AAD-8F70-69A86AB0A2CA}" type="presOf" srcId="{A1DCE8BB-C10A-444B-B521-3A4409A4C8CC}" destId="{D7F017D3-DF81-4E43-A3A1-4B972E3A3B02}" srcOrd="0" destOrd="0" presId="urn:microsoft.com/office/officeart/2005/8/layout/process1"/>
    <dgm:cxn modelId="{47BF67E1-DF53-4260-807E-7D6B31D3FC18}" type="presOf" srcId="{4E293224-7D87-4CC1-B6DC-8CA4AB416CDE}" destId="{D03CD129-B487-4732-B6CF-025C5BD71EEE}" srcOrd="0" destOrd="0" presId="urn:microsoft.com/office/officeart/2005/8/layout/process1"/>
    <dgm:cxn modelId="{0F3D62E9-615E-45B0-A174-AC18E517B22D}" type="presOf" srcId="{A07D18C6-73B8-425B-8416-F751BFD98C58}" destId="{D3B65188-7B81-4E30-8D1F-33A31B190180}" srcOrd="1" destOrd="0" presId="urn:microsoft.com/office/officeart/2005/8/layout/process1"/>
    <dgm:cxn modelId="{D990E51F-A530-43D6-BFFA-54C7E1F15CD5}" type="presParOf" srcId="{D4984F70-E48F-49A1-BBC5-27911FD25677}" destId="{B4D61700-F599-4BB0-8183-1CBED30ED70A}" srcOrd="0" destOrd="0" presId="urn:microsoft.com/office/officeart/2005/8/layout/process1"/>
    <dgm:cxn modelId="{68DC326E-87AE-41B0-8106-1D2ECB6BD802}" type="presParOf" srcId="{D4984F70-E48F-49A1-BBC5-27911FD25677}" destId="{D7F017D3-DF81-4E43-A3A1-4B972E3A3B02}" srcOrd="1" destOrd="0" presId="urn:microsoft.com/office/officeart/2005/8/layout/process1"/>
    <dgm:cxn modelId="{C22AC2EC-6C43-43F7-839A-C91AF7128FFD}" type="presParOf" srcId="{D7F017D3-DF81-4E43-A3A1-4B972E3A3B02}" destId="{627B2D0E-927E-463B-AFEF-15FA2256CAA3}" srcOrd="0" destOrd="0" presId="urn:microsoft.com/office/officeart/2005/8/layout/process1"/>
    <dgm:cxn modelId="{9F3BED32-2118-4E6E-8D1B-9F3E4E8E146E}" type="presParOf" srcId="{D4984F70-E48F-49A1-BBC5-27911FD25677}" destId="{D03CD129-B487-4732-B6CF-025C5BD71EEE}" srcOrd="2" destOrd="0" presId="urn:microsoft.com/office/officeart/2005/8/layout/process1"/>
    <dgm:cxn modelId="{5D90F0DD-C9F9-406D-B7C7-983299608D21}" type="presParOf" srcId="{D4984F70-E48F-49A1-BBC5-27911FD25677}" destId="{B024B4BF-32C5-45ED-91EB-76D6517B1CBB}" srcOrd="3" destOrd="0" presId="urn:microsoft.com/office/officeart/2005/8/layout/process1"/>
    <dgm:cxn modelId="{FF9760E2-AB09-48D6-8F26-13BD9D182F4B}" type="presParOf" srcId="{B024B4BF-32C5-45ED-91EB-76D6517B1CBB}" destId="{D3B65188-7B81-4E30-8D1F-33A31B190180}" srcOrd="0" destOrd="0" presId="urn:microsoft.com/office/officeart/2005/8/layout/process1"/>
    <dgm:cxn modelId="{4CAE722D-66F9-4024-8834-8B873EFC36A7}" type="presParOf" srcId="{D4984F70-E48F-49A1-BBC5-27911FD25677}" destId="{162B53FB-C133-4C47-8D26-C84376877862}" srcOrd="4" destOrd="0" presId="urn:microsoft.com/office/officeart/2005/8/layout/process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3.xml><?xml version="1.0" encoding="utf-8"?>
<dgm:dataModel xmlns:dgm="http://schemas.openxmlformats.org/drawingml/2006/diagram" xmlns:a="http://schemas.openxmlformats.org/drawingml/2006/main">
  <dgm:ptLst>
    <dgm:pt modelId="{F89FB145-517C-40D3-B3E4-D54F218E4159}" type="doc">
      <dgm:prSet loTypeId="urn:microsoft.com/office/officeart/2008/layout/PictureStrips" loCatId="list" qsTypeId="urn:microsoft.com/office/officeart/2005/8/quickstyle/3d3" qsCatId="3D" csTypeId="urn:microsoft.com/office/officeart/2005/8/colors/accent1_2" csCatId="accent1" phldr="1"/>
      <dgm:spPr/>
      <dgm:t>
        <a:bodyPr/>
        <a:lstStyle/>
        <a:p>
          <a:endParaRPr lang="es-ES"/>
        </a:p>
      </dgm:t>
    </dgm:pt>
    <dgm:pt modelId="{BDD07ABF-A430-4083-AE69-BB8CC5AB0B51}">
      <dgm:prSet phldrT="[Texto]"/>
      <dgm:spPr/>
      <dgm:t>
        <a:bodyPr/>
        <a:lstStyle/>
        <a:p>
          <a:r>
            <a:rPr lang="es-ES" dirty="0"/>
            <a:t>Para identificar si se está sobre endeudado, se debe calcular del porcentaje de los ingresos que se destina al pago de deudas.</a:t>
          </a:r>
        </a:p>
      </dgm:t>
    </dgm:pt>
    <dgm:pt modelId="{AA37BE79-E6FF-40CD-B8B7-F32AE036122B}" type="parTrans" cxnId="{0F538C9C-6288-4E34-A152-5761F416B66B}">
      <dgm:prSet/>
      <dgm:spPr/>
      <dgm:t>
        <a:bodyPr/>
        <a:lstStyle/>
        <a:p>
          <a:endParaRPr lang="es-ES"/>
        </a:p>
      </dgm:t>
    </dgm:pt>
    <dgm:pt modelId="{496D6BB1-F3BE-4FC6-AB38-15605C0080E7}" type="sibTrans" cxnId="{0F538C9C-6288-4E34-A152-5761F416B66B}">
      <dgm:prSet/>
      <dgm:spPr/>
      <dgm:t>
        <a:bodyPr/>
        <a:lstStyle/>
        <a:p>
          <a:endParaRPr lang="es-ES"/>
        </a:p>
      </dgm:t>
    </dgm:pt>
    <dgm:pt modelId="{E4C92880-4729-4AC9-BB84-DD47DC880856}">
      <dgm:prSet phldrT="[Texto]"/>
      <dgm:spPr/>
      <dgm:t>
        <a:bodyPr/>
        <a:lstStyle/>
        <a:p>
          <a:r>
            <a:rPr lang="es-ES" dirty="0"/>
            <a:t>El cálculo se lo realiza dividiendo los Ingresos con los Gastos. </a:t>
          </a:r>
        </a:p>
      </dgm:t>
    </dgm:pt>
    <dgm:pt modelId="{50D1AD1F-E8F6-45C6-A4AF-1B033DF442F2}" type="parTrans" cxnId="{8BC5F7B3-1CDB-4CDA-A6D6-FB0EF0CBB5E8}">
      <dgm:prSet/>
      <dgm:spPr/>
      <dgm:t>
        <a:bodyPr/>
        <a:lstStyle/>
        <a:p>
          <a:endParaRPr lang="es-ES"/>
        </a:p>
      </dgm:t>
    </dgm:pt>
    <dgm:pt modelId="{57A39242-4B60-4D2C-A057-B4F5406AC27D}" type="sibTrans" cxnId="{8BC5F7B3-1CDB-4CDA-A6D6-FB0EF0CBB5E8}">
      <dgm:prSet/>
      <dgm:spPr/>
      <dgm:t>
        <a:bodyPr/>
        <a:lstStyle/>
        <a:p>
          <a:endParaRPr lang="es-ES"/>
        </a:p>
      </dgm:t>
    </dgm:pt>
    <dgm:pt modelId="{FF21832B-F49F-4FE6-A8D2-D6BA7D38A982}">
      <dgm:prSet phldrT="[Texto]"/>
      <dgm:spPr/>
      <dgm:t>
        <a:bodyPr/>
        <a:lstStyle/>
        <a:p>
          <a:r>
            <a:rPr lang="es-ES" dirty="0"/>
            <a:t>Lo recomendable es que este no sea mayor al 50 % de los ingresos totales del mes. </a:t>
          </a:r>
        </a:p>
      </dgm:t>
    </dgm:pt>
    <dgm:pt modelId="{E2068267-57DA-4DBC-B86A-B0A3BE3058B5}" type="parTrans" cxnId="{24EDD5AB-0B50-4AF8-9F59-57825722A2C4}">
      <dgm:prSet/>
      <dgm:spPr/>
      <dgm:t>
        <a:bodyPr/>
        <a:lstStyle/>
        <a:p>
          <a:endParaRPr lang="es-ES"/>
        </a:p>
      </dgm:t>
    </dgm:pt>
    <dgm:pt modelId="{122EEEA0-99B7-43E4-8524-E1E074A67982}" type="sibTrans" cxnId="{24EDD5AB-0B50-4AF8-9F59-57825722A2C4}">
      <dgm:prSet/>
      <dgm:spPr/>
      <dgm:t>
        <a:bodyPr/>
        <a:lstStyle/>
        <a:p>
          <a:endParaRPr lang="es-ES"/>
        </a:p>
      </dgm:t>
    </dgm:pt>
    <dgm:pt modelId="{61B5F7FF-DF6D-4557-93E3-E79A189D4701}" type="pres">
      <dgm:prSet presAssocID="{F89FB145-517C-40D3-B3E4-D54F218E4159}" presName="Name0" presStyleCnt="0">
        <dgm:presLayoutVars>
          <dgm:dir/>
          <dgm:resizeHandles val="exact"/>
        </dgm:presLayoutVars>
      </dgm:prSet>
      <dgm:spPr/>
    </dgm:pt>
    <dgm:pt modelId="{AD78ED0E-06D4-4137-BC0B-2535A8A672A4}" type="pres">
      <dgm:prSet presAssocID="{BDD07ABF-A430-4083-AE69-BB8CC5AB0B51}" presName="composite" presStyleCnt="0"/>
      <dgm:spPr/>
    </dgm:pt>
    <dgm:pt modelId="{9D8D8276-5289-4FBE-A0BC-798F769BF528}" type="pres">
      <dgm:prSet presAssocID="{BDD07ABF-A430-4083-AE69-BB8CC5AB0B51}" presName="rect1" presStyleLbl="trAlignAcc1" presStyleIdx="0" presStyleCnt="3">
        <dgm:presLayoutVars>
          <dgm:bulletEnabled val="1"/>
        </dgm:presLayoutVars>
      </dgm:prSet>
      <dgm:spPr/>
    </dgm:pt>
    <dgm:pt modelId="{3C00BBDA-549E-410A-A3FE-E057AA935720}" type="pres">
      <dgm:prSet presAssocID="{BDD07ABF-A430-4083-AE69-BB8CC5AB0B51}" presName="rect2" presStyleLbl="fgImgPlace1" presStyleIdx="0" presStyleCnt="3"/>
      <dgm:spPr>
        <a:blipFill rotWithShape="1">
          <a:blip xmlns:r="http://schemas.openxmlformats.org/officeDocument/2006/relationships" r:embed="rId1"/>
          <a:stretch>
            <a:fillRect/>
          </a:stretch>
        </a:blipFill>
      </dgm:spPr>
    </dgm:pt>
    <dgm:pt modelId="{B15EC15D-0F72-4671-B534-6E7F0464EDC9}" type="pres">
      <dgm:prSet presAssocID="{496D6BB1-F3BE-4FC6-AB38-15605C0080E7}" presName="sibTrans" presStyleCnt="0"/>
      <dgm:spPr/>
    </dgm:pt>
    <dgm:pt modelId="{92ED1C0B-E19C-4FF2-B77B-2C2F9EF97042}" type="pres">
      <dgm:prSet presAssocID="{E4C92880-4729-4AC9-BB84-DD47DC880856}" presName="composite" presStyleCnt="0"/>
      <dgm:spPr/>
    </dgm:pt>
    <dgm:pt modelId="{A54D2BA2-7329-4D19-9537-10DF5329062F}" type="pres">
      <dgm:prSet presAssocID="{E4C92880-4729-4AC9-BB84-DD47DC880856}" presName="rect1" presStyleLbl="trAlignAcc1" presStyleIdx="1" presStyleCnt="3">
        <dgm:presLayoutVars>
          <dgm:bulletEnabled val="1"/>
        </dgm:presLayoutVars>
      </dgm:prSet>
      <dgm:spPr/>
    </dgm:pt>
    <dgm:pt modelId="{0799AB1A-F2A4-4593-ADA4-04B262FE6042}" type="pres">
      <dgm:prSet presAssocID="{E4C92880-4729-4AC9-BB84-DD47DC880856}" presName="rect2" presStyleLbl="fgImgPlace1" presStyleIdx="1" presStyleCnt="3"/>
      <dgm:spPr>
        <a:blipFill rotWithShape="1">
          <a:blip xmlns:r="http://schemas.openxmlformats.org/officeDocument/2006/relationships" r:embed="rId2"/>
          <a:stretch>
            <a:fillRect/>
          </a:stretch>
        </a:blipFill>
      </dgm:spPr>
    </dgm:pt>
    <dgm:pt modelId="{41DDA725-923B-4517-9BEE-4FDEFFABC1C1}" type="pres">
      <dgm:prSet presAssocID="{57A39242-4B60-4D2C-A057-B4F5406AC27D}" presName="sibTrans" presStyleCnt="0"/>
      <dgm:spPr/>
    </dgm:pt>
    <dgm:pt modelId="{5E06FDB9-504E-4280-8883-10459089A092}" type="pres">
      <dgm:prSet presAssocID="{FF21832B-F49F-4FE6-A8D2-D6BA7D38A982}" presName="composite" presStyleCnt="0"/>
      <dgm:spPr/>
    </dgm:pt>
    <dgm:pt modelId="{9F80A39E-623E-4EEC-8388-B25755BC65C5}" type="pres">
      <dgm:prSet presAssocID="{FF21832B-F49F-4FE6-A8D2-D6BA7D38A982}" presName="rect1" presStyleLbl="trAlignAcc1" presStyleIdx="2" presStyleCnt="3">
        <dgm:presLayoutVars>
          <dgm:bulletEnabled val="1"/>
        </dgm:presLayoutVars>
      </dgm:prSet>
      <dgm:spPr/>
    </dgm:pt>
    <dgm:pt modelId="{DCCDCEFA-8B2F-4811-A588-9593E99D4B26}" type="pres">
      <dgm:prSet presAssocID="{FF21832B-F49F-4FE6-A8D2-D6BA7D38A982}" presName="rect2" presStyleLbl="fgImgPlace1" presStyleIdx="2" presStyleCnt="3"/>
      <dgm:spPr>
        <a:blipFill rotWithShape="1">
          <a:blip xmlns:r="http://schemas.openxmlformats.org/officeDocument/2006/relationships" r:embed="rId3"/>
          <a:stretch>
            <a:fillRect/>
          </a:stretch>
        </a:blipFill>
      </dgm:spPr>
    </dgm:pt>
  </dgm:ptLst>
  <dgm:cxnLst>
    <dgm:cxn modelId="{4CBEA40F-EA78-464C-B01C-65895CCD109C}" type="presOf" srcId="{FF21832B-F49F-4FE6-A8D2-D6BA7D38A982}" destId="{9F80A39E-623E-4EEC-8388-B25755BC65C5}" srcOrd="0" destOrd="0" presId="urn:microsoft.com/office/officeart/2008/layout/PictureStrips"/>
    <dgm:cxn modelId="{06733592-C3EA-456B-93F7-6B9010718910}" type="presOf" srcId="{F89FB145-517C-40D3-B3E4-D54F218E4159}" destId="{61B5F7FF-DF6D-4557-93E3-E79A189D4701}" srcOrd="0" destOrd="0" presId="urn:microsoft.com/office/officeart/2008/layout/PictureStrips"/>
    <dgm:cxn modelId="{8E88B299-96D1-4D3F-A686-1CA380EC1C2F}" type="presOf" srcId="{BDD07ABF-A430-4083-AE69-BB8CC5AB0B51}" destId="{9D8D8276-5289-4FBE-A0BC-798F769BF528}" srcOrd="0" destOrd="0" presId="urn:microsoft.com/office/officeart/2008/layout/PictureStrips"/>
    <dgm:cxn modelId="{0F538C9C-6288-4E34-A152-5761F416B66B}" srcId="{F89FB145-517C-40D3-B3E4-D54F218E4159}" destId="{BDD07ABF-A430-4083-AE69-BB8CC5AB0B51}" srcOrd="0" destOrd="0" parTransId="{AA37BE79-E6FF-40CD-B8B7-F32AE036122B}" sibTransId="{496D6BB1-F3BE-4FC6-AB38-15605C0080E7}"/>
    <dgm:cxn modelId="{D4695DA9-C897-4F51-B9DD-681A95EE075B}" type="presOf" srcId="{E4C92880-4729-4AC9-BB84-DD47DC880856}" destId="{A54D2BA2-7329-4D19-9537-10DF5329062F}" srcOrd="0" destOrd="0" presId="urn:microsoft.com/office/officeart/2008/layout/PictureStrips"/>
    <dgm:cxn modelId="{24EDD5AB-0B50-4AF8-9F59-57825722A2C4}" srcId="{F89FB145-517C-40D3-B3E4-D54F218E4159}" destId="{FF21832B-F49F-4FE6-A8D2-D6BA7D38A982}" srcOrd="2" destOrd="0" parTransId="{E2068267-57DA-4DBC-B86A-B0A3BE3058B5}" sibTransId="{122EEEA0-99B7-43E4-8524-E1E074A67982}"/>
    <dgm:cxn modelId="{8BC5F7B3-1CDB-4CDA-A6D6-FB0EF0CBB5E8}" srcId="{F89FB145-517C-40D3-B3E4-D54F218E4159}" destId="{E4C92880-4729-4AC9-BB84-DD47DC880856}" srcOrd="1" destOrd="0" parTransId="{50D1AD1F-E8F6-45C6-A4AF-1B033DF442F2}" sibTransId="{57A39242-4B60-4D2C-A057-B4F5406AC27D}"/>
    <dgm:cxn modelId="{9D698D4A-110F-42CC-A9ED-579B2A68E5D0}" type="presParOf" srcId="{61B5F7FF-DF6D-4557-93E3-E79A189D4701}" destId="{AD78ED0E-06D4-4137-BC0B-2535A8A672A4}" srcOrd="0" destOrd="0" presId="urn:microsoft.com/office/officeart/2008/layout/PictureStrips"/>
    <dgm:cxn modelId="{B222165A-DC2B-444F-B727-3ED926D01255}" type="presParOf" srcId="{AD78ED0E-06D4-4137-BC0B-2535A8A672A4}" destId="{9D8D8276-5289-4FBE-A0BC-798F769BF528}" srcOrd="0" destOrd="0" presId="urn:microsoft.com/office/officeart/2008/layout/PictureStrips"/>
    <dgm:cxn modelId="{A2DDC8D8-A63D-4B8C-9320-11527470E6DC}" type="presParOf" srcId="{AD78ED0E-06D4-4137-BC0B-2535A8A672A4}" destId="{3C00BBDA-549E-410A-A3FE-E057AA935720}" srcOrd="1" destOrd="0" presId="urn:microsoft.com/office/officeart/2008/layout/PictureStrips"/>
    <dgm:cxn modelId="{C5B20E97-5A53-483B-8FBD-D65A549A5DF4}" type="presParOf" srcId="{61B5F7FF-DF6D-4557-93E3-E79A189D4701}" destId="{B15EC15D-0F72-4671-B534-6E7F0464EDC9}" srcOrd="1" destOrd="0" presId="urn:microsoft.com/office/officeart/2008/layout/PictureStrips"/>
    <dgm:cxn modelId="{27A2C1C2-C187-4296-B0BA-A3074909014F}" type="presParOf" srcId="{61B5F7FF-DF6D-4557-93E3-E79A189D4701}" destId="{92ED1C0B-E19C-4FF2-B77B-2C2F9EF97042}" srcOrd="2" destOrd="0" presId="urn:microsoft.com/office/officeart/2008/layout/PictureStrips"/>
    <dgm:cxn modelId="{CEABFF70-1773-4328-B4EA-2BB5A4B80928}" type="presParOf" srcId="{92ED1C0B-E19C-4FF2-B77B-2C2F9EF97042}" destId="{A54D2BA2-7329-4D19-9537-10DF5329062F}" srcOrd="0" destOrd="0" presId="urn:microsoft.com/office/officeart/2008/layout/PictureStrips"/>
    <dgm:cxn modelId="{E572D0B0-27C0-46F7-8A04-9CF2AB208D6B}" type="presParOf" srcId="{92ED1C0B-E19C-4FF2-B77B-2C2F9EF97042}" destId="{0799AB1A-F2A4-4593-ADA4-04B262FE6042}" srcOrd="1" destOrd="0" presId="urn:microsoft.com/office/officeart/2008/layout/PictureStrips"/>
    <dgm:cxn modelId="{FC95CB41-8976-4600-9519-C31D0792709B}" type="presParOf" srcId="{61B5F7FF-DF6D-4557-93E3-E79A189D4701}" destId="{41DDA725-923B-4517-9BEE-4FDEFFABC1C1}" srcOrd="3" destOrd="0" presId="urn:microsoft.com/office/officeart/2008/layout/PictureStrips"/>
    <dgm:cxn modelId="{D2A70DE1-C839-4953-9C09-69DCA0BC32D2}" type="presParOf" srcId="{61B5F7FF-DF6D-4557-93E3-E79A189D4701}" destId="{5E06FDB9-504E-4280-8883-10459089A092}" srcOrd="4" destOrd="0" presId="urn:microsoft.com/office/officeart/2008/layout/PictureStrips"/>
    <dgm:cxn modelId="{21890E2E-38FD-437F-B91E-ED32F0C8BC5F}" type="presParOf" srcId="{5E06FDB9-504E-4280-8883-10459089A092}" destId="{9F80A39E-623E-4EEC-8388-B25755BC65C5}" srcOrd="0" destOrd="0" presId="urn:microsoft.com/office/officeart/2008/layout/PictureStrips"/>
    <dgm:cxn modelId="{B7E8E5EA-9010-4C9D-B119-2608237E4281}" type="presParOf" srcId="{5E06FDB9-504E-4280-8883-10459089A092}" destId="{DCCDCEFA-8B2F-4811-A588-9593E99D4B26}" srcOrd="1" destOrd="0" presId="urn:microsoft.com/office/officeart/2008/layout/PictureStrip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4.xml><?xml version="1.0" encoding="utf-8"?>
<dgm:dataModel xmlns:dgm="http://schemas.openxmlformats.org/drawingml/2006/diagram" xmlns:a="http://schemas.openxmlformats.org/drawingml/2006/main">
  <dgm:ptLst>
    <dgm:pt modelId="{F0FD780F-2203-4C3F-A1BA-6E4CDA1BAD05}" type="doc">
      <dgm:prSet loTypeId="urn:microsoft.com/office/officeart/2005/8/layout/process5" loCatId="process" qsTypeId="urn:microsoft.com/office/officeart/2005/8/quickstyle/3d2" qsCatId="3D" csTypeId="urn:microsoft.com/office/officeart/2005/8/colors/accent5_1" csCatId="accent5" phldr="1"/>
      <dgm:spPr/>
      <dgm:t>
        <a:bodyPr/>
        <a:lstStyle/>
        <a:p>
          <a:endParaRPr lang="es-ES"/>
        </a:p>
      </dgm:t>
    </dgm:pt>
    <dgm:pt modelId="{EFDFF7D7-0CC7-40C6-B84A-EA5DF5A98BAD}">
      <dgm:prSet phldrT="[Texto]"/>
      <dgm:spPr/>
      <dgm:t>
        <a:bodyPr/>
        <a:lstStyle/>
        <a:p>
          <a:r>
            <a:rPr lang="es-ES" dirty="0"/>
            <a:t>Una vez adquirido el compromiso, será imprescindible</a:t>
          </a:r>
        </a:p>
      </dgm:t>
    </dgm:pt>
    <dgm:pt modelId="{4F5CA916-879D-465A-8E80-78CB2D31F53A}" type="parTrans" cxnId="{E8CFA3F7-1AFE-4150-BA3B-666987608023}">
      <dgm:prSet/>
      <dgm:spPr/>
      <dgm:t>
        <a:bodyPr/>
        <a:lstStyle/>
        <a:p>
          <a:endParaRPr lang="es-ES"/>
        </a:p>
      </dgm:t>
    </dgm:pt>
    <dgm:pt modelId="{AE1AC140-4DBE-4144-A496-50DDE688F401}" type="sibTrans" cxnId="{E8CFA3F7-1AFE-4150-BA3B-666987608023}">
      <dgm:prSet/>
      <dgm:spPr/>
      <dgm:t>
        <a:bodyPr/>
        <a:lstStyle/>
        <a:p>
          <a:endParaRPr lang="es-ES"/>
        </a:p>
      </dgm:t>
    </dgm:pt>
    <dgm:pt modelId="{6B78BE5D-AE7E-48CA-9D53-F7306D690225}">
      <dgm:prSet phldrT="[Texto]"/>
      <dgm:spPr/>
      <dgm:t>
        <a:bodyPr/>
        <a:lstStyle/>
        <a:p>
          <a:r>
            <a:rPr lang="es-ES" dirty="0"/>
            <a:t>Ser puntual en el pago de las cuotas del crédito, </a:t>
          </a:r>
        </a:p>
      </dgm:t>
    </dgm:pt>
    <dgm:pt modelId="{DC84491D-1FB9-4315-822D-FC7F13C050A8}" type="parTrans" cxnId="{DDEC19B5-7E32-472E-BFA4-45E6EA8AC744}">
      <dgm:prSet/>
      <dgm:spPr/>
      <dgm:t>
        <a:bodyPr/>
        <a:lstStyle/>
        <a:p>
          <a:endParaRPr lang="es-ES"/>
        </a:p>
      </dgm:t>
    </dgm:pt>
    <dgm:pt modelId="{29E65547-44FA-45B8-B69C-1D63B2E7B788}" type="sibTrans" cxnId="{DDEC19B5-7E32-472E-BFA4-45E6EA8AC744}">
      <dgm:prSet/>
      <dgm:spPr/>
      <dgm:t>
        <a:bodyPr/>
        <a:lstStyle/>
        <a:p>
          <a:endParaRPr lang="es-ES"/>
        </a:p>
      </dgm:t>
    </dgm:pt>
    <dgm:pt modelId="{6796CC47-22EA-4338-9EFC-F53014B7D991}">
      <dgm:prSet phldrT="[Texto]"/>
      <dgm:spPr/>
      <dgm:t>
        <a:bodyPr/>
        <a:lstStyle/>
        <a:p>
          <a:r>
            <a:rPr lang="es-ES" dirty="0"/>
            <a:t>Para no perjudicar el récord financiero y disminuir las posibilidades de obtener otro financiamiento en el futuro</a:t>
          </a:r>
        </a:p>
      </dgm:t>
    </dgm:pt>
    <dgm:pt modelId="{DEC7D57A-7EC7-41CD-8BDA-D9E9FBC5639F}" type="parTrans" cxnId="{A0341BBC-15C8-4064-9216-F1BDA89E1F72}">
      <dgm:prSet/>
      <dgm:spPr/>
      <dgm:t>
        <a:bodyPr/>
        <a:lstStyle/>
        <a:p>
          <a:endParaRPr lang="es-ES"/>
        </a:p>
      </dgm:t>
    </dgm:pt>
    <dgm:pt modelId="{648CE2C6-475D-4153-BC6C-AA4502E77757}" type="sibTrans" cxnId="{A0341BBC-15C8-4064-9216-F1BDA89E1F72}">
      <dgm:prSet/>
      <dgm:spPr/>
      <dgm:t>
        <a:bodyPr/>
        <a:lstStyle/>
        <a:p>
          <a:endParaRPr lang="es-ES"/>
        </a:p>
      </dgm:t>
    </dgm:pt>
    <dgm:pt modelId="{4EE46271-BEA8-4979-A29B-7566F6776935}">
      <dgm:prSet phldrT="[Texto]"/>
      <dgm:spPr/>
      <dgm:t>
        <a:bodyPr/>
        <a:lstStyle/>
        <a:p>
          <a:r>
            <a:rPr lang="es-ES" dirty="0"/>
            <a:t> El historial crediticio es el detalle de las deudas que una persona mantiene con instituciones financieras y de cómo cumple con el pago; </a:t>
          </a:r>
        </a:p>
      </dgm:t>
    </dgm:pt>
    <dgm:pt modelId="{EE84C219-8896-4278-8502-B3E9B38AD88B}" type="parTrans" cxnId="{E29713A3-35E7-49F2-9EB6-7FC738EDDDB0}">
      <dgm:prSet/>
      <dgm:spPr/>
      <dgm:t>
        <a:bodyPr/>
        <a:lstStyle/>
        <a:p>
          <a:endParaRPr lang="es-ES"/>
        </a:p>
      </dgm:t>
    </dgm:pt>
    <dgm:pt modelId="{A1B3F9F6-887A-43CB-A04F-F2DADA898811}" type="sibTrans" cxnId="{E29713A3-35E7-49F2-9EB6-7FC738EDDDB0}">
      <dgm:prSet/>
      <dgm:spPr/>
      <dgm:t>
        <a:bodyPr/>
        <a:lstStyle/>
        <a:p>
          <a:endParaRPr lang="es-ES"/>
        </a:p>
      </dgm:t>
    </dgm:pt>
    <dgm:pt modelId="{632DA255-1AE5-4110-A057-9367C636E2F7}">
      <dgm:prSet phldrT="[Texto]"/>
      <dgm:spPr/>
      <dgm:t>
        <a:bodyPr/>
        <a:lstStyle/>
        <a:p>
          <a:r>
            <a:rPr lang="es-ES" dirty="0"/>
            <a:t>Esta información se registra en la Central de Riesgo.</a:t>
          </a:r>
        </a:p>
      </dgm:t>
    </dgm:pt>
    <dgm:pt modelId="{D32A83D5-9BA4-4065-9216-500BD3FE3F50}" type="parTrans" cxnId="{2E38AACC-AA4A-4F94-A7E9-570B473C7017}">
      <dgm:prSet/>
      <dgm:spPr/>
      <dgm:t>
        <a:bodyPr/>
        <a:lstStyle/>
        <a:p>
          <a:endParaRPr lang="es-ES"/>
        </a:p>
      </dgm:t>
    </dgm:pt>
    <dgm:pt modelId="{3B6726AA-A730-4217-8803-CC292E0A869A}" type="sibTrans" cxnId="{2E38AACC-AA4A-4F94-A7E9-570B473C7017}">
      <dgm:prSet/>
      <dgm:spPr/>
      <dgm:t>
        <a:bodyPr/>
        <a:lstStyle/>
        <a:p>
          <a:endParaRPr lang="es-ES"/>
        </a:p>
      </dgm:t>
    </dgm:pt>
    <dgm:pt modelId="{26AC6A68-94E2-4BFE-8E3C-D9C3C7ADEF03}" type="pres">
      <dgm:prSet presAssocID="{F0FD780F-2203-4C3F-A1BA-6E4CDA1BAD05}" presName="diagram" presStyleCnt="0">
        <dgm:presLayoutVars>
          <dgm:dir/>
          <dgm:resizeHandles val="exact"/>
        </dgm:presLayoutVars>
      </dgm:prSet>
      <dgm:spPr/>
    </dgm:pt>
    <dgm:pt modelId="{FC13CE72-0D2D-4477-A509-EF61B4BE7383}" type="pres">
      <dgm:prSet presAssocID="{EFDFF7D7-0CC7-40C6-B84A-EA5DF5A98BAD}" presName="node" presStyleLbl="node1" presStyleIdx="0" presStyleCnt="5" custScaleX="313842" custScaleY="161051" custLinFactNeighborX="-891">
        <dgm:presLayoutVars>
          <dgm:bulletEnabled val="1"/>
        </dgm:presLayoutVars>
      </dgm:prSet>
      <dgm:spPr/>
    </dgm:pt>
    <dgm:pt modelId="{304F8547-9C80-4C9B-8FB7-48F7CB6733F3}" type="pres">
      <dgm:prSet presAssocID="{AE1AC140-4DBE-4144-A496-50DDE688F401}" presName="sibTrans" presStyleLbl="sibTrans2D1" presStyleIdx="0" presStyleCnt="4"/>
      <dgm:spPr/>
    </dgm:pt>
    <dgm:pt modelId="{A66F83D2-41E4-4AD2-A2F2-24071ED924DE}" type="pres">
      <dgm:prSet presAssocID="{AE1AC140-4DBE-4144-A496-50DDE688F401}" presName="connectorText" presStyleLbl="sibTrans2D1" presStyleIdx="0" presStyleCnt="4"/>
      <dgm:spPr/>
    </dgm:pt>
    <dgm:pt modelId="{361F2FE8-2A4B-45C2-89CC-B96D31E1BF4A}" type="pres">
      <dgm:prSet presAssocID="{6B78BE5D-AE7E-48CA-9D53-F7306D690225}" presName="node" presStyleLbl="node1" presStyleIdx="1" presStyleCnt="5" custScaleX="313842" custScaleY="161051" custLinFactNeighborX="-891">
        <dgm:presLayoutVars>
          <dgm:bulletEnabled val="1"/>
        </dgm:presLayoutVars>
      </dgm:prSet>
      <dgm:spPr/>
    </dgm:pt>
    <dgm:pt modelId="{B903A01A-72F9-4B24-B96A-FB16483AD7BC}" type="pres">
      <dgm:prSet presAssocID="{29E65547-44FA-45B8-B69C-1D63B2E7B788}" presName="sibTrans" presStyleLbl="sibTrans2D1" presStyleIdx="1" presStyleCnt="4"/>
      <dgm:spPr/>
    </dgm:pt>
    <dgm:pt modelId="{9A2ED6E7-2F1B-44FC-A444-23703CAFF74F}" type="pres">
      <dgm:prSet presAssocID="{29E65547-44FA-45B8-B69C-1D63B2E7B788}" presName="connectorText" presStyleLbl="sibTrans2D1" presStyleIdx="1" presStyleCnt="4"/>
      <dgm:spPr/>
    </dgm:pt>
    <dgm:pt modelId="{04E3CAE4-91A4-40D9-AA76-5680A4EB03BD}" type="pres">
      <dgm:prSet presAssocID="{6796CC47-22EA-4338-9EFC-F53014B7D991}" presName="node" presStyleLbl="node1" presStyleIdx="2" presStyleCnt="5" custScaleX="313842" custScaleY="161051" custLinFactNeighborX="-891">
        <dgm:presLayoutVars>
          <dgm:bulletEnabled val="1"/>
        </dgm:presLayoutVars>
      </dgm:prSet>
      <dgm:spPr/>
    </dgm:pt>
    <dgm:pt modelId="{983084BB-903F-49CF-A25D-6BE1C415674E}" type="pres">
      <dgm:prSet presAssocID="{648CE2C6-475D-4153-BC6C-AA4502E77757}" presName="sibTrans" presStyleLbl="sibTrans2D1" presStyleIdx="2" presStyleCnt="4"/>
      <dgm:spPr/>
    </dgm:pt>
    <dgm:pt modelId="{EF9520B5-1312-4998-B31E-196CE403BC39}" type="pres">
      <dgm:prSet presAssocID="{648CE2C6-475D-4153-BC6C-AA4502E77757}" presName="connectorText" presStyleLbl="sibTrans2D1" presStyleIdx="2" presStyleCnt="4"/>
      <dgm:spPr/>
    </dgm:pt>
    <dgm:pt modelId="{49E15FF3-5C06-41A2-A248-DA1E07426DCC}" type="pres">
      <dgm:prSet presAssocID="{4EE46271-BEA8-4979-A29B-7566F6776935}" presName="node" presStyleLbl="node1" presStyleIdx="3" presStyleCnt="5" custScaleX="313842" custScaleY="161051" custLinFactNeighborX="-891">
        <dgm:presLayoutVars>
          <dgm:bulletEnabled val="1"/>
        </dgm:presLayoutVars>
      </dgm:prSet>
      <dgm:spPr/>
    </dgm:pt>
    <dgm:pt modelId="{C05334F6-C157-405B-B6B8-E8693F070206}" type="pres">
      <dgm:prSet presAssocID="{A1B3F9F6-887A-43CB-A04F-F2DADA898811}" presName="sibTrans" presStyleLbl="sibTrans2D1" presStyleIdx="3" presStyleCnt="4"/>
      <dgm:spPr/>
    </dgm:pt>
    <dgm:pt modelId="{2732EDFB-7942-483E-8AED-F9F73C6956AB}" type="pres">
      <dgm:prSet presAssocID="{A1B3F9F6-887A-43CB-A04F-F2DADA898811}" presName="connectorText" presStyleLbl="sibTrans2D1" presStyleIdx="3" presStyleCnt="4"/>
      <dgm:spPr/>
    </dgm:pt>
    <dgm:pt modelId="{DB9C5313-887A-419E-96DA-3DEEF6480572}" type="pres">
      <dgm:prSet presAssocID="{632DA255-1AE5-4110-A057-9367C636E2F7}" presName="node" presStyleLbl="node1" presStyleIdx="4" presStyleCnt="5" custScaleX="313842" custScaleY="161051" custLinFactNeighborX="-891">
        <dgm:presLayoutVars>
          <dgm:bulletEnabled val="1"/>
        </dgm:presLayoutVars>
      </dgm:prSet>
      <dgm:spPr/>
    </dgm:pt>
  </dgm:ptLst>
  <dgm:cxnLst>
    <dgm:cxn modelId="{C6E43D1E-4F76-4AA4-B4D2-0B15B748A89D}" type="presOf" srcId="{632DA255-1AE5-4110-A057-9367C636E2F7}" destId="{DB9C5313-887A-419E-96DA-3DEEF6480572}" srcOrd="0" destOrd="0" presId="urn:microsoft.com/office/officeart/2005/8/layout/process5"/>
    <dgm:cxn modelId="{BC5E9D32-96DC-425A-A100-F07060D546A1}" type="presOf" srcId="{A1B3F9F6-887A-43CB-A04F-F2DADA898811}" destId="{2732EDFB-7942-483E-8AED-F9F73C6956AB}" srcOrd="1" destOrd="0" presId="urn:microsoft.com/office/officeart/2005/8/layout/process5"/>
    <dgm:cxn modelId="{F701A834-6ECE-4E42-9B8C-606CA2C5354B}" type="presOf" srcId="{AE1AC140-4DBE-4144-A496-50DDE688F401}" destId="{304F8547-9C80-4C9B-8FB7-48F7CB6733F3}" srcOrd="0" destOrd="0" presId="urn:microsoft.com/office/officeart/2005/8/layout/process5"/>
    <dgm:cxn modelId="{F1448A35-657F-4DB9-B555-C5D63263EB70}" type="presOf" srcId="{6B78BE5D-AE7E-48CA-9D53-F7306D690225}" destId="{361F2FE8-2A4B-45C2-89CC-B96D31E1BF4A}" srcOrd="0" destOrd="0" presId="urn:microsoft.com/office/officeart/2005/8/layout/process5"/>
    <dgm:cxn modelId="{8C071369-B0F1-47F2-A5D9-8DBE1ABC41E9}" type="presOf" srcId="{29E65547-44FA-45B8-B69C-1D63B2E7B788}" destId="{9A2ED6E7-2F1B-44FC-A444-23703CAFF74F}" srcOrd="1" destOrd="0" presId="urn:microsoft.com/office/officeart/2005/8/layout/process5"/>
    <dgm:cxn modelId="{8C7E3071-6C55-4E4E-BD52-F3A4FF5EDE64}" type="presOf" srcId="{29E65547-44FA-45B8-B69C-1D63B2E7B788}" destId="{B903A01A-72F9-4B24-B96A-FB16483AD7BC}" srcOrd="0" destOrd="0" presId="urn:microsoft.com/office/officeart/2005/8/layout/process5"/>
    <dgm:cxn modelId="{186E8786-2FD0-41A9-BB37-54F0BE99D095}" type="presOf" srcId="{648CE2C6-475D-4153-BC6C-AA4502E77757}" destId="{EF9520B5-1312-4998-B31E-196CE403BC39}" srcOrd="1" destOrd="0" presId="urn:microsoft.com/office/officeart/2005/8/layout/process5"/>
    <dgm:cxn modelId="{96F33189-8170-40B6-8F17-7801DB2D100E}" type="presOf" srcId="{4EE46271-BEA8-4979-A29B-7566F6776935}" destId="{49E15FF3-5C06-41A2-A248-DA1E07426DCC}" srcOrd="0" destOrd="0" presId="urn:microsoft.com/office/officeart/2005/8/layout/process5"/>
    <dgm:cxn modelId="{0EAEFD91-8AD8-4DF3-A278-FFBFD82274E7}" type="presOf" srcId="{6796CC47-22EA-4338-9EFC-F53014B7D991}" destId="{04E3CAE4-91A4-40D9-AA76-5680A4EB03BD}" srcOrd="0" destOrd="0" presId="urn:microsoft.com/office/officeart/2005/8/layout/process5"/>
    <dgm:cxn modelId="{6B1AEF9F-2424-4A7E-8BC4-1AFFBA784CA6}" type="presOf" srcId="{AE1AC140-4DBE-4144-A496-50DDE688F401}" destId="{A66F83D2-41E4-4AD2-A2F2-24071ED924DE}" srcOrd="1" destOrd="0" presId="urn:microsoft.com/office/officeart/2005/8/layout/process5"/>
    <dgm:cxn modelId="{E29713A3-35E7-49F2-9EB6-7FC738EDDDB0}" srcId="{F0FD780F-2203-4C3F-A1BA-6E4CDA1BAD05}" destId="{4EE46271-BEA8-4979-A29B-7566F6776935}" srcOrd="3" destOrd="0" parTransId="{EE84C219-8896-4278-8502-B3E9B38AD88B}" sibTransId="{A1B3F9F6-887A-43CB-A04F-F2DADA898811}"/>
    <dgm:cxn modelId="{DDEC19B5-7E32-472E-BFA4-45E6EA8AC744}" srcId="{F0FD780F-2203-4C3F-A1BA-6E4CDA1BAD05}" destId="{6B78BE5D-AE7E-48CA-9D53-F7306D690225}" srcOrd="1" destOrd="0" parTransId="{DC84491D-1FB9-4315-822D-FC7F13C050A8}" sibTransId="{29E65547-44FA-45B8-B69C-1D63B2E7B788}"/>
    <dgm:cxn modelId="{A0341BBC-15C8-4064-9216-F1BDA89E1F72}" srcId="{F0FD780F-2203-4C3F-A1BA-6E4CDA1BAD05}" destId="{6796CC47-22EA-4338-9EFC-F53014B7D991}" srcOrd="2" destOrd="0" parTransId="{DEC7D57A-7EC7-41CD-8BDA-D9E9FBC5639F}" sibTransId="{648CE2C6-475D-4153-BC6C-AA4502E77757}"/>
    <dgm:cxn modelId="{F041F6BC-51A0-4A7F-AD57-ED66896C34AC}" type="presOf" srcId="{EFDFF7D7-0CC7-40C6-B84A-EA5DF5A98BAD}" destId="{FC13CE72-0D2D-4477-A509-EF61B4BE7383}" srcOrd="0" destOrd="0" presId="urn:microsoft.com/office/officeart/2005/8/layout/process5"/>
    <dgm:cxn modelId="{2E38AACC-AA4A-4F94-A7E9-570B473C7017}" srcId="{F0FD780F-2203-4C3F-A1BA-6E4CDA1BAD05}" destId="{632DA255-1AE5-4110-A057-9367C636E2F7}" srcOrd="4" destOrd="0" parTransId="{D32A83D5-9BA4-4065-9216-500BD3FE3F50}" sibTransId="{3B6726AA-A730-4217-8803-CC292E0A869A}"/>
    <dgm:cxn modelId="{281061D0-FA48-4673-BCB4-D0ACFC789667}" type="presOf" srcId="{F0FD780F-2203-4C3F-A1BA-6E4CDA1BAD05}" destId="{26AC6A68-94E2-4BFE-8E3C-D9C3C7ADEF03}" srcOrd="0" destOrd="0" presId="urn:microsoft.com/office/officeart/2005/8/layout/process5"/>
    <dgm:cxn modelId="{98C6E6E0-C0C4-4B11-8EF9-6D26EDE7DEA5}" type="presOf" srcId="{A1B3F9F6-887A-43CB-A04F-F2DADA898811}" destId="{C05334F6-C157-405B-B6B8-E8693F070206}" srcOrd="0" destOrd="0" presId="urn:microsoft.com/office/officeart/2005/8/layout/process5"/>
    <dgm:cxn modelId="{E8CFA3F7-1AFE-4150-BA3B-666987608023}" srcId="{F0FD780F-2203-4C3F-A1BA-6E4CDA1BAD05}" destId="{EFDFF7D7-0CC7-40C6-B84A-EA5DF5A98BAD}" srcOrd="0" destOrd="0" parTransId="{4F5CA916-879D-465A-8E80-78CB2D31F53A}" sibTransId="{AE1AC140-4DBE-4144-A496-50DDE688F401}"/>
    <dgm:cxn modelId="{1A9A10F9-6041-4D14-8085-F9F46782774C}" type="presOf" srcId="{648CE2C6-475D-4153-BC6C-AA4502E77757}" destId="{983084BB-903F-49CF-A25D-6BE1C415674E}" srcOrd="0" destOrd="0" presId="urn:microsoft.com/office/officeart/2005/8/layout/process5"/>
    <dgm:cxn modelId="{73D6DFE6-4C74-41FE-B84B-BFB3882E79AE}" type="presParOf" srcId="{26AC6A68-94E2-4BFE-8E3C-D9C3C7ADEF03}" destId="{FC13CE72-0D2D-4477-A509-EF61B4BE7383}" srcOrd="0" destOrd="0" presId="urn:microsoft.com/office/officeart/2005/8/layout/process5"/>
    <dgm:cxn modelId="{0B88356A-FE6D-4F9C-8311-06E539BEA6D2}" type="presParOf" srcId="{26AC6A68-94E2-4BFE-8E3C-D9C3C7ADEF03}" destId="{304F8547-9C80-4C9B-8FB7-48F7CB6733F3}" srcOrd="1" destOrd="0" presId="urn:microsoft.com/office/officeart/2005/8/layout/process5"/>
    <dgm:cxn modelId="{0A9D4937-A2A0-4C08-B138-F40B087E5BCF}" type="presParOf" srcId="{304F8547-9C80-4C9B-8FB7-48F7CB6733F3}" destId="{A66F83D2-41E4-4AD2-A2F2-24071ED924DE}" srcOrd="0" destOrd="0" presId="urn:microsoft.com/office/officeart/2005/8/layout/process5"/>
    <dgm:cxn modelId="{43735884-2421-41DD-B793-908A14B57667}" type="presParOf" srcId="{26AC6A68-94E2-4BFE-8E3C-D9C3C7ADEF03}" destId="{361F2FE8-2A4B-45C2-89CC-B96D31E1BF4A}" srcOrd="2" destOrd="0" presId="urn:microsoft.com/office/officeart/2005/8/layout/process5"/>
    <dgm:cxn modelId="{0EE45706-463B-40C8-A2CA-4B62A1899F87}" type="presParOf" srcId="{26AC6A68-94E2-4BFE-8E3C-D9C3C7ADEF03}" destId="{B903A01A-72F9-4B24-B96A-FB16483AD7BC}" srcOrd="3" destOrd="0" presId="urn:microsoft.com/office/officeart/2005/8/layout/process5"/>
    <dgm:cxn modelId="{DC35BE63-9001-4006-9F20-C28CA38ACD0E}" type="presParOf" srcId="{B903A01A-72F9-4B24-B96A-FB16483AD7BC}" destId="{9A2ED6E7-2F1B-44FC-A444-23703CAFF74F}" srcOrd="0" destOrd="0" presId="urn:microsoft.com/office/officeart/2005/8/layout/process5"/>
    <dgm:cxn modelId="{EEB4C224-DF1B-4DF7-8FC4-A042ABE90711}" type="presParOf" srcId="{26AC6A68-94E2-4BFE-8E3C-D9C3C7ADEF03}" destId="{04E3CAE4-91A4-40D9-AA76-5680A4EB03BD}" srcOrd="4" destOrd="0" presId="urn:microsoft.com/office/officeart/2005/8/layout/process5"/>
    <dgm:cxn modelId="{60A3D37F-8EFD-4682-9DE2-E213E56CF50A}" type="presParOf" srcId="{26AC6A68-94E2-4BFE-8E3C-D9C3C7ADEF03}" destId="{983084BB-903F-49CF-A25D-6BE1C415674E}" srcOrd="5" destOrd="0" presId="urn:microsoft.com/office/officeart/2005/8/layout/process5"/>
    <dgm:cxn modelId="{307ECE8C-D5FA-460F-A3E5-1BE795199670}" type="presParOf" srcId="{983084BB-903F-49CF-A25D-6BE1C415674E}" destId="{EF9520B5-1312-4998-B31E-196CE403BC39}" srcOrd="0" destOrd="0" presId="urn:microsoft.com/office/officeart/2005/8/layout/process5"/>
    <dgm:cxn modelId="{11451389-69A7-48BA-AB22-ABED98EE0E0C}" type="presParOf" srcId="{26AC6A68-94E2-4BFE-8E3C-D9C3C7ADEF03}" destId="{49E15FF3-5C06-41A2-A248-DA1E07426DCC}" srcOrd="6" destOrd="0" presId="urn:microsoft.com/office/officeart/2005/8/layout/process5"/>
    <dgm:cxn modelId="{A5D976DE-303E-43C9-9847-BF5E0133D848}" type="presParOf" srcId="{26AC6A68-94E2-4BFE-8E3C-D9C3C7ADEF03}" destId="{C05334F6-C157-405B-B6B8-E8693F070206}" srcOrd="7" destOrd="0" presId="urn:microsoft.com/office/officeart/2005/8/layout/process5"/>
    <dgm:cxn modelId="{EB15BFA5-4F7A-4B58-8417-5F567A011CAB}" type="presParOf" srcId="{C05334F6-C157-405B-B6B8-E8693F070206}" destId="{2732EDFB-7942-483E-8AED-F9F73C6956AB}" srcOrd="0" destOrd="0" presId="urn:microsoft.com/office/officeart/2005/8/layout/process5"/>
    <dgm:cxn modelId="{695AE3B5-42A6-4527-BDC0-EC867D877CD4}" type="presParOf" srcId="{26AC6A68-94E2-4BFE-8E3C-D9C3C7ADEF03}" destId="{DB9C5313-887A-419E-96DA-3DEEF6480572}" srcOrd="8" destOrd="0" presId="urn:microsoft.com/office/officeart/2005/8/layout/process5"/>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35.xml><?xml version="1.0" encoding="utf-8"?>
<dgm:dataModel xmlns:dgm="http://schemas.openxmlformats.org/drawingml/2006/diagram" xmlns:a="http://schemas.openxmlformats.org/drawingml/2006/main">
  <dgm:ptLst>
    <dgm:pt modelId="{AA55C1F0-6555-43D6-BBD4-3B0DA26A5A7D}" type="doc">
      <dgm:prSet loTypeId="urn:microsoft.com/office/officeart/2005/8/layout/pList1" loCatId="list" qsTypeId="urn:microsoft.com/office/officeart/2005/8/quickstyle/3d1" qsCatId="3D" csTypeId="urn:microsoft.com/office/officeart/2005/8/colors/accent1_2" csCatId="accent1" phldr="1"/>
      <dgm:spPr/>
      <dgm:t>
        <a:bodyPr/>
        <a:lstStyle/>
        <a:p>
          <a:endParaRPr lang="es-ES"/>
        </a:p>
      </dgm:t>
    </dgm:pt>
    <dgm:pt modelId="{6B6CA933-63D2-4E80-B7E8-2658E67345A1}">
      <dgm:prSet phldrT="[Texto]" custT="1"/>
      <dgm:spPr/>
      <dgm:t>
        <a:bodyPr/>
        <a:lstStyle/>
        <a:p>
          <a:pPr rtl="0"/>
          <a:r>
            <a:rPr lang="es-EC" sz="1800" dirty="0">
              <a:latin typeface="Book Antiqua" panose="02040602050305030304" pitchFamily="18" charset="0"/>
            </a:rPr>
            <a:t>Retirar dinero en oficinas o cajeros</a:t>
          </a:r>
          <a:r>
            <a:rPr lang="es-EC" sz="1600" dirty="0"/>
            <a:t>.</a:t>
          </a:r>
          <a:endParaRPr lang="es-ES" sz="1600" dirty="0"/>
        </a:p>
      </dgm:t>
    </dgm:pt>
    <dgm:pt modelId="{232CAB7D-31AA-4C15-B90C-AE109F93975F}" type="parTrans" cxnId="{F8CC6E52-C34E-49B0-AF3E-FA73A5747640}">
      <dgm:prSet/>
      <dgm:spPr/>
      <dgm:t>
        <a:bodyPr/>
        <a:lstStyle/>
        <a:p>
          <a:endParaRPr lang="es-ES"/>
        </a:p>
      </dgm:t>
    </dgm:pt>
    <dgm:pt modelId="{6E575143-F50F-49E0-9659-8BCCF7575B60}" type="sibTrans" cxnId="{F8CC6E52-C34E-49B0-AF3E-FA73A5747640}">
      <dgm:prSet/>
      <dgm:spPr/>
      <dgm:t>
        <a:bodyPr/>
        <a:lstStyle/>
        <a:p>
          <a:endParaRPr lang="es-ES"/>
        </a:p>
      </dgm:t>
    </dgm:pt>
    <dgm:pt modelId="{F804BE72-BDD7-461E-8028-EECB0DC1107B}">
      <dgm:prSet phldrT="[Texto]" custT="1"/>
      <dgm:spPr/>
      <dgm:t>
        <a:bodyPr/>
        <a:lstStyle/>
        <a:p>
          <a:pPr rtl="0"/>
          <a:r>
            <a:rPr lang="es-EC" sz="1800" dirty="0">
              <a:latin typeface="Book Antiqua" panose="02040602050305030304" pitchFamily="18" charset="0"/>
            </a:rPr>
            <a:t>Realizar pagos con tarjeta (incluidos los pagos online).</a:t>
          </a:r>
          <a:endParaRPr lang="es-ES" sz="1800" dirty="0">
            <a:latin typeface="Book Antiqua" panose="02040602050305030304" pitchFamily="18" charset="0"/>
          </a:endParaRPr>
        </a:p>
      </dgm:t>
    </dgm:pt>
    <dgm:pt modelId="{405DEE93-5AEE-4F50-BC9B-932A2A13A77A}" type="parTrans" cxnId="{B0AD4B53-0385-434E-B942-3A4C09218B4C}">
      <dgm:prSet/>
      <dgm:spPr/>
      <dgm:t>
        <a:bodyPr/>
        <a:lstStyle/>
        <a:p>
          <a:endParaRPr lang="es-ES"/>
        </a:p>
      </dgm:t>
    </dgm:pt>
    <dgm:pt modelId="{9CBD339C-CD78-43ED-97DE-C734A73AFD68}" type="sibTrans" cxnId="{B0AD4B53-0385-434E-B942-3A4C09218B4C}">
      <dgm:prSet/>
      <dgm:spPr/>
      <dgm:t>
        <a:bodyPr/>
        <a:lstStyle/>
        <a:p>
          <a:endParaRPr lang="es-ES"/>
        </a:p>
      </dgm:t>
    </dgm:pt>
    <dgm:pt modelId="{F955A876-05B3-4D25-B4E5-12EFDF75C067}">
      <dgm:prSet phldrT="[Texto]" custT="1"/>
      <dgm:spPr/>
      <dgm:t>
        <a:bodyPr/>
        <a:lstStyle/>
        <a:p>
          <a:pPr rtl="0"/>
          <a:r>
            <a:rPr lang="es-EC" sz="1800" dirty="0">
              <a:latin typeface="Book Antiqua" panose="02040602050305030304" pitchFamily="18" charset="0"/>
            </a:rPr>
            <a:t>Tener recibos o pagos domiciliados.</a:t>
          </a:r>
          <a:endParaRPr lang="es-ES" sz="1800" dirty="0">
            <a:latin typeface="Book Antiqua" panose="02040602050305030304" pitchFamily="18" charset="0"/>
          </a:endParaRPr>
        </a:p>
      </dgm:t>
    </dgm:pt>
    <dgm:pt modelId="{10CFC7C8-C38F-4B6D-940A-34B4496AEB19}" type="parTrans" cxnId="{43B9B465-8C77-4645-89D5-5401087B0142}">
      <dgm:prSet/>
      <dgm:spPr/>
      <dgm:t>
        <a:bodyPr/>
        <a:lstStyle/>
        <a:p>
          <a:endParaRPr lang="es-ES"/>
        </a:p>
      </dgm:t>
    </dgm:pt>
    <dgm:pt modelId="{AD834A9D-24E1-4288-90C3-17BE9CB0AFDD}" type="sibTrans" cxnId="{43B9B465-8C77-4645-89D5-5401087B0142}">
      <dgm:prSet/>
      <dgm:spPr/>
      <dgm:t>
        <a:bodyPr/>
        <a:lstStyle/>
        <a:p>
          <a:endParaRPr lang="es-ES"/>
        </a:p>
      </dgm:t>
    </dgm:pt>
    <dgm:pt modelId="{0F99560B-C97D-4B13-A663-19FB8B208DFE}">
      <dgm:prSet phldrT="[Texto]" custT="1"/>
      <dgm:spPr/>
      <dgm:t>
        <a:bodyPr/>
        <a:lstStyle/>
        <a:p>
          <a:pPr rtl="0"/>
          <a:r>
            <a:rPr lang="es-EC" sz="1800" dirty="0">
              <a:latin typeface="Book Antiqua" panose="02040602050305030304" pitchFamily="18" charset="0"/>
            </a:rPr>
            <a:t>Realizar transferencias.</a:t>
          </a:r>
          <a:endParaRPr lang="es-ES" sz="1800" dirty="0">
            <a:latin typeface="Book Antiqua" panose="02040602050305030304" pitchFamily="18" charset="0"/>
          </a:endParaRPr>
        </a:p>
      </dgm:t>
    </dgm:pt>
    <dgm:pt modelId="{743DC5E2-A496-4985-B778-8F5F62380CA3}" type="parTrans" cxnId="{CC5CB624-4B77-4EF7-9719-C33B26D6036B}">
      <dgm:prSet/>
      <dgm:spPr/>
      <dgm:t>
        <a:bodyPr/>
        <a:lstStyle/>
        <a:p>
          <a:endParaRPr lang="es-ES"/>
        </a:p>
      </dgm:t>
    </dgm:pt>
    <dgm:pt modelId="{9803077D-9018-4E38-9121-6BA0E8BCAC1F}" type="sibTrans" cxnId="{CC5CB624-4B77-4EF7-9719-C33B26D6036B}">
      <dgm:prSet/>
      <dgm:spPr/>
      <dgm:t>
        <a:bodyPr/>
        <a:lstStyle/>
        <a:p>
          <a:endParaRPr lang="es-ES"/>
        </a:p>
      </dgm:t>
    </dgm:pt>
    <dgm:pt modelId="{50850D61-4062-4EB9-81EB-34115838B926}" type="pres">
      <dgm:prSet presAssocID="{AA55C1F0-6555-43D6-BBD4-3B0DA26A5A7D}" presName="Name0" presStyleCnt="0">
        <dgm:presLayoutVars>
          <dgm:dir/>
          <dgm:resizeHandles val="exact"/>
        </dgm:presLayoutVars>
      </dgm:prSet>
      <dgm:spPr/>
    </dgm:pt>
    <dgm:pt modelId="{1C32C155-D9D6-473F-BD30-C4DF8D6C7572}" type="pres">
      <dgm:prSet presAssocID="{6B6CA933-63D2-4E80-B7E8-2658E67345A1}" presName="compNode" presStyleCnt="0"/>
      <dgm:spPr/>
    </dgm:pt>
    <dgm:pt modelId="{765DE9ED-2E5F-4FE2-B701-4E1A5163BDCB}" type="pres">
      <dgm:prSet presAssocID="{6B6CA933-63D2-4E80-B7E8-2658E67345A1}" presName="pictRect" presStyleLbl="node1" presStyleIdx="0" presStyleCnt="4"/>
      <dgm:spPr>
        <a:blipFill>
          <a:blip xmlns:r="http://schemas.openxmlformats.org/officeDocument/2006/relationships" r:embed="rId1">
            <a:extLst>
              <a:ext uri="{28A0092B-C50C-407E-A947-70E740481C1C}">
                <a14:useLocalDpi xmlns:a14="http://schemas.microsoft.com/office/drawing/2010/main" val="0"/>
              </a:ext>
            </a:extLst>
          </a:blip>
          <a:srcRect/>
          <a:stretch>
            <a:fillRect l="-17000" r="-17000"/>
          </a:stretch>
        </a:blipFill>
      </dgm:spPr>
    </dgm:pt>
    <dgm:pt modelId="{EC6024E1-C609-413B-9103-BEEE9B036A6C}" type="pres">
      <dgm:prSet presAssocID="{6B6CA933-63D2-4E80-B7E8-2658E67345A1}" presName="textRect" presStyleLbl="revTx" presStyleIdx="0" presStyleCnt="4">
        <dgm:presLayoutVars>
          <dgm:bulletEnabled val="1"/>
        </dgm:presLayoutVars>
      </dgm:prSet>
      <dgm:spPr/>
    </dgm:pt>
    <dgm:pt modelId="{98393AC4-979C-4385-A695-FC0B01E951DF}" type="pres">
      <dgm:prSet presAssocID="{6E575143-F50F-49E0-9659-8BCCF7575B60}" presName="sibTrans" presStyleLbl="sibTrans2D1" presStyleIdx="0" presStyleCnt="0"/>
      <dgm:spPr/>
    </dgm:pt>
    <dgm:pt modelId="{4B12E795-5259-4EAA-B34E-40846F0D4B54}" type="pres">
      <dgm:prSet presAssocID="{F804BE72-BDD7-461E-8028-EECB0DC1107B}" presName="compNode" presStyleCnt="0"/>
      <dgm:spPr/>
    </dgm:pt>
    <dgm:pt modelId="{235AF1C3-135B-4660-894D-185B3C64EFE6}" type="pres">
      <dgm:prSet presAssocID="{F804BE72-BDD7-461E-8028-EECB0DC1107B}" presName="pictRect" presStyleLbl="node1" presStyleIdx="1" presStyleCnt="4"/>
      <dgm:spPr>
        <a:blipFill>
          <a:blip xmlns:r="http://schemas.openxmlformats.org/officeDocument/2006/relationships" r:embed="rId2">
            <a:extLst>
              <a:ext uri="{28A0092B-C50C-407E-A947-70E740481C1C}">
                <a14:useLocalDpi xmlns:a14="http://schemas.microsoft.com/office/drawing/2010/main" val="0"/>
              </a:ext>
            </a:extLst>
          </a:blip>
          <a:srcRect/>
          <a:stretch>
            <a:fillRect l="-12000" r="-12000"/>
          </a:stretch>
        </a:blipFill>
      </dgm:spPr>
    </dgm:pt>
    <dgm:pt modelId="{167C8E0D-ACCB-4A25-80F1-EFAE37C1901E}" type="pres">
      <dgm:prSet presAssocID="{F804BE72-BDD7-461E-8028-EECB0DC1107B}" presName="textRect" presStyleLbl="revTx" presStyleIdx="1" presStyleCnt="4">
        <dgm:presLayoutVars>
          <dgm:bulletEnabled val="1"/>
        </dgm:presLayoutVars>
      </dgm:prSet>
      <dgm:spPr/>
    </dgm:pt>
    <dgm:pt modelId="{3D26BE2A-7B4D-46AB-9F97-51920362021D}" type="pres">
      <dgm:prSet presAssocID="{9CBD339C-CD78-43ED-97DE-C734A73AFD68}" presName="sibTrans" presStyleLbl="sibTrans2D1" presStyleIdx="0" presStyleCnt="0"/>
      <dgm:spPr/>
    </dgm:pt>
    <dgm:pt modelId="{D5F50F5F-7674-4443-81EB-BDEF3B645C61}" type="pres">
      <dgm:prSet presAssocID="{F955A876-05B3-4D25-B4E5-12EFDF75C067}" presName="compNode" presStyleCnt="0"/>
      <dgm:spPr/>
    </dgm:pt>
    <dgm:pt modelId="{A71888F8-3BE7-48BA-ABE2-8953F7D48513}" type="pres">
      <dgm:prSet presAssocID="{F955A876-05B3-4D25-B4E5-12EFDF75C067}" presName="pictRect" presStyleLbl="node1" presStyleIdx="2" presStyleCnt="4"/>
      <dgm:spPr>
        <a:blipFill rotWithShape="1">
          <a:blip xmlns:r="http://schemas.openxmlformats.org/officeDocument/2006/relationships" r:embed="rId3"/>
          <a:stretch>
            <a:fillRect/>
          </a:stretch>
        </a:blipFill>
      </dgm:spPr>
    </dgm:pt>
    <dgm:pt modelId="{806759EF-D888-4228-823C-01D962AE078A}" type="pres">
      <dgm:prSet presAssocID="{F955A876-05B3-4D25-B4E5-12EFDF75C067}" presName="textRect" presStyleLbl="revTx" presStyleIdx="2" presStyleCnt="4">
        <dgm:presLayoutVars>
          <dgm:bulletEnabled val="1"/>
        </dgm:presLayoutVars>
      </dgm:prSet>
      <dgm:spPr/>
    </dgm:pt>
    <dgm:pt modelId="{8934CC3E-DE73-4362-A39B-259349C9D9FD}" type="pres">
      <dgm:prSet presAssocID="{AD834A9D-24E1-4288-90C3-17BE9CB0AFDD}" presName="sibTrans" presStyleLbl="sibTrans2D1" presStyleIdx="0" presStyleCnt="0"/>
      <dgm:spPr/>
    </dgm:pt>
    <dgm:pt modelId="{40CB9A69-381D-4C08-B7BA-5EF3EDBFE54A}" type="pres">
      <dgm:prSet presAssocID="{0F99560B-C97D-4B13-A663-19FB8B208DFE}" presName="compNode" presStyleCnt="0"/>
      <dgm:spPr/>
    </dgm:pt>
    <dgm:pt modelId="{FEC47940-5451-4621-8C09-3CE00440D1E9}" type="pres">
      <dgm:prSet presAssocID="{0F99560B-C97D-4B13-A663-19FB8B208DFE}" presName="pictRect" presStyleLbl="node1" presStyleIdx="3" presStyleCnt="4"/>
      <dgm:spPr>
        <a:blipFill rotWithShape="1">
          <a:blip xmlns:r="http://schemas.openxmlformats.org/officeDocument/2006/relationships" r:embed="rId4"/>
          <a:stretch>
            <a:fillRect/>
          </a:stretch>
        </a:blipFill>
      </dgm:spPr>
    </dgm:pt>
    <dgm:pt modelId="{C5AE2F48-7C2B-464E-A882-FE6E5038A125}" type="pres">
      <dgm:prSet presAssocID="{0F99560B-C97D-4B13-A663-19FB8B208DFE}" presName="textRect" presStyleLbl="revTx" presStyleIdx="3" presStyleCnt="4">
        <dgm:presLayoutVars>
          <dgm:bulletEnabled val="1"/>
        </dgm:presLayoutVars>
      </dgm:prSet>
      <dgm:spPr/>
    </dgm:pt>
  </dgm:ptLst>
  <dgm:cxnLst>
    <dgm:cxn modelId="{E6D42B08-A006-4FB1-A167-A49E69B9EA38}" type="presOf" srcId="{6B6CA933-63D2-4E80-B7E8-2658E67345A1}" destId="{EC6024E1-C609-413B-9103-BEEE9B036A6C}" srcOrd="0" destOrd="0" presId="urn:microsoft.com/office/officeart/2005/8/layout/pList1"/>
    <dgm:cxn modelId="{CC5CB624-4B77-4EF7-9719-C33B26D6036B}" srcId="{AA55C1F0-6555-43D6-BBD4-3B0DA26A5A7D}" destId="{0F99560B-C97D-4B13-A663-19FB8B208DFE}" srcOrd="3" destOrd="0" parTransId="{743DC5E2-A496-4985-B778-8F5F62380CA3}" sibTransId="{9803077D-9018-4E38-9121-6BA0E8BCAC1F}"/>
    <dgm:cxn modelId="{0F307C35-30D7-4C59-8AA9-5427E8D773D1}" type="presOf" srcId="{AD834A9D-24E1-4288-90C3-17BE9CB0AFDD}" destId="{8934CC3E-DE73-4362-A39B-259349C9D9FD}" srcOrd="0" destOrd="0" presId="urn:microsoft.com/office/officeart/2005/8/layout/pList1"/>
    <dgm:cxn modelId="{43B9B465-8C77-4645-89D5-5401087B0142}" srcId="{AA55C1F0-6555-43D6-BBD4-3B0DA26A5A7D}" destId="{F955A876-05B3-4D25-B4E5-12EFDF75C067}" srcOrd="2" destOrd="0" parTransId="{10CFC7C8-C38F-4B6D-940A-34B4496AEB19}" sibTransId="{AD834A9D-24E1-4288-90C3-17BE9CB0AFDD}"/>
    <dgm:cxn modelId="{F8EBC34F-24F1-49CC-9EE9-2AC34FA62F4C}" type="presOf" srcId="{F804BE72-BDD7-461E-8028-EECB0DC1107B}" destId="{167C8E0D-ACCB-4A25-80F1-EFAE37C1901E}" srcOrd="0" destOrd="0" presId="urn:microsoft.com/office/officeart/2005/8/layout/pList1"/>
    <dgm:cxn modelId="{F8CC6E52-C34E-49B0-AF3E-FA73A5747640}" srcId="{AA55C1F0-6555-43D6-BBD4-3B0DA26A5A7D}" destId="{6B6CA933-63D2-4E80-B7E8-2658E67345A1}" srcOrd="0" destOrd="0" parTransId="{232CAB7D-31AA-4C15-B90C-AE109F93975F}" sibTransId="{6E575143-F50F-49E0-9659-8BCCF7575B60}"/>
    <dgm:cxn modelId="{B0AD4B53-0385-434E-B942-3A4C09218B4C}" srcId="{AA55C1F0-6555-43D6-BBD4-3B0DA26A5A7D}" destId="{F804BE72-BDD7-461E-8028-EECB0DC1107B}" srcOrd="1" destOrd="0" parTransId="{405DEE93-5AEE-4F50-BC9B-932A2A13A77A}" sibTransId="{9CBD339C-CD78-43ED-97DE-C734A73AFD68}"/>
    <dgm:cxn modelId="{B955F081-98DC-4A48-A4A2-3D05593A5C60}" type="presOf" srcId="{0F99560B-C97D-4B13-A663-19FB8B208DFE}" destId="{C5AE2F48-7C2B-464E-A882-FE6E5038A125}" srcOrd="0" destOrd="0" presId="urn:microsoft.com/office/officeart/2005/8/layout/pList1"/>
    <dgm:cxn modelId="{7A88DB9F-AD79-4C97-9480-C368615D7E96}" type="presOf" srcId="{F955A876-05B3-4D25-B4E5-12EFDF75C067}" destId="{806759EF-D888-4228-823C-01D962AE078A}" srcOrd="0" destOrd="0" presId="urn:microsoft.com/office/officeart/2005/8/layout/pList1"/>
    <dgm:cxn modelId="{9306B2CA-0F1E-43BF-9423-FFCF412B67E1}" type="presOf" srcId="{9CBD339C-CD78-43ED-97DE-C734A73AFD68}" destId="{3D26BE2A-7B4D-46AB-9F97-51920362021D}" srcOrd="0" destOrd="0" presId="urn:microsoft.com/office/officeart/2005/8/layout/pList1"/>
    <dgm:cxn modelId="{1F97F6F2-BB41-4C10-895D-E1C2FAB3E51D}" type="presOf" srcId="{6E575143-F50F-49E0-9659-8BCCF7575B60}" destId="{98393AC4-979C-4385-A695-FC0B01E951DF}" srcOrd="0" destOrd="0" presId="urn:microsoft.com/office/officeart/2005/8/layout/pList1"/>
    <dgm:cxn modelId="{CA1650F4-5A7C-4D43-ACF3-B5BE1A0E4CE1}" type="presOf" srcId="{AA55C1F0-6555-43D6-BBD4-3B0DA26A5A7D}" destId="{50850D61-4062-4EB9-81EB-34115838B926}" srcOrd="0" destOrd="0" presId="urn:microsoft.com/office/officeart/2005/8/layout/pList1"/>
    <dgm:cxn modelId="{76B2730E-533B-43DD-B873-FCFD3E74FF72}" type="presParOf" srcId="{50850D61-4062-4EB9-81EB-34115838B926}" destId="{1C32C155-D9D6-473F-BD30-C4DF8D6C7572}" srcOrd="0" destOrd="0" presId="urn:microsoft.com/office/officeart/2005/8/layout/pList1"/>
    <dgm:cxn modelId="{942D3F8F-E259-49FB-A65F-92ABEAD10B2C}" type="presParOf" srcId="{1C32C155-D9D6-473F-BD30-C4DF8D6C7572}" destId="{765DE9ED-2E5F-4FE2-B701-4E1A5163BDCB}" srcOrd="0" destOrd="0" presId="urn:microsoft.com/office/officeart/2005/8/layout/pList1"/>
    <dgm:cxn modelId="{CDCD5111-51E9-400A-8D27-C819401353FB}" type="presParOf" srcId="{1C32C155-D9D6-473F-BD30-C4DF8D6C7572}" destId="{EC6024E1-C609-413B-9103-BEEE9B036A6C}" srcOrd="1" destOrd="0" presId="urn:microsoft.com/office/officeart/2005/8/layout/pList1"/>
    <dgm:cxn modelId="{4765EFFB-3406-402F-9BA3-146564BF7024}" type="presParOf" srcId="{50850D61-4062-4EB9-81EB-34115838B926}" destId="{98393AC4-979C-4385-A695-FC0B01E951DF}" srcOrd="1" destOrd="0" presId="urn:microsoft.com/office/officeart/2005/8/layout/pList1"/>
    <dgm:cxn modelId="{056293A8-4AAE-4E8F-966D-1B2779806A94}" type="presParOf" srcId="{50850D61-4062-4EB9-81EB-34115838B926}" destId="{4B12E795-5259-4EAA-B34E-40846F0D4B54}" srcOrd="2" destOrd="0" presId="urn:microsoft.com/office/officeart/2005/8/layout/pList1"/>
    <dgm:cxn modelId="{FC0A7039-E7AA-4FA5-B8A5-9DC44446807F}" type="presParOf" srcId="{4B12E795-5259-4EAA-B34E-40846F0D4B54}" destId="{235AF1C3-135B-4660-894D-185B3C64EFE6}" srcOrd="0" destOrd="0" presId="urn:microsoft.com/office/officeart/2005/8/layout/pList1"/>
    <dgm:cxn modelId="{489463E9-5C52-494E-8C29-DBDE5DE99A1C}" type="presParOf" srcId="{4B12E795-5259-4EAA-B34E-40846F0D4B54}" destId="{167C8E0D-ACCB-4A25-80F1-EFAE37C1901E}" srcOrd="1" destOrd="0" presId="urn:microsoft.com/office/officeart/2005/8/layout/pList1"/>
    <dgm:cxn modelId="{1CE14E52-B54E-4685-91B8-CA4C13E85E11}" type="presParOf" srcId="{50850D61-4062-4EB9-81EB-34115838B926}" destId="{3D26BE2A-7B4D-46AB-9F97-51920362021D}" srcOrd="3" destOrd="0" presId="urn:microsoft.com/office/officeart/2005/8/layout/pList1"/>
    <dgm:cxn modelId="{AF5B436C-6967-4957-A652-0760F60BE893}" type="presParOf" srcId="{50850D61-4062-4EB9-81EB-34115838B926}" destId="{D5F50F5F-7674-4443-81EB-BDEF3B645C61}" srcOrd="4" destOrd="0" presId="urn:microsoft.com/office/officeart/2005/8/layout/pList1"/>
    <dgm:cxn modelId="{DA9E3B89-03BE-4C53-BA42-3367230B6E91}" type="presParOf" srcId="{D5F50F5F-7674-4443-81EB-BDEF3B645C61}" destId="{A71888F8-3BE7-48BA-ABE2-8953F7D48513}" srcOrd="0" destOrd="0" presId="urn:microsoft.com/office/officeart/2005/8/layout/pList1"/>
    <dgm:cxn modelId="{2ADD9F49-9B00-43D8-A05A-A7BFEE37B729}" type="presParOf" srcId="{D5F50F5F-7674-4443-81EB-BDEF3B645C61}" destId="{806759EF-D888-4228-823C-01D962AE078A}" srcOrd="1" destOrd="0" presId="urn:microsoft.com/office/officeart/2005/8/layout/pList1"/>
    <dgm:cxn modelId="{8695EC24-C4EA-41E5-92C1-D686403B27B5}" type="presParOf" srcId="{50850D61-4062-4EB9-81EB-34115838B926}" destId="{8934CC3E-DE73-4362-A39B-259349C9D9FD}" srcOrd="5" destOrd="0" presId="urn:microsoft.com/office/officeart/2005/8/layout/pList1"/>
    <dgm:cxn modelId="{CAAE3DB4-DD53-4546-A2A6-32A6C37FBB8C}" type="presParOf" srcId="{50850D61-4062-4EB9-81EB-34115838B926}" destId="{40CB9A69-381D-4C08-B7BA-5EF3EDBFE54A}" srcOrd="6" destOrd="0" presId="urn:microsoft.com/office/officeart/2005/8/layout/pList1"/>
    <dgm:cxn modelId="{7C657BCE-C295-496D-9076-D52AE0128171}" type="presParOf" srcId="{40CB9A69-381D-4C08-B7BA-5EF3EDBFE54A}" destId="{FEC47940-5451-4621-8C09-3CE00440D1E9}" srcOrd="0" destOrd="0" presId="urn:microsoft.com/office/officeart/2005/8/layout/pList1"/>
    <dgm:cxn modelId="{8ED95B95-81B3-4CFD-B0AC-5594AF966F36}" type="presParOf" srcId="{40CB9A69-381D-4C08-B7BA-5EF3EDBFE54A}" destId="{C5AE2F48-7C2B-464E-A882-FE6E5038A125}" srcOrd="1" destOrd="0" presId="urn:microsoft.com/office/officeart/2005/8/layout/p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6.xml><?xml version="1.0" encoding="utf-8"?>
<dgm:dataModel xmlns:dgm="http://schemas.openxmlformats.org/drawingml/2006/diagram" xmlns:a="http://schemas.openxmlformats.org/drawingml/2006/main">
  <dgm:ptLst>
    <dgm:pt modelId="{A215FE21-0A47-4513-923B-CAA5B0BEF4D2}" type="doc">
      <dgm:prSet loTypeId="urn:microsoft.com/office/officeart/2005/8/layout/target3" loCatId="relationship" qsTypeId="urn:microsoft.com/office/officeart/2005/8/quickstyle/3d3" qsCatId="3D" csTypeId="urn:microsoft.com/office/officeart/2005/8/colors/accent1_2" csCatId="accent1" phldr="1"/>
      <dgm:spPr/>
      <dgm:t>
        <a:bodyPr/>
        <a:lstStyle/>
        <a:p>
          <a:endParaRPr lang="es-ES"/>
        </a:p>
      </dgm:t>
    </dgm:pt>
    <dgm:pt modelId="{81215101-9E62-480A-8AEE-90D8A5ACE22B}">
      <dgm:prSet phldrT="[Texto]" custT="1"/>
      <dgm:spPr>
        <a:solidFill>
          <a:schemeClr val="bg2">
            <a:alpha val="90000"/>
          </a:schemeClr>
        </a:solidFill>
      </dgm:spPr>
      <dgm:t>
        <a:bodyPr/>
        <a:lstStyle/>
        <a:p>
          <a:r>
            <a:rPr lang="es-EC" sz="1800" dirty="0">
              <a:latin typeface="Book Antiqua" panose="02040602050305030304" pitchFamily="18" charset="0"/>
            </a:rPr>
            <a:t>Da acceso a un mayor rango de usuarios, a un costo mucho menor.</a:t>
          </a:r>
          <a:endParaRPr lang="es-ES" sz="1800" dirty="0">
            <a:latin typeface="Book Antiqua" panose="02040602050305030304" pitchFamily="18" charset="0"/>
          </a:endParaRPr>
        </a:p>
      </dgm:t>
    </dgm:pt>
    <dgm:pt modelId="{7290A5E6-F176-4B17-A837-D2490B156120}" type="parTrans" cxnId="{19F7AC6C-C5F6-461C-8CFE-E38EB39F1560}">
      <dgm:prSet/>
      <dgm:spPr/>
      <dgm:t>
        <a:bodyPr/>
        <a:lstStyle/>
        <a:p>
          <a:endParaRPr lang="es-ES"/>
        </a:p>
      </dgm:t>
    </dgm:pt>
    <dgm:pt modelId="{24C0F5EB-FBE4-410F-A659-DBC38C077BD6}" type="sibTrans" cxnId="{19F7AC6C-C5F6-461C-8CFE-E38EB39F1560}">
      <dgm:prSet/>
      <dgm:spPr/>
      <dgm:t>
        <a:bodyPr/>
        <a:lstStyle/>
        <a:p>
          <a:endParaRPr lang="es-ES"/>
        </a:p>
      </dgm:t>
    </dgm:pt>
    <dgm:pt modelId="{1FFCA049-D6AA-4C0D-B113-B886BEF7ACEF}">
      <dgm:prSet phldrT="[Texto]" custT="1"/>
      <dgm:spPr>
        <a:solidFill>
          <a:schemeClr val="bg2">
            <a:alpha val="90000"/>
          </a:schemeClr>
        </a:solidFill>
      </dgm:spPr>
      <dgm:t>
        <a:bodyPr/>
        <a:lstStyle/>
        <a:p>
          <a:r>
            <a:rPr lang="es-EC" sz="1800" i="0" dirty="0">
              <a:latin typeface="Book Antiqua" panose="02040602050305030304" pitchFamily="18" charset="0"/>
            </a:rPr>
            <a:t>Las herramientas tecnológicas facilitan </a:t>
          </a:r>
          <a:r>
            <a:rPr lang="es-EC" sz="1800" dirty="0">
              <a:latin typeface="Book Antiqua" panose="02040602050305030304" pitchFamily="18" charset="0"/>
            </a:rPr>
            <a:t>el acceso a productos como transferencias, pagos y ahorros, hasta créditos y seguros para cubrir necesidades de manera responsable y sostenible.</a:t>
          </a:r>
          <a:endParaRPr lang="es-ES" sz="1800" dirty="0">
            <a:latin typeface="Book Antiqua" panose="02040602050305030304" pitchFamily="18" charset="0"/>
          </a:endParaRPr>
        </a:p>
      </dgm:t>
    </dgm:pt>
    <dgm:pt modelId="{E005B711-1A5D-4D39-9234-5C939633C7C9}" type="parTrans" cxnId="{E8E925C7-07D7-41FC-88AE-C5C55C13FB83}">
      <dgm:prSet/>
      <dgm:spPr/>
      <dgm:t>
        <a:bodyPr/>
        <a:lstStyle/>
        <a:p>
          <a:endParaRPr lang="es-ES"/>
        </a:p>
      </dgm:t>
    </dgm:pt>
    <dgm:pt modelId="{EC9EA00B-94A8-4162-BC4F-78AADE49E84C}" type="sibTrans" cxnId="{E8E925C7-07D7-41FC-88AE-C5C55C13FB83}">
      <dgm:prSet/>
      <dgm:spPr/>
      <dgm:t>
        <a:bodyPr/>
        <a:lstStyle/>
        <a:p>
          <a:endParaRPr lang="es-ES"/>
        </a:p>
      </dgm:t>
    </dgm:pt>
    <dgm:pt modelId="{61CE41BD-5DAD-4E88-8E98-B4A0C72DAF3A}">
      <dgm:prSet phldrT="[Texto]" custT="1"/>
      <dgm:spPr>
        <a:solidFill>
          <a:schemeClr val="bg2">
            <a:alpha val="90000"/>
          </a:schemeClr>
        </a:solidFill>
      </dgm:spPr>
      <dgm:t>
        <a:bodyPr/>
        <a:lstStyle/>
        <a:p>
          <a:r>
            <a:rPr lang="es-EC" sz="1800" dirty="0">
              <a:latin typeface="Book Antiqua" panose="02040602050305030304" pitchFamily="18" charset="0"/>
            </a:rPr>
            <a:t>Ya no es necesario trasladarse para enviar /recibir pagos de terceros.</a:t>
          </a:r>
          <a:endParaRPr lang="es-ES" sz="1800" dirty="0">
            <a:latin typeface="Book Antiqua" panose="02040602050305030304" pitchFamily="18" charset="0"/>
          </a:endParaRPr>
        </a:p>
      </dgm:t>
    </dgm:pt>
    <dgm:pt modelId="{5583E0D3-2534-44D4-B3EC-0A83DC96D706}" type="parTrans" cxnId="{B73B0E51-F75D-4EBD-AE52-437BEBCBAFAD}">
      <dgm:prSet/>
      <dgm:spPr/>
      <dgm:t>
        <a:bodyPr/>
        <a:lstStyle/>
        <a:p>
          <a:endParaRPr lang="es-ES"/>
        </a:p>
      </dgm:t>
    </dgm:pt>
    <dgm:pt modelId="{211D889F-205B-4285-9793-0F7EF6DAE542}" type="sibTrans" cxnId="{B73B0E51-F75D-4EBD-AE52-437BEBCBAFAD}">
      <dgm:prSet/>
      <dgm:spPr/>
      <dgm:t>
        <a:bodyPr/>
        <a:lstStyle/>
        <a:p>
          <a:endParaRPr lang="es-ES"/>
        </a:p>
      </dgm:t>
    </dgm:pt>
    <dgm:pt modelId="{B30ED625-4704-4432-A68C-30906609E2CB}" type="pres">
      <dgm:prSet presAssocID="{A215FE21-0A47-4513-923B-CAA5B0BEF4D2}" presName="Name0" presStyleCnt="0">
        <dgm:presLayoutVars>
          <dgm:chMax val="7"/>
          <dgm:dir/>
          <dgm:animLvl val="lvl"/>
          <dgm:resizeHandles val="exact"/>
        </dgm:presLayoutVars>
      </dgm:prSet>
      <dgm:spPr/>
    </dgm:pt>
    <dgm:pt modelId="{A03F8D52-82E1-443E-B615-1213101DEB08}" type="pres">
      <dgm:prSet presAssocID="{81215101-9E62-480A-8AEE-90D8A5ACE22B}" presName="circle1" presStyleLbl="node1" presStyleIdx="0" presStyleCnt="3"/>
      <dgm:spPr/>
    </dgm:pt>
    <dgm:pt modelId="{7DB4456F-317B-4032-923C-7465FA376F2B}" type="pres">
      <dgm:prSet presAssocID="{81215101-9E62-480A-8AEE-90D8A5ACE22B}" presName="space" presStyleCnt="0"/>
      <dgm:spPr/>
    </dgm:pt>
    <dgm:pt modelId="{8EA57879-9D68-49FF-85FA-EEF4F3F5CB29}" type="pres">
      <dgm:prSet presAssocID="{81215101-9E62-480A-8AEE-90D8A5ACE22B}" presName="rect1" presStyleLbl="alignAcc1" presStyleIdx="0" presStyleCnt="3"/>
      <dgm:spPr/>
    </dgm:pt>
    <dgm:pt modelId="{FF36CD8A-64E6-4BE2-BF62-6C66852F09FD}" type="pres">
      <dgm:prSet presAssocID="{1FFCA049-D6AA-4C0D-B113-B886BEF7ACEF}" presName="vertSpace2" presStyleLbl="node1" presStyleIdx="0" presStyleCnt="3"/>
      <dgm:spPr/>
    </dgm:pt>
    <dgm:pt modelId="{410B5FE7-94A2-47D6-9BF5-B444ACDC1E67}" type="pres">
      <dgm:prSet presAssocID="{1FFCA049-D6AA-4C0D-B113-B886BEF7ACEF}" presName="circle2" presStyleLbl="node1" presStyleIdx="1" presStyleCnt="3"/>
      <dgm:spPr/>
    </dgm:pt>
    <dgm:pt modelId="{6A40519F-2D79-4A97-80A7-D826B2D46CF1}" type="pres">
      <dgm:prSet presAssocID="{1FFCA049-D6AA-4C0D-B113-B886BEF7ACEF}" presName="rect2" presStyleLbl="alignAcc1" presStyleIdx="1" presStyleCnt="3"/>
      <dgm:spPr/>
    </dgm:pt>
    <dgm:pt modelId="{128D8A51-D760-47EF-9926-1E838C71D61A}" type="pres">
      <dgm:prSet presAssocID="{61CE41BD-5DAD-4E88-8E98-B4A0C72DAF3A}" presName="vertSpace3" presStyleLbl="node1" presStyleIdx="1" presStyleCnt="3"/>
      <dgm:spPr/>
    </dgm:pt>
    <dgm:pt modelId="{1A0E61DB-426E-48DE-A9E4-1E4A2BEC7BEB}" type="pres">
      <dgm:prSet presAssocID="{61CE41BD-5DAD-4E88-8E98-B4A0C72DAF3A}" presName="circle3" presStyleLbl="node1" presStyleIdx="2" presStyleCnt="3"/>
      <dgm:spPr/>
    </dgm:pt>
    <dgm:pt modelId="{698EEB5A-005F-40FE-B5AF-4491BCB85E20}" type="pres">
      <dgm:prSet presAssocID="{61CE41BD-5DAD-4E88-8E98-B4A0C72DAF3A}" presName="rect3" presStyleLbl="alignAcc1" presStyleIdx="2" presStyleCnt="3"/>
      <dgm:spPr/>
    </dgm:pt>
    <dgm:pt modelId="{8EA3A99A-1072-4D43-A579-1213A557537D}" type="pres">
      <dgm:prSet presAssocID="{81215101-9E62-480A-8AEE-90D8A5ACE22B}" presName="rect1ParTxNoCh" presStyleLbl="alignAcc1" presStyleIdx="2" presStyleCnt="3">
        <dgm:presLayoutVars>
          <dgm:chMax val="1"/>
          <dgm:bulletEnabled val="1"/>
        </dgm:presLayoutVars>
      </dgm:prSet>
      <dgm:spPr/>
    </dgm:pt>
    <dgm:pt modelId="{2E492CDE-DE99-4038-929D-71B863512C90}" type="pres">
      <dgm:prSet presAssocID="{1FFCA049-D6AA-4C0D-B113-B886BEF7ACEF}" presName="rect2ParTxNoCh" presStyleLbl="alignAcc1" presStyleIdx="2" presStyleCnt="3">
        <dgm:presLayoutVars>
          <dgm:chMax val="1"/>
          <dgm:bulletEnabled val="1"/>
        </dgm:presLayoutVars>
      </dgm:prSet>
      <dgm:spPr/>
    </dgm:pt>
    <dgm:pt modelId="{C7A64378-87CD-4CD3-B1F4-44FD314E15D0}" type="pres">
      <dgm:prSet presAssocID="{61CE41BD-5DAD-4E88-8E98-B4A0C72DAF3A}" presName="rect3ParTxNoCh" presStyleLbl="alignAcc1" presStyleIdx="2" presStyleCnt="3">
        <dgm:presLayoutVars>
          <dgm:chMax val="1"/>
          <dgm:bulletEnabled val="1"/>
        </dgm:presLayoutVars>
      </dgm:prSet>
      <dgm:spPr/>
    </dgm:pt>
  </dgm:ptLst>
  <dgm:cxnLst>
    <dgm:cxn modelId="{73075867-AD14-47E0-89AB-059AE64BD519}" type="presOf" srcId="{61CE41BD-5DAD-4E88-8E98-B4A0C72DAF3A}" destId="{C7A64378-87CD-4CD3-B1F4-44FD314E15D0}" srcOrd="1" destOrd="0" presId="urn:microsoft.com/office/officeart/2005/8/layout/target3"/>
    <dgm:cxn modelId="{F17D3B6C-82D2-4CA4-AB17-AC2ADACB6F0F}" type="presOf" srcId="{61CE41BD-5DAD-4E88-8E98-B4A0C72DAF3A}" destId="{698EEB5A-005F-40FE-B5AF-4491BCB85E20}" srcOrd="0" destOrd="0" presId="urn:microsoft.com/office/officeart/2005/8/layout/target3"/>
    <dgm:cxn modelId="{19F7AC6C-C5F6-461C-8CFE-E38EB39F1560}" srcId="{A215FE21-0A47-4513-923B-CAA5B0BEF4D2}" destId="{81215101-9E62-480A-8AEE-90D8A5ACE22B}" srcOrd="0" destOrd="0" parTransId="{7290A5E6-F176-4B17-A837-D2490B156120}" sibTransId="{24C0F5EB-FBE4-410F-A659-DBC38C077BD6}"/>
    <dgm:cxn modelId="{B73B0E51-F75D-4EBD-AE52-437BEBCBAFAD}" srcId="{A215FE21-0A47-4513-923B-CAA5B0BEF4D2}" destId="{61CE41BD-5DAD-4E88-8E98-B4A0C72DAF3A}" srcOrd="2" destOrd="0" parTransId="{5583E0D3-2534-44D4-B3EC-0A83DC96D706}" sibTransId="{211D889F-205B-4285-9793-0F7EF6DAE542}"/>
    <dgm:cxn modelId="{2FEC7C9F-9E83-4FD1-B339-E3D2F09DC820}" type="presOf" srcId="{A215FE21-0A47-4513-923B-CAA5B0BEF4D2}" destId="{B30ED625-4704-4432-A68C-30906609E2CB}" srcOrd="0" destOrd="0" presId="urn:microsoft.com/office/officeart/2005/8/layout/target3"/>
    <dgm:cxn modelId="{DD52A0B7-CFB0-472F-8A62-A00A12E524C0}" type="presOf" srcId="{81215101-9E62-480A-8AEE-90D8A5ACE22B}" destId="{8EA57879-9D68-49FF-85FA-EEF4F3F5CB29}" srcOrd="0" destOrd="0" presId="urn:microsoft.com/office/officeart/2005/8/layout/target3"/>
    <dgm:cxn modelId="{E8E925C7-07D7-41FC-88AE-C5C55C13FB83}" srcId="{A215FE21-0A47-4513-923B-CAA5B0BEF4D2}" destId="{1FFCA049-D6AA-4C0D-B113-B886BEF7ACEF}" srcOrd="1" destOrd="0" parTransId="{E005B711-1A5D-4D39-9234-5C939633C7C9}" sibTransId="{EC9EA00B-94A8-4162-BC4F-78AADE49E84C}"/>
    <dgm:cxn modelId="{015AC3DB-13AC-4BF6-A694-71F705008F63}" type="presOf" srcId="{1FFCA049-D6AA-4C0D-B113-B886BEF7ACEF}" destId="{6A40519F-2D79-4A97-80A7-D826B2D46CF1}" srcOrd="0" destOrd="0" presId="urn:microsoft.com/office/officeart/2005/8/layout/target3"/>
    <dgm:cxn modelId="{2575E6FF-8723-4837-9395-8EB65BB6EA3C}" type="presOf" srcId="{1FFCA049-D6AA-4C0D-B113-B886BEF7ACEF}" destId="{2E492CDE-DE99-4038-929D-71B863512C90}" srcOrd="1" destOrd="0" presId="urn:microsoft.com/office/officeart/2005/8/layout/target3"/>
    <dgm:cxn modelId="{FC9FE6FF-529D-44EB-BE2D-FE2DF3E22124}" type="presOf" srcId="{81215101-9E62-480A-8AEE-90D8A5ACE22B}" destId="{8EA3A99A-1072-4D43-A579-1213A557537D}" srcOrd="1" destOrd="0" presId="urn:microsoft.com/office/officeart/2005/8/layout/target3"/>
    <dgm:cxn modelId="{0D65C9C6-6F12-4C30-8E5F-02F2E733B685}" type="presParOf" srcId="{B30ED625-4704-4432-A68C-30906609E2CB}" destId="{A03F8D52-82E1-443E-B615-1213101DEB08}" srcOrd="0" destOrd="0" presId="urn:microsoft.com/office/officeart/2005/8/layout/target3"/>
    <dgm:cxn modelId="{42B12C46-D742-4AAD-8AD5-A275AFE7F72F}" type="presParOf" srcId="{B30ED625-4704-4432-A68C-30906609E2CB}" destId="{7DB4456F-317B-4032-923C-7465FA376F2B}" srcOrd="1" destOrd="0" presId="urn:microsoft.com/office/officeart/2005/8/layout/target3"/>
    <dgm:cxn modelId="{E7193529-52F0-4E6A-8EB1-8955D2B7F644}" type="presParOf" srcId="{B30ED625-4704-4432-A68C-30906609E2CB}" destId="{8EA57879-9D68-49FF-85FA-EEF4F3F5CB29}" srcOrd="2" destOrd="0" presId="urn:microsoft.com/office/officeart/2005/8/layout/target3"/>
    <dgm:cxn modelId="{2CA10236-3457-474E-8860-0FF001C096CC}" type="presParOf" srcId="{B30ED625-4704-4432-A68C-30906609E2CB}" destId="{FF36CD8A-64E6-4BE2-BF62-6C66852F09FD}" srcOrd="3" destOrd="0" presId="urn:microsoft.com/office/officeart/2005/8/layout/target3"/>
    <dgm:cxn modelId="{28F16C5C-929C-46FB-9EF0-7D43F5CBED02}" type="presParOf" srcId="{B30ED625-4704-4432-A68C-30906609E2CB}" destId="{410B5FE7-94A2-47D6-9BF5-B444ACDC1E67}" srcOrd="4" destOrd="0" presId="urn:microsoft.com/office/officeart/2005/8/layout/target3"/>
    <dgm:cxn modelId="{B0A1D03D-BD81-4B57-86CB-E8D8A4CB9DD1}" type="presParOf" srcId="{B30ED625-4704-4432-A68C-30906609E2CB}" destId="{6A40519F-2D79-4A97-80A7-D826B2D46CF1}" srcOrd="5" destOrd="0" presId="urn:microsoft.com/office/officeart/2005/8/layout/target3"/>
    <dgm:cxn modelId="{D433ACDD-BAC8-4610-8FCF-3456A0246368}" type="presParOf" srcId="{B30ED625-4704-4432-A68C-30906609E2CB}" destId="{128D8A51-D760-47EF-9926-1E838C71D61A}" srcOrd="6" destOrd="0" presId="urn:microsoft.com/office/officeart/2005/8/layout/target3"/>
    <dgm:cxn modelId="{864791AC-5525-4E48-849C-7429E28F00E9}" type="presParOf" srcId="{B30ED625-4704-4432-A68C-30906609E2CB}" destId="{1A0E61DB-426E-48DE-A9E4-1E4A2BEC7BEB}" srcOrd="7" destOrd="0" presId="urn:microsoft.com/office/officeart/2005/8/layout/target3"/>
    <dgm:cxn modelId="{2E652F6B-6F4E-4DA5-AEDF-6F9934697C52}" type="presParOf" srcId="{B30ED625-4704-4432-A68C-30906609E2CB}" destId="{698EEB5A-005F-40FE-B5AF-4491BCB85E20}" srcOrd="8" destOrd="0" presId="urn:microsoft.com/office/officeart/2005/8/layout/target3"/>
    <dgm:cxn modelId="{2D25D5C3-44CA-41B9-BF9E-D360428FE93C}" type="presParOf" srcId="{B30ED625-4704-4432-A68C-30906609E2CB}" destId="{8EA3A99A-1072-4D43-A579-1213A557537D}" srcOrd="9" destOrd="0" presId="urn:microsoft.com/office/officeart/2005/8/layout/target3"/>
    <dgm:cxn modelId="{51BDF341-3F6A-4EE1-92F8-C4A37A25E6D7}" type="presParOf" srcId="{B30ED625-4704-4432-A68C-30906609E2CB}" destId="{2E492CDE-DE99-4038-929D-71B863512C90}" srcOrd="10" destOrd="0" presId="urn:microsoft.com/office/officeart/2005/8/layout/target3"/>
    <dgm:cxn modelId="{B16A7AE9-ACB1-4E6E-9103-02EEFFC6AB51}" type="presParOf" srcId="{B30ED625-4704-4432-A68C-30906609E2CB}" destId="{C7A64378-87CD-4CD3-B1F4-44FD314E15D0}" srcOrd="11" destOrd="0" presId="urn:microsoft.com/office/officeart/2005/8/layout/target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7.xml><?xml version="1.0" encoding="utf-8"?>
<dgm:dataModel xmlns:dgm="http://schemas.openxmlformats.org/drawingml/2006/diagram" xmlns:a="http://schemas.openxmlformats.org/drawingml/2006/main">
  <dgm:ptLst>
    <dgm:pt modelId="{9F7A1F92-8E6E-483B-8400-CD394EEADEB6}" type="doc">
      <dgm:prSet loTypeId="urn:microsoft.com/office/officeart/2005/8/layout/target3" loCatId="relationship" qsTypeId="urn:microsoft.com/office/officeart/2005/8/quickstyle/3d3" qsCatId="3D" csTypeId="urn:microsoft.com/office/officeart/2005/8/colors/accent1_2" csCatId="accent1" phldr="1"/>
      <dgm:spPr/>
      <dgm:t>
        <a:bodyPr/>
        <a:lstStyle/>
        <a:p>
          <a:endParaRPr lang="es-ES"/>
        </a:p>
      </dgm:t>
    </dgm:pt>
    <dgm:pt modelId="{59700693-1824-42BE-9BD4-B9506DCAFA1F}">
      <dgm:prSet phldrT="[Texto]" custT="1"/>
      <dgm:spPr>
        <a:solidFill>
          <a:schemeClr val="bg2"/>
        </a:solidFill>
      </dgm:spPr>
      <dgm:t>
        <a:bodyPr/>
        <a:lstStyle/>
        <a:p>
          <a:pPr algn="just"/>
          <a:endParaRPr lang="es-EC" sz="1600" dirty="0"/>
        </a:p>
        <a:p>
          <a:pPr algn="just"/>
          <a:r>
            <a:rPr lang="es-EC" sz="1600" dirty="0">
              <a:latin typeface="Book Antiqua" panose="02040602050305030304" pitchFamily="18" charset="0"/>
            </a:rPr>
            <a:t>Ayuda al usuario a mejorar su calidad de vida al registrar su historial de transacciones y operaciones, mejorando su acceso a crédito se inversiones incluye; planificar, iniciar y ampliar negocios, invertir en educación o salud, prevenir riesgos, evitar crisis financieras, e incluso ahorrar.</a:t>
          </a:r>
          <a:endParaRPr lang="es-ES" sz="1600" dirty="0">
            <a:latin typeface="Book Antiqua" panose="02040602050305030304" pitchFamily="18" charset="0"/>
          </a:endParaRPr>
        </a:p>
      </dgm:t>
    </dgm:pt>
    <dgm:pt modelId="{B4C64811-206A-4437-9510-8C1A987AD651}" type="parTrans" cxnId="{B9DFF50D-52FC-42B3-9E9B-F759F6DD5799}">
      <dgm:prSet/>
      <dgm:spPr/>
      <dgm:t>
        <a:bodyPr/>
        <a:lstStyle/>
        <a:p>
          <a:endParaRPr lang="es-ES"/>
        </a:p>
      </dgm:t>
    </dgm:pt>
    <dgm:pt modelId="{1B5D4A44-6710-4679-B484-47B31703562F}" type="sibTrans" cxnId="{B9DFF50D-52FC-42B3-9E9B-F759F6DD5799}">
      <dgm:prSet/>
      <dgm:spPr/>
      <dgm:t>
        <a:bodyPr/>
        <a:lstStyle/>
        <a:p>
          <a:endParaRPr lang="es-ES"/>
        </a:p>
      </dgm:t>
    </dgm:pt>
    <dgm:pt modelId="{399A3559-625D-4F1D-B530-6E3DC24660F8}">
      <dgm:prSet phldrT="[Texto]" custT="1"/>
      <dgm:spPr>
        <a:solidFill>
          <a:schemeClr val="bg2"/>
        </a:solidFill>
      </dgm:spPr>
      <dgm:t>
        <a:bodyPr/>
        <a:lstStyle/>
        <a:p>
          <a:pPr algn="just"/>
          <a:endParaRPr lang="es-EC" sz="1800" dirty="0">
            <a:latin typeface="Book Antiqua" panose="02040602050305030304" pitchFamily="18" charset="0"/>
          </a:endParaRPr>
        </a:p>
        <a:p>
          <a:pPr algn="just"/>
          <a:r>
            <a:rPr lang="es-EC" sz="1800" dirty="0">
              <a:latin typeface="Book Antiqua" panose="02040602050305030304" pitchFamily="18" charset="0"/>
            </a:rPr>
            <a:t>En instituciones financieras, ayudará a reducir costos de procesos, disminuir espacios físicos y potenciar los tiempos en procesos administrativos, y cubrir zonas donde el usuario no tiene facilidad a llegar a un establecimiento físico.</a:t>
          </a:r>
        </a:p>
      </dgm:t>
    </dgm:pt>
    <dgm:pt modelId="{D08B37B3-6758-45E0-9FDE-2D8CD2221B8E}" type="parTrans" cxnId="{9C5ACDBC-1FEE-41DB-80F0-0112000E8624}">
      <dgm:prSet/>
      <dgm:spPr/>
      <dgm:t>
        <a:bodyPr/>
        <a:lstStyle/>
        <a:p>
          <a:endParaRPr lang="es-ES"/>
        </a:p>
      </dgm:t>
    </dgm:pt>
    <dgm:pt modelId="{074306DF-4EF6-4794-B5CD-698C807218F8}" type="sibTrans" cxnId="{9C5ACDBC-1FEE-41DB-80F0-0112000E8624}">
      <dgm:prSet/>
      <dgm:spPr/>
      <dgm:t>
        <a:bodyPr/>
        <a:lstStyle/>
        <a:p>
          <a:endParaRPr lang="es-ES"/>
        </a:p>
      </dgm:t>
    </dgm:pt>
    <dgm:pt modelId="{F2371CAC-8893-4973-BE2A-5A9463F29A1F}">
      <dgm:prSet phldrT="[Texto]" custT="1"/>
      <dgm:spPr>
        <a:solidFill>
          <a:schemeClr val="bg2">
            <a:alpha val="90000"/>
          </a:schemeClr>
        </a:solidFill>
      </dgm:spPr>
      <dgm:t>
        <a:bodyPr/>
        <a:lstStyle/>
        <a:p>
          <a:pPr algn="l"/>
          <a:r>
            <a:rPr lang="es-ES" sz="1800" dirty="0">
              <a:latin typeface="Book Antiqua" panose="02040602050305030304" pitchFamily="18" charset="0"/>
            </a:rPr>
            <a:t>Permitirá crear programas digitales </a:t>
          </a:r>
          <a:r>
            <a:rPr lang="es-EC" sz="1800" dirty="0">
              <a:latin typeface="Book Antiqua" panose="02040602050305030304" pitchFamily="18" charset="0"/>
            </a:rPr>
            <a:t>mejor adaptados a las necesidades de las personas no bancarizadas.</a:t>
          </a:r>
          <a:r>
            <a:rPr lang="es-ES" sz="1800" dirty="0">
              <a:latin typeface="Book Antiqua" panose="02040602050305030304" pitchFamily="18" charset="0"/>
            </a:rPr>
            <a:t> </a:t>
          </a:r>
        </a:p>
      </dgm:t>
    </dgm:pt>
    <dgm:pt modelId="{6323C2A0-FC74-4EEA-A78C-7E5D0B16AC71}" type="parTrans" cxnId="{4BA928C3-F963-4CAC-964D-DC0BE61DA8B5}">
      <dgm:prSet/>
      <dgm:spPr/>
      <dgm:t>
        <a:bodyPr/>
        <a:lstStyle/>
        <a:p>
          <a:endParaRPr lang="es-ES"/>
        </a:p>
      </dgm:t>
    </dgm:pt>
    <dgm:pt modelId="{138B820E-979C-4B0A-AB8F-38FFB922095A}" type="sibTrans" cxnId="{4BA928C3-F963-4CAC-964D-DC0BE61DA8B5}">
      <dgm:prSet/>
      <dgm:spPr/>
      <dgm:t>
        <a:bodyPr/>
        <a:lstStyle/>
        <a:p>
          <a:endParaRPr lang="es-ES"/>
        </a:p>
      </dgm:t>
    </dgm:pt>
    <dgm:pt modelId="{E7E79676-F124-4C63-9621-A108AAE8A41B}" type="pres">
      <dgm:prSet presAssocID="{9F7A1F92-8E6E-483B-8400-CD394EEADEB6}" presName="Name0" presStyleCnt="0">
        <dgm:presLayoutVars>
          <dgm:chMax val="7"/>
          <dgm:dir/>
          <dgm:animLvl val="lvl"/>
          <dgm:resizeHandles val="exact"/>
        </dgm:presLayoutVars>
      </dgm:prSet>
      <dgm:spPr/>
    </dgm:pt>
    <dgm:pt modelId="{D56EF660-2949-4F30-A642-A3E5C8127C01}" type="pres">
      <dgm:prSet presAssocID="{59700693-1824-42BE-9BD4-B9506DCAFA1F}" presName="circle1" presStyleLbl="node1" presStyleIdx="0" presStyleCnt="3"/>
      <dgm:spPr/>
    </dgm:pt>
    <dgm:pt modelId="{0542EC4D-806C-4B07-8026-7DF3DFE0439E}" type="pres">
      <dgm:prSet presAssocID="{59700693-1824-42BE-9BD4-B9506DCAFA1F}" presName="space" presStyleCnt="0"/>
      <dgm:spPr/>
    </dgm:pt>
    <dgm:pt modelId="{FB0C94DE-BE51-40BB-9BCD-FED286A6C15F}" type="pres">
      <dgm:prSet presAssocID="{59700693-1824-42BE-9BD4-B9506DCAFA1F}" presName="rect1" presStyleLbl="alignAcc1" presStyleIdx="0" presStyleCnt="3"/>
      <dgm:spPr/>
    </dgm:pt>
    <dgm:pt modelId="{00D5E8FE-7365-402B-BF39-06B31733E8E4}" type="pres">
      <dgm:prSet presAssocID="{399A3559-625D-4F1D-B530-6E3DC24660F8}" presName="vertSpace2" presStyleLbl="node1" presStyleIdx="0" presStyleCnt="3"/>
      <dgm:spPr/>
    </dgm:pt>
    <dgm:pt modelId="{8849D6EC-2D65-45C5-B036-AF28562B3007}" type="pres">
      <dgm:prSet presAssocID="{399A3559-625D-4F1D-B530-6E3DC24660F8}" presName="circle2" presStyleLbl="node1" presStyleIdx="1" presStyleCnt="3" custScaleY="90808" custLinFactNeighborX="-318" custLinFactNeighborY="3298"/>
      <dgm:spPr/>
    </dgm:pt>
    <dgm:pt modelId="{F08DBB19-1F78-4991-90A7-B98BE1242A3F}" type="pres">
      <dgm:prSet presAssocID="{399A3559-625D-4F1D-B530-6E3DC24660F8}" presName="rect2" presStyleLbl="alignAcc1" presStyleIdx="1" presStyleCnt="3" custScaleY="89254"/>
      <dgm:spPr/>
    </dgm:pt>
    <dgm:pt modelId="{E857CA73-957C-4867-B62B-1204CA63AE8E}" type="pres">
      <dgm:prSet presAssocID="{F2371CAC-8893-4973-BE2A-5A9463F29A1F}" presName="vertSpace3" presStyleLbl="node1" presStyleIdx="1" presStyleCnt="3"/>
      <dgm:spPr/>
    </dgm:pt>
    <dgm:pt modelId="{1BE33512-5426-4BB4-8A54-9210235500B8}" type="pres">
      <dgm:prSet presAssocID="{F2371CAC-8893-4973-BE2A-5A9463F29A1F}" presName="circle3" presStyleLbl="node1" presStyleIdx="2" presStyleCnt="3" custScaleY="81804" custLinFactNeighborX="-1664" custLinFactNeighborY="6991"/>
      <dgm:spPr/>
    </dgm:pt>
    <dgm:pt modelId="{FCEC1E47-6B38-474B-B36D-C284C48A8B77}" type="pres">
      <dgm:prSet presAssocID="{F2371CAC-8893-4973-BE2A-5A9463F29A1F}" presName="rect3" presStyleLbl="alignAcc1" presStyleIdx="2" presStyleCnt="3" custScaleY="79825"/>
      <dgm:spPr/>
    </dgm:pt>
    <dgm:pt modelId="{661D1EB9-75FA-4C30-996F-B8686B69EC49}" type="pres">
      <dgm:prSet presAssocID="{59700693-1824-42BE-9BD4-B9506DCAFA1F}" presName="rect1ParTxNoCh" presStyleLbl="alignAcc1" presStyleIdx="2" presStyleCnt="3">
        <dgm:presLayoutVars>
          <dgm:chMax val="1"/>
          <dgm:bulletEnabled val="1"/>
        </dgm:presLayoutVars>
      </dgm:prSet>
      <dgm:spPr/>
    </dgm:pt>
    <dgm:pt modelId="{4EB41DB4-6CCD-4C1F-9282-79BF4B311284}" type="pres">
      <dgm:prSet presAssocID="{399A3559-625D-4F1D-B530-6E3DC24660F8}" presName="rect2ParTxNoCh" presStyleLbl="alignAcc1" presStyleIdx="2" presStyleCnt="3">
        <dgm:presLayoutVars>
          <dgm:chMax val="1"/>
          <dgm:bulletEnabled val="1"/>
        </dgm:presLayoutVars>
      </dgm:prSet>
      <dgm:spPr/>
    </dgm:pt>
    <dgm:pt modelId="{8217F9AF-21D9-4C86-8CF9-3902AA03B6FF}" type="pres">
      <dgm:prSet presAssocID="{F2371CAC-8893-4973-BE2A-5A9463F29A1F}" presName="rect3ParTxNoCh" presStyleLbl="alignAcc1" presStyleIdx="2" presStyleCnt="3">
        <dgm:presLayoutVars>
          <dgm:chMax val="1"/>
          <dgm:bulletEnabled val="1"/>
        </dgm:presLayoutVars>
      </dgm:prSet>
      <dgm:spPr/>
    </dgm:pt>
  </dgm:ptLst>
  <dgm:cxnLst>
    <dgm:cxn modelId="{3ADC3A07-9592-47E9-976C-DB467508336B}" type="presOf" srcId="{F2371CAC-8893-4973-BE2A-5A9463F29A1F}" destId="{FCEC1E47-6B38-474B-B36D-C284C48A8B77}" srcOrd="0" destOrd="0" presId="urn:microsoft.com/office/officeart/2005/8/layout/target3"/>
    <dgm:cxn modelId="{B9DFF50D-52FC-42B3-9E9B-F759F6DD5799}" srcId="{9F7A1F92-8E6E-483B-8400-CD394EEADEB6}" destId="{59700693-1824-42BE-9BD4-B9506DCAFA1F}" srcOrd="0" destOrd="0" parTransId="{B4C64811-206A-4437-9510-8C1A987AD651}" sibTransId="{1B5D4A44-6710-4679-B484-47B31703562F}"/>
    <dgm:cxn modelId="{B0278827-B203-4612-9F5B-6D8424495938}" type="presOf" srcId="{F2371CAC-8893-4973-BE2A-5A9463F29A1F}" destId="{8217F9AF-21D9-4C86-8CF9-3902AA03B6FF}" srcOrd="1" destOrd="0" presId="urn:microsoft.com/office/officeart/2005/8/layout/target3"/>
    <dgm:cxn modelId="{B674263B-9C6A-4B10-84B8-C3DC1191F8BB}" type="presOf" srcId="{399A3559-625D-4F1D-B530-6E3DC24660F8}" destId="{4EB41DB4-6CCD-4C1F-9282-79BF4B311284}" srcOrd="1" destOrd="0" presId="urn:microsoft.com/office/officeart/2005/8/layout/target3"/>
    <dgm:cxn modelId="{EF1B9C4D-7CD5-4D4D-A77B-56D0E65754B6}" type="presOf" srcId="{9F7A1F92-8E6E-483B-8400-CD394EEADEB6}" destId="{E7E79676-F124-4C63-9621-A108AAE8A41B}" srcOrd="0" destOrd="0" presId="urn:microsoft.com/office/officeart/2005/8/layout/target3"/>
    <dgm:cxn modelId="{70B58C4F-A2DD-4960-872B-661A85FE805A}" type="presOf" srcId="{399A3559-625D-4F1D-B530-6E3DC24660F8}" destId="{F08DBB19-1F78-4991-90A7-B98BE1242A3F}" srcOrd="0" destOrd="0" presId="urn:microsoft.com/office/officeart/2005/8/layout/target3"/>
    <dgm:cxn modelId="{37654799-0437-4EC7-BBA3-8D65CBEF60F3}" type="presOf" srcId="{59700693-1824-42BE-9BD4-B9506DCAFA1F}" destId="{661D1EB9-75FA-4C30-996F-B8686B69EC49}" srcOrd="1" destOrd="0" presId="urn:microsoft.com/office/officeart/2005/8/layout/target3"/>
    <dgm:cxn modelId="{081215AD-EF00-4C94-8F31-3FB0AD4E5F44}" type="presOf" srcId="{59700693-1824-42BE-9BD4-B9506DCAFA1F}" destId="{FB0C94DE-BE51-40BB-9BCD-FED286A6C15F}" srcOrd="0" destOrd="0" presId="urn:microsoft.com/office/officeart/2005/8/layout/target3"/>
    <dgm:cxn modelId="{9C5ACDBC-1FEE-41DB-80F0-0112000E8624}" srcId="{9F7A1F92-8E6E-483B-8400-CD394EEADEB6}" destId="{399A3559-625D-4F1D-B530-6E3DC24660F8}" srcOrd="1" destOrd="0" parTransId="{D08B37B3-6758-45E0-9FDE-2D8CD2221B8E}" sibTransId="{074306DF-4EF6-4794-B5CD-698C807218F8}"/>
    <dgm:cxn modelId="{4BA928C3-F963-4CAC-964D-DC0BE61DA8B5}" srcId="{9F7A1F92-8E6E-483B-8400-CD394EEADEB6}" destId="{F2371CAC-8893-4973-BE2A-5A9463F29A1F}" srcOrd="2" destOrd="0" parTransId="{6323C2A0-FC74-4EEA-A78C-7E5D0B16AC71}" sibTransId="{138B820E-979C-4B0A-AB8F-38FFB922095A}"/>
    <dgm:cxn modelId="{6009B69C-D8B0-44AC-BE07-F036F6A739B5}" type="presParOf" srcId="{E7E79676-F124-4C63-9621-A108AAE8A41B}" destId="{D56EF660-2949-4F30-A642-A3E5C8127C01}" srcOrd="0" destOrd="0" presId="urn:microsoft.com/office/officeart/2005/8/layout/target3"/>
    <dgm:cxn modelId="{13854E3B-B023-4B84-B22B-29D94079C11B}" type="presParOf" srcId="{E7E79676-F124-4C63-9621-A108AAE8A41B}" destId="{0542EC4D-806C-4B07-8026-7DF3DFE0439E}" srcOrd="1" destOrd="0" presId="urn:microsoft.com/office/officeart/2005/8/layout/target3"/>
    <dgm:cxn modelId="{32E85945-8B11-44BA-B9DB-38452E47461F}" type="presParOf" srcId="{E7E79676-F124-4C63-9621-A108AAE8A41B}" destId="{FB0C94DE-BE51-40BB-9BCD-FED286A6C15F}" srcOrd="2" destOrd="0" presId="urn:microsoft.com/office/officeart/2005/8/layout/target3"/>
    <dgm:cxn modelId="{68706E8E-7543-4397-BB21-F1097BEB5881}" type="presParOf" srcId="{E7E79676-F124-4C63-9621-A108AAE8A41B}" destId="{00D5E8FE-7365-402B-BF39-06B31733E8E4}" srcOrd="3" destOrd="0" presId="urn:microsoft.com/office/officeart/2005/8/layout/target3"/>
    <dgm:cxn modelId="{7294151A-40C4-4EAF-806A-F4E514F9B50A}" type="presParOf" srcId="{E7E79676-F124-4C63-9621-A108AAE8A41B}" destId="{8849D6EC-2D65-45C5-B036-AF28562B3007}" srcOrd="4" destOrd="0" presId="urn:microsoft.com/office/officeart/2005/8/layout/target3"/>
    <dgm:cxn modelId="{19207F5A-3E5C-4B6B-8E03-25C0B53A08EC}" type="presParOf" srcId="{E7E79676-F124-4C63-9621-A108AAE8A41B}" destId="{F08DBB19-1F78-4991-90A7-B98BE1242A3F}" srcOrd="5" destOrd="0" presId="urn:microsoft.com/office/officeart/2005/8/layout/target3"/>
    <dgm:cxn modelId="{3827B603-CC54-4329-9282-D6F2F67F1354}" type="presParOf" srcId="{E7E79676-F124-4C63-9621-A108AAE8A41B}" destId="{E857CA73-957C-4867-B62B-1204CA63AE8E}" srcOrd="6" destOrd="0" presId="urn:microsoft.com/office/officeart/2005/8/layout/target3"/>
    <dgm:cxn modelId="{7178B973-D002-469C-AF56-B8685993916E}" type="presParOf" srcId="{E7E79676-F124-4C63-9621-A108AAE8A41B}" destId="{1BE33512-5426-4BB4-8A54-9210235500B8}" srcOrd="7" destOrd="0" presId="urn:microsoft.com/office/officeart/2005/8/layout/target3"/>
    <dgm:cxn modelId="{DB5AE16D-38C0-4CAF-A850-CB0D2FBBB2BF}" type="presParOf" srcId="{E7E79676-F124-4C63-9621-A108AAE8A41B}" destId="{FCEC1E47-6B38-474B-B36D-C284C48A8B77}" srcOrd="8" destOrd="0" presId="urn:microsoft.com/office/officeart/2005/8/layout/target3"/>
    <dgm:cxn modelId="{F40DA05B-11DD-468D-97DE-AF4502D3CD77}" type="presParOf" srcId="{E7E79676-F124-4C63-9621-A108AAE8A41B}" destId="{661D1EB9-75FA-4C30-996F-B8686B69EC49}" srcOrd="9" destOrd="0" presId="urn:microsoft.com/office/officeart/2005/8/layout/target3"/>
    <dgm:cxn modelId="{888B965D-627C-420B-8049-60A2380847B4}" type="presParOf" srcId="{E7E79676-F124-4C63-9621-A108AAE8A41B}" destId="{4EB41DB4-6CCD-4C1F-9282-79BF4B311284}" srcOrd="10" destOrd="0" presId="urn:microsoft.com/office/officeart/2005/8/layout/target3"/>
    <dgm:cxn modelId="{FA5FA43E-BDAD-428D-8000-D30C6FE20EEA}" type="presParOf" srcId="{E7E79676-F124-4C63-9621-A108AAE8A41B}" destId="{8217F9AF-21D9-4C86-8CF9-3902AA03B6FF}" srcOrd="11" destOrd="0" presId="urn:microsoft.com/office/officeart/2005/8/layout/target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8.xml><?xml version="1.0" encoding="utf-8"?>
<dgm:dataModel xmlns:dgm="http://schemas.openxmlformats.org/drawingml/2006/diagram" xmlns:a="http://schemas.openxmlformats.org/drawingml/2006/main">
  <dgm:ptLst>
    <dgm:pt modelId="{B5099628-BFB8-43A7-8B57-B85BC7568BF0}" type="doc">
      <dgm:prSet loTypeId="urn:microsoft.com/office/officeart/2005/8/layout/hChevron3" loCatId="process" qsTypeId="urn:microsoft.com/office/officeart/2005/8/quickstyle/simple4" qsCatId="simple" csTypeId="urn:microsoft.com/office/officeart/2005/8/colors/accent1_2" csCatId="accent1" phldr="1"/>
      <dgm:spPr/>
      <dgm:t>
        <a:bodyPr/>
        <a:lstStyle/>
        <a:p>
          <a:endParaRPr lang="es-ES"/>
        </a:p>
      </dgm:t>
    </dgm:pt>
    <dgm:pt modelId="{E8B38C54-74E3-4A96-8A64-E041008A3932}">
      <dgm:prSet phldrT="[Texto]" custT="1"/>
      <dgm:spPr/>
      <dgm:t>
        <a:bodyPr/>
        <a:lstStyle/>
        <a:p>
          <a:r>
            <a:rPr lang="es-EC" sz="1800" dirty="0">
              <a:latin typeface="Book Antiqua" panose="02040602050305030304" pitchFamily="18" charset="0"/>
            </a:rPr>
            <a:t>Agilidad de </a:t>
          </a:r>
        </a:p>
        <a:p>
          <a:r>
            <a:rPr lang="es-EC" sz="1800" dirty="0">
              <a:latin typeface="Book Antiqua" panose="02040602050305030304" pitchFamily="18" charset="0"/>
            </a:rPr>
            <a:t>procesos</a:t>
          </a:r>
          <a:endParaRPr lang="es-ES" sz="1800" dirty="0">
            <a:latin typeface="Book Antiqua" panose="02040602050305030304" pitchFamily="18" charset="0"/>
          </a:endParaRPr>
        </a:p>
      </dgm:t>
    </dgm:pt>
    <dgm:pt modelId="{B08C9036-0B3F-4A53-85E1-6546DEC19C81}" type="parTrans" cxnId="{61131B1F-9C5A-4963-8632-152DA0A6417B}">
      <dgm:prSet/>
      <dgm:spPr/>
      <dgm:t>
        <a:bodyPr/>
        <a:lstStyle/>
        <a:p>
          <a:endParaRPr lang="es-ES"/>
        </a:p>
      </dgm:t>
    </dgm:pt>
    <dgm:pt modelId="{C168F4DE-D186-4BB3-8042-1FE03D3813DF}" type="sibTrans" cxnId="{61131B1F-9C5A-4963-8632-152DA0A6417B}">
      <dgm:prSet/>
      <dgm:spPr/>
      <dgm:t>
        <a:bodyPr/>
        <a:lstStyle/>
        <a:p>
          <a:endParaRPr lang="es-ES"/>
        </a:p>
      </dgm:t>
    </dgm:pt>
    <dgm:pt modelId="{8D8E6B89-183C-4F85-957E-E6C0E23F716D}">
      <dgm:prSet phldrT="[Texto]" custT="1"/>
      <dgm:spPr/>
      <dgm:t>
        <a:bodyPr/>
        <a:lstStyle/>
        <a:p>
          <a:r>
            <a:rPr lang="es-EC" sz="1800" dirty="0">
              <a:latin typeface="Book Antiqua" panose="02040602050305030304" pitchFamily="18" charset="0"/>
            </a:rPr>
            <a:t>Ahorro de </a:t>
          </a:r>
        </a:p>
        <a:p>
          <a:r>
            <a:rPr lang="es-EC" sz="1800" dirty="0">
              <a:latin typeface="Book Antiqua" panose="02040602050305030304" pitchFamily="18" charset="0"/>
            </a:rPr>
            <a:t>tiempo</a:t>
          </a:r>
          <a:endParaRPr lang="es-ES" sz="1800" dirty="0">
            <a:latin typeface="Book Antiqua" panose="02040602050305030304" pitchFamily="18" charset="0"/>
          </a:endParaRPr>
        </a:p>
      </dgm:t>
    </dgm:pt>
    <dgm:pt modelId="{8D92D163-E14C-4F3F-8CD1-DE63587CFDA0}" type="parTrans" cxnId="{DA82CF36-5BF8-4241-A884-5555E1EE2F5E}">
      <dgm:prSet/>
      <dgm:spPr/>
      <dgm:t>
        <a:bodyPr/>
        <a:lstStyle/>
        <a:p>
          <a:endParaRPr lang="es-ES"/>
        </a:p>
      </dgm:t>
    </dgm:pt>
    <dgm:pt modelId="{5E8A1D49-AA76-4451-B500-9F31CE195B14}" type="sibTrans" cxnId="{DA82CF36-5BF8-4241-A884-5555E1EE2F5E}">
      <dgm:prSet/>
      <dgm:spPr/>
      <dgm:t>
        <a:bodyPr/>
        <a:lstStyle/>
        <a:p>
          <a:endParaRPr lang="es-ES"/>
        </a:p>
      </dgm:t>
    </dgm:pt>
    <dgm:pt modelId="{6FD80353-3EEF-4600-BD2F-4463021CFBE7}">
      <dgm:prSet phldrT="[Texto]" custT="1"/>
      <dgm:spPr/>
      <dgm:t>
        <a:bodyPr/>
        <a:lstStyle/>
        <a:p>
          <a:r>
            <a:rPr lang="es-EC" sz="1800" dirty="0">
              <a:latin typeface="Book Antiqua" panose="02040602050305030304" pitchFamily="18" charset="0"/>
            </a:rPr>
            <a:t>Menor costo</a:t>
          </a:r>
          <a:endParaRPr lang="es-ES" sz="1800" dirty="0">
            <a:latin typeface="Book Antiqua" panose="02040602050305030304" pitchFamily="18" charset="0"/>
          </a:endParaRPr>
        </a:p>
      </dgm:t>
    </dgm:pt>
    <dgm:pt modelId="{3512A5E3-A36A-4D26-93D6-15481522EEBF}" type="parTrans" cxnId="{103D3F35-3DBB-4199-B280-CE4C10F234FB}">
      <dgm:prSet/>
      <dgm:spPr/>
      <dgm:t>
        <a:bodyPr/>
        <a:lstStyle/>
        <a:p>
          <a:endParaRPr lang="es-ES"/>
        </a:p>
      </dgm:t>
    </dgm:pt>
    <dgm:pt modelId="{A12DD3DA-D1EE-4352-9D17-A65C5AA1F993}" type="sibTrans" cxnId="{103D3F35-3DBB-4199-B280-CE4C10F234FB}">
      <dgm:prSet/>
      <dgm:spPr/>
      <dgm:t>
        <a:bodyPr/>
        <a:lstStyle/>
        <a:p>
          <a:endParaRPr lang="es-ES"/>
        </a:p>
      </dgm:t>
    </dgm:pt>
    <dgm:pt modelId="{2B3197B7-0302-48AD-B51D-DC31CF2BD3AF}">
      <dgm:prSet phldrT="[Texto]" custT="1"/>
      <dgm:spPr/>
      <dgm:t>
        <a:bodyPr/>
        <a:lstStyle/>
        <a:p>
          <a:r>
            <a:rPr lang="es-EC" sz="1800" dirty="0" err="1">
              <a:latin typeface="Book Antiqua" panose="02040602050305030304" pitchFamily="18" charset="0"/>
            </a:rPr>
            <a:t>Controlmás</a:t>
          </a:r>
          <a:r>
            <a:rPr lang="es-EC" sz="1800" dirty="0">
              <a:latin typeface="Book Antiqua" panose="02040602050305030304" pitchFamily="18" charset="0"/>
            </a:rPr>
            <a:t> estricto</a:t>
          </a:r>
          <a:endParaRPr lang="es-ES" sz="1800" dirty="0">
            <a:latin typeface="Book Antiqua" panose="02040602050305030304" pitchFamily="18" charset="0"/>
          </a:endParaRPr>
        </a:p>
      </dgm:t>
    </dgm:pt>
    <dgm:pt modelId="{8DDBA506-A098-425C-A782-7E31C7B67E2B}" type="parTrans" cxnId="{7DC36AE0-45FE-4B5A-8877-D1F3AF0D8179}">
      <dgm:prSet/>
      <dgm:spPr/>
      <dgm:t>
        <a:bodyPr/>
        <a:lstStyle/>
        <a:p>
          <a:endParaRPr lang="es-ES"/>
        </a:p>
      </dgm:t>
    </dgm:pt>
    <dgm:pt modelId="{B7C8DA73-FB1E-4DA9-9E8E-35BDC97327B4}" type="sibTrans" cxnId="{7DC36AE0-45FE-4B5A-8877-D1F3AF0D8179}">
      <dgm:prSet/>
      <dgm:spPr/>
      <dgm:t>
        <a:bodyPr/>
        <a:lstStyle/>
        <a:p>
          <a:endParaRPr lang="es-ES"/>
        </a:p>
      </dgm:t>
    </dgm:pt>
    <dgm:pt modelId="{9DBEE416-9280-4108-ADC1-B40826CF5F0F}" type="pres">
      <dgm:prSet presAssocID="{B5099628-BFB8-43A7-8B57-B85BC7568BF0}" presName="Name0" presStyleCnt="0">
        <dgm:presLayoutVars>
          <dgm:dir/>
          <dgm:resizeHandles val="exact"/>
        </dgm:presLayoutVars>
      </dgm:prSet>
      <dgm:spPr/>
    </dgm:pt>
    <dgm:pt modelId="{6D236C32-AB3B-415F-BC58-21F6186D2B51}" type="pres">
      <dgm:prSet presAssocID="{E8B38C54-74E3-4A96-8A64-E041008A3932}" presName="parTxOnly" presStyleLbl="node1" presStyleIdx="0" presStyleCnt="4" custScaleX="84311" custScaleY="161015">
        <dgm:presLayoutVars>
          <dgm:bulletEnabled val="1"/>
        </dgm:presLayoutVars>
      </dgm:prSet>
      <dgm:spPr/>
    </dgm:pt>
    <dgm:pt modelId="{68513E06-85E4-48AE-93E0-BE20C42CC218}" type="pres">
      <dgm:prSet presAssocID="{C168F4DE-D186-4BB3-8042-1FE03D3813DF}" presName="parSpace" presStyleCnt="0"/>
      <dgm:spPr/>
    </dgm:pt>
    <dgm:pt modelId="{49356C35-F4A3-4216-95BC-73A7D08DFDC9}" type="pres">
      <dgm:prSet presAssocID="{8D8E6B89-183C-4F85-957E-E6C0E23F716D}" presName="parTxOnly" presStyleLbl="node1" presStyleIdx="1" presStyleCnt="4" custScaleY="166082">
        <dgm:presLayoutVars>
          <dgm:bulletEnabled val="1"/>
        </dgm:presLayoutVars>
      </dgm:prSet>
      <dgm:spPr/>
    </dgm:pt>
    <dgm:pt modelId="{EB678F8E-F45D-4EA3-9974-D9FA28143F0C}" type="pres">
      <dgm:prSet presAssocID="{5E8A1D49-AA76-4451-B500-9F31CE195B14}" presName="parSpace" presStyleCnt="0"/>
      <dgm:spPr/>
    </dgm:pt>
    <dgm:pt modelId="{41E205CA-1574-4C02-8F15-0902D4235003}" type="pres">
      <dgm:prSet presAssocID="{6FD80353-3EEF-4600-BD2F-4463021CFBE7}" presName="parTxOnly" presStyleLbl="node1" presStyleIdx="2" presStyleCnt="4" custScaleY="163549">
        <dgm:presLayoutVars>
          <dgm:bulletEnabled val="1"/>
        </dgm:presLayoutVars>
      </dgm:prSet>
      <dgm:spPr/>
    </dgm:pt>
    <dgm:pt modelId="{D9E2D4D7-5FDC-45EC-A21A-31A7747E91FF}" type="pres">
      <dgm:prSet presAssocID="{A12DD3DA-D1EE-4352-9D17-A65C5AA1F993}" presName="parSpace" presStyleCnt="0"/>
      <dgm:spPr/>
    </dgm:pt>
    <dgm:pt modelId="{5E02AA99-1466-442D-B587-DF351796FF22}" type="pres">
      <dgm:prSet presAssocID="{2B3197B7-0302-48AD-B51D-DC31CF2BD3AF}" presName="parTxOnly" presStyleLbl="node1" presStyleIdx="3" presStyleCnt="4" custScaleY="173682">
        <dgm:presLayoutVars>
          <dgm:bulletEnabled val="1"/>
        </dgm:presLayoutVars>
      </dgm:prSet>
      <dgm:spPr/>
    </dgm:pt>
  </dgm:ptLst>
  <dgm:cxnLst>
    <dgm:cxn modelId="{BE2E3B06-CFCE-47D7-96FB-02299040A444}" type="presOf" srcId="{6FD80353-3EEF-4600-BD2F-4463021CFBE7}" destId="{41E205CA-1574-4C02-8F15-0902D4235003}" srcOrd="0" destOrd="0" presId="urn:microsoft.com/office/officeart/2005/8/layout/hChevron3"/>
    <dgm:cxn modelId="{61131B1F-9C5A-4963-8632-152DA0A6417B}" srcId="{B5099628-BFB8-43A7-8B57-B85BC7568BF0}" destId="{E8B38C54-74E3-4A96-8A64-E041008A3932}" srcOrd="0" destOrd="0" parTransId="{B08C9036-0B3F-4A53-85E1-6546DEC19C81}" sibTransId="{C168F4DE-D186-4BB3-8042-1FE03D3813DF}"/>
    <dgm:cxn modelId="{103D3F35-3DBB-4199-B280-CE4C10F234FB}" srcId="{B5099628-BFB8-43A7-8B57-B85BC7568BF0}" destId="{6FD80353-3EEF-4600-BD2F-4463021CFBE7}" srcOrd="2" destOrd="0" parTransId="{3512A5E3-A36A-4D26-93D6-15481522EEBF}" sibTransId="{A12DD3DA-D1EE-4352-9D17-A65C5AA1F993}"/>
    <dgm:cxn modelId="{DA82CF36-5BF8-4241-A884-5555E1EE2F5E}" srcId="{B5099628-BFB8-43A7-8B57-B85BC7568BF0}" destId="{8D8E6B89-183C-4F85-957E-E6C0E23F716D}" srcOrd="1" destOrd="0" parTransId="{8D92D163-E14C-4F3F-8CD1-DE63587CFDA0}" sibTransId="{5E8A1D49-AA76-4451-B500-9F31CE195B14}"/>
    <dgm:cxn modelId="{2C5A163C-1AA8-445B-96B0-C53C79539C3C}" type="presOf" srcId="{2B3197B7-0302-48AD-B51D-DC31CF2BD3AF}" destId="{5E02AA99-1466-442D-B587-DF351796FF22}" srcOrd="0" destOrd="0" presId="urn:microsoft.com/office/officeart/2005/8/layout/hChevron3"/>
    <dgm:cxn modelId="{649C4B44-3B55-43F2-A697-AF34A5D7627A}" type="presOf" srcId="{8D8E6B89-183C-4F85-957E-E6C0E23F716D}" destId="{49356C35-F4A3-4216-95BC-73A7D08DFDC9}" srcOrd="0" destOrd="0" presId="urn:microsoft.com/office/officeart/2005/8/layout/hChevron3"/>
    <dgm:cxn modelId="{ABA73173-49DB-4FA0-8DDE-E106C701A99A}" type="presOf" srcId="{B5099628-BFB8-43A7-8B57-B85BC7568BF0}" destId="{9DBEE416-9280-4108-ADC1-B40826CF5F0F}" srcOrd="0" destOrd="0" presId="urn:microsoft.com/office/officeart/2005/8/layout/hChevron3"/>
    <dgm:cxn modelId="{9D83A859-0F09-47D7-957E-D3B20BE94F02}" type="presOf" srcId="{E8B38C54-74E3-4A96-8A64-E041008A3932}" destId="{6D236C32-AB3B-415F-BC58-21F6186D2B51}" srcOrd="0" destOrd="0" presId="urn:microsoft.com/office/officeart/2005/8/layout/hChevron3"/>
    <dgm:cxn modelId="{7DC36AE0-45FE-4B5A-8877-D1F3AF0D8179}" srcId="{B5099628-BFB8-43A7-8B57-B85BC7568BF0}" destId="{2B3197B7-0302-48AD-B51D-DC31CF2BD3AF}" srcOrd="3" destOrd="0" parTransId="{8DDBA506-A098-425C-A782-7E31C7B67E2B}" sibTransId="{B7C8DA73-FB1E-4DA9-9E8E-35BDC97327B4}"/>
    <dgm:cxn modelId="{084FFC6A-677A-449D-B23F-C6A658467AB5}" type="presParOf" srcId="{9DBEE416-9280-4108-ADC1-B40826CF5F0F}" destId="{6D236C32-AB3B-415F-BC58-21F6186D2B51}" srcOrd="0" destOrd="0" presId="urn:microsoft.com/office/officeart/2005/8/layout/hChevron3"/>
    <dgm:cxn modelId="{CEF3D7A2-A82E-464D-A6DA-54E50CEE862F}" type="presParOf" srcId="{9DBEE416-9280-4108-ADC1-B40826CF5F0F}" destId="{68513E06-85E4-48AE-93E0-BE20C42CC218}" srcOrd="1" destOrd="0" presId="urn:microsoft.com/office/officeart/2005/8/layout/hChevron3"/>
    <dgm:cxn modelId="{63B8A9F9-69B7-43AA-9292-0F203FE3723A}" type="presParOf" srcId="{9DBEE416-9280-4108-ADC1-B40826CF5F0F}" destId="{49356C35-F4A3-4216-95BC-73A7D08DFDC9}" srcOrd="2" destOrd="0" presId="urn:microsoft.com/office/officeart/2005/8/layout/hChevron3"/>
    <dgm:cxn modelId="{7112A9B3-FF7B-4DB3-ABDD-D0557F173B41}" type="presParOf" srcId="{9DBEE416-9280-4108-ADC1-B40826CF5F0F}" destId="{EB678F8E-F45D-4EA3-9974-D9FA28143F0C}" srcOrd="3" destOrd="0" presId="urn:microsoft.com/office/officeart/2005/8/layout/hChevron3"/>
    <dgm:cxn modelId="{F1405A05-CEB6-4593-91FF-B5315D89FFAB}" type="presParOf" srcId="{9DBEE416-9280-4108-ADC1-B40826CF5F0F}" destId="{41E205CA-1574-4C02-8F15-0902D4235003}" srcOrd="4" destOrd="0" presId="urn:microsoft.com/office/officeart/2005/8/layout/hChevron3"/>
    <dgm:cxn modelId="{BD1279E7-7551-4CFD-AEFD-4E2C73F54B44}" type="presParOf" srcId="{9DBEE416-9280-4108-ADC1-B40826CF5F0F}" destId="{D9E2D4D7-5FDC-45EC-A21A-31A7747E91FF}" srcOrd="5" destOrd="0" presId="urn:microsoft.com/office/officeart/2005/8/layout/hChevron3"/>
    <dgm:cxn modelId="{DC91AFDD-C8AF-404B-B9E2-C18F08970BFE}" type="presParOf" srcId="{9DBEE416-9280-4108-ADC1-B40826CF5F0F}" destId="{5E02AA99-1466-442D-B587-DF351796FF22}" srcOrd="6" destOrd="0" presId="urn:microsoft.com/office/officeart/2005/8/layout/hChevron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9.xml><?xml version="1.0" encoding="utf-8"?>
<dgm:dataModel xmlns:dgm="http://schemas.openxmlformats.org/drawingml/2006/diagram" xmlns:a="http://schemas.openxmlformats.org/drawingml/2006/main">
  <dgm:ptLst>
    <dgm:pt modelId="{BA3E668B-4060-4CDB-8AB8-0FC70FC18712}" type="doc">
      <dgm:prSet loTypeId="urn:microsoft.com/office/officeart/2005/8/layout/default" loCatId="list" qsTypeId="urn:microsoft.com/office/officeart/2005/8/quickstyle/simple3" qsCatId="simple" csTypeId="urn:microsoft.com/office/officeart/2005/8/colors/accent1_2" csCatId="accent1" phldr="1"/>
      <dgm:spPr/>
      <dgm:t>
        <a:bodyPr/>
        <a:lstStyle/>
        <a:p>
          <a:endParaRPr lang="es-ES"/>
        </a:p>
      </dgm:t>
    </dgm:pt>
    <dgm:pt modelId="{0E0AE6D5-B1B1-437B-AFEB-5F09C0C72C4E}">
      <dgm:prSet phldrT="[Texto]" custT="1"/>
      <dgm:spPr/>
      <dgm:t>
        <a:bodyPr/>
        <a:lstStyle/>
        <a:p>
          <a:r>
            <a:rPr lang="es-ES" sz="1800" dirty="0">
              <a:latin typeface="Book Antiqua" panose="02040602050305030304" pitchFamily="18" charset="0"/>
            </a:rPr>
            <a:t>Cautela para evitar la filtración de información.</a:t>
          </a:r>
        </a:p>
      </dgm:t>
    </dgm:pt>
    <dgm:pt modelId="{9BDF4DFD-A8EA-4542-8BAA-D02EC93906D2}" type="parTrans" cxnId="{933D90FB-FDCE-48D9-943A-1EB74D44EC6E}">
      <dgm:prSet/>
      <dgm:spPr/>
      <dgm:t>
        <a:bodyPr/>
        <a:lstStyle/>
        <a:p>
          <a:endParaRPr lang="es-ES"/>
        </a:p>
      </dgm:t>
    </dgm:pt>
    <dgm:pt modelId="{0AF41495-84E1-49DE-8B08-ACBC53DFCBF3}" type="sibTrans" cxnId="{933D90FB-FDCE-48D9-943A-1EB74D44EC6E}">
      <dgm:prSet/>
      <dgm:spPr/>
      <dgm:t>
        <a:bodyPr/>
        <a:lstStyle/>
        <a:p>
          <a:endParaRPr lang="es-ES"/>
        </a:p>
      </dgm:t>
    </dgm:pt>
    <dgm:pt modelId="{B0DC1DE6-B676-41E7-92ED-6DCFAEB06DB8}">
      <dgm:prSet phldrT="[Texto]" custT="1"/>
      <dgm:spPr/>
      <dgm:t>
        <a:bodyPr/>
        <a:lstStyle/>
        <a:p>
          <a:r>
            <a:rPr lang="es-ES" sz="1800" dirty="0">
              <a:latin typeface="Book Antiqua" panose="02040602050305030304" pitchFamily="18" charset="0"/>
            </a:rPr>
            <a:t>Aumenta el riesgo de dejar fuera a personas vulnerables como: tercera edad, discapacitados o de rentas bajas. </a:t>
          </a:r>
        </a:p>
      </dgm:t>
    </dgm:pt>
    <dgm:pt modelId="{9CD3787E-038F-4A2D-A267-BE96665B5A4A}" type="parTrans" cxnId="{B69EC599-A8BA-4A00-B940-05C92B185AD4}">
      <dgm:prSet/>
      <dgm:spPr/>
      <dgm:t>
        <a:bodyPr/>
        <a:lstStyle/>
        <a:p>
          <a:endParaRPr lang="es-ES"/>
        </a:p>
      </dgm:t>
    </dgm:pt>
    <dgm:pt modelId="{2BD84849-5241-4A28-A616-D79DD452BC04}" type="sibTrans" cxnId="{B69EC599-A8BA-4A00-B940-05C92B185AD4}">
      <dgm:prSet/>
      <dgm:spPr/>
      <dgm:t>
        <a:bodyPr/>
        <a:lstStyle/>
        <a:p>
          <a:endParaRPr lang="es-ES"/>
        </a:p>
      </dgm:t>
    </dgm:pt>
    <dgm:pt modelId="{84578AB7-04CC-4641-94D7-111913C94BEE}">
      <dgm:prSet phldrT="[Texto]" custT="1"/>
      <dgm:spPr/>
      <dgm:t>
        <a:bodyPr/>
        <a:lstStyle/>
        <a:p>
          <a:r>
            <a:rPr lang="es-ES" sz="1800">
              <a:latin typeface="Book Antiqua" panose="02040602050305030304" pitchFamily="18" charset="0"/>
            </a:rPr>
            <a:t>Nuevo riesgo de exclusión para quienes no tengan solvencia económica para ingresas a instrumentos tecnológicos.   </a:t>
          </a:r>
          <a:endParaRPr lang="es-ES" sz="1800" dirty="0">
            <a:latin typeface="Book Antiqua" panose="02040602050305030304" pitchFamily="18" charset="0"/>
          </a:endParaRPr>
        </a:p>
      </dgm:t>
    </dgm:pt>
    <dgm:pt modelId="{CAF6952B-B3E6-45B7-A33F-421DF269A38B}" type="parTrans" cxnId="{693C1E42-64AC-4806-842C-294F647AA521}">
      <dgm:prSet/>
      <dgm:spPr/>
      <dgm:t>
        <a:bodyPr/>
        <a:lstStyle/>
        <a:p>
          <a:endParaRPr lang="es-ES"/>
        </a:p>
      </dgm:t>
    </dgm:pt>
    <dgm:pt modelId="{D637170D-C5C2-4E69-8E0C-DC0FCCE3956B}" type="sibTrans" cxnId="{693C1E42-64AC-4806-842C-294F647AA521}">
      <dgm:prSet/>
      <dgm:spPr/>
      <dgm:t>
        <a:bodyPr/>
        <a:lstStyle/>
        <a:p>
          <a:endParaRPr lang="es-ES"/>
        </a:p>
      </dgm:t>
    </dgm:pt>
    <dgm:pt modelId="{54C7A01C-6B5B-4068-BCD8-FC10BEE981B0}" type="pres">
      <dgm:prSet presAssocID="{BA3E668B-4060-4CDB-8AB8-0FC70FC18712}" presName="diagram" presStyleCnt="0">
        <dgm:presLayoutVars>
          <dgm:dir/>
          <dgm:resizeHandles val="exact"/>
        </dgm:presLayoutVars>
      </dgm:prSet>
      <dgm:spPr/>
    </dgm:pt>
    <dgm:pt modelId="{F6D58BEA-B998-4A2E-9C57-CFF40D86031F}" type="pres">
      <dgm:prSet presAssocID="{0E0AE6D5-B1B1-437B-AFEB-5F09C0C72C4E}" presName="node" presStyleLbl="node1" presStyleIdx="0" presStyleCnt="3" custScaleY="61838" custLinFactNeighborX="62" custLinFactNeighborY="-26369">
        <dgm:presLayoutVars>
          <dgm:bulletEnabled val="1"/>
        </dgm:presLayoutVars>
      </dgm:prSet>
      <dgm:spPr/>
    </dgm:pt>
    <dgm:pt modelId="{59C09593-39CE-4475-BBA9-A09C5B3CCE03}" type="pres">
      <dgm:prSet presAssocID="{0AF41495-84E1-49DE-8B08-ACBC53DFCBF3}" presName="sibTrans" presStyleCnt="0"/>
      <dgm:spPr/>
    </dgm:pt>
    <dgm:pt modelId="{00E75D1A-9F80-48AC-8408-E64905353C48}" type="pres">
      <dgm:prSet presAssocID="{B0DC1DE6-B676-41E7-92ED-6DCFAEB06DB8}" presName="node" presStyleLbl="node1" presStyleIdx="1" presStyleCnt="3" custScaleY="59498" custLinFactNeighborX="-54956" custLinFactNeighborY="39833">
        <dgm:presLayoutVars>
          <dgm:bulletEnabled val="1"/>
        </dgm:presLayoutVars>
      </dgm:prSet>
      <dgm:spPr/>
    </dgm:pt>
    <dgm:pt modelId="{E8696CAA-985B-4CF1-8245-909A4428CEC8}" type="pres">
      <dgm:prSet presAssocID="{2BD84849-5241-4A28-A616-D79DD452BC04}" presName="sibTrans" presStyleCnt="0"/>
      <dgm:spPr/>
    </dgm:pt>
    <dgm:pt modelId="{855036E0-434B-4F5A-8627-8BA98ABE3DAD}" type="pres">
      <dgm:prSet presAssocID="{84578AB7-04CC-4641-94D7-111913C94BEE}" presName="node" presStyleLbl="node1" presStyleIdx="2" presStyleCnt="3" custScaleY="58307" custLinFactNeighborX="55026" custLinFactNeighborY="28613">
        <dgm:presLayoutVars>
          <dgm:bulletEnabled val="1"/>
        </dgm:presLayoutVars>
      </dgm:prSet>
      <dgm:spPr/>
    </dgm:pt>
  </dgm:ptLst>
  <dgm:cxnLst>
    <dgm:cxn modelId="{B8E15C2D-9149-4622-B214-3B55F111B6B3}" type="presOf" srcId="{0E0AE6D5-B1B1-437B-AFEB-5F09C0C72C4E}" destId="{F6D58BEA-B998-4A2E-9C57-CFF40D86031F}" srcOrd="0" destOrd="0" presId="urn:microsoft.com/office/officeart/2005/8/layout/default"/>
    <dgm:cxn modelId="{693C1E42-64AC-4806-842C-294F647AA521}" srcId="{BA3E668B-4060-4CDB-8AB8-0FC70FC18712}" destId="{84578AB7-04CC-4641-94D7-111913C94BEE}" srcOrd="2" destOrd="0" parTransId="{CAF6952B-B3E6-45B7-A33F-421DF269A38B}" sibTransId="{D637170D-C5C2-4E69-8E0C-DC0FCCE3956B}"/>
    <dgm:cxn modelId="{5EF6CC58-C8A1-4058-B37A-0C02185D7334}" type="presOf" srcId="{84578AB7-04CC-4641-94D7-111913C94BEE}" destId="{855036E0-434B-4F5A-8627-8BA98ABE3DAD}" srcOrd="0" destOrd="0" presId="urn:microsoft.com/office/officeart/2005/8/layout/default"/>
    <dgm:cxn modelId="{B69EC599-A8BA-4A00-B940-05C92B185AD4}" srcId="{BA3E668B-4060-4CDB-8AB8-0FC70FC18712}" destId="{B0DC1DE6-B676-41E7-92ED-6DCFAEB06DB8}" srcOrd="1" destOrd="0" parTransId="{9CD3787E-038F-4A2D-A267-BE96665B5A4A}" sibTransId="{2BD84849-5241-4A28-A616-D79DD452BC04}"/>
    <dgm:cxn modelId="{7D8C86D3-4DDC-4E96-BA6C-40433E3014B3}" type="presOf" srcId="{B0DC1DE6-B676-41E7-92ED-6DCFAEB06DB8}" destId="{00E75D1A-9F80-48AC-8408-E64905353C48}" srcOrd="0" destOrd="0" presId="urn:microsoft.com/office/officeart/2005/8/layout/default"/>
    <dgm:cxn modelId="{4C398CEC-D93A-40D2-A6D8-2F6335C82B6C}" type="presOf" srcId="{BA3E668B-4060-4CDB-8AB8-0FC70FC18712}" destId="{54C7A01C-6B5B-4068-BCD8-FC10BEE981B0}" srcOrd="0" destOrd="0" presId="urn:microsoft.com/office/officeart/2005/8/layout/default"/>
    <dgm:cxn modelId="{933D90FB-FDCE-48D9-943A-1EB74D44EC6E}" srcId="{BA3E668B-4060-4CDB-8AB8-0FC70FC18712}" destId="{0E0AE6D5-B1B1-437B-AFEB-5F09C0C72C4E}" srcOrd="0" destOrd="0" parTransId="{9BDF4DFD-A8EA-4542-8BAA-D02EC93906D2}" sibTransId="{0AF41495-84E1-49DE-8B08-ACBC53DFCBF3}"/>
    <dgm:cxn modelId="{FB12059A-05E3-480F-B657-4FAAC6354AC8}" type="presParOf" srcId="{54C7A01C-6B5B-4068-BCD8-FC10BEE981B0}" destId="{F6D58BEA-B998-4A2E-9C57-CFF40D86031F}" srcOrd="0" destOrd="0" presId="urn:microsoft.com/office/officeart/2005/8/layout/default"/>
    <dgm:cxn modelId="{25A233F2-F977-4D37-9738-E6E2123EBDCA}" type="presParOf" srcId="{54C7A01C-6B5B-4068-BCD8-FC10BEE981B0}" destId="{59C09593-39CE-4475-BBA9-A09C5B3CCE03}" srcOrd="1" destOrd="0" presId="urn:microsoft.com/office/officeart/2005/8/layout/default"/>
    <dgm:cxn modelId="{DBD79A9A-0F2E-457A-8B5A-C4FB7BD4D878}" type="presParOf" srcId="{54C7A01C-6B5B-4068-BCD8-FC10BEE981B0}" destId="{00E75D1A-9F80-48AC-8408-E64905353C48}" srcOrd="2" destOrd="0" presId="urn:microsoft.com/office/officeart/2005/8/layout/default"/>
    <dgm:cxn modelId="{224A383E-4081-4371-BD7A-45CA5FBB9ED6}" type="presParOf" srcId="{54C7A01C-6B5B-4068-BCD8-FC10BEE981B0}" destId="{E8696CAA-985B-4CF1-8245-909A4428CEC8}" srcOrd="3" destOrd="0" presId="urn:microsoft.com/office/officeart/2005/8/layout/default"/>
    <dgm:cxn modelId="{133A0423-2626-499A-8B57-AD9B0D0B6DA9}" type="presParOf" srcId="{54C7A01C-6B5B-4068-BCD8-FC10BEE981B0}" destId="{855036E0-434B-4F5A-8627-8BA98ABE3DAD}" srcOrd="4" destOrd="0" presId="urn:microsoft.com/office/officeart/2005/8/layout/defaul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D4D6FE6B-F06A-4094-A8A7-E70541210DA1}" type="doc">
      <dgm:prSet loTypeId="urn:microsoft.com/office/officeart/2005/8/layout/pyramid2" loCatId="list" qsTypeId="urn:microsoft.com/office/officeart/2005/8/quickstyle/3d2" qsCatId="3D" csTypeId="urn:microsoft.com/office/officeart/2005/8/colors/accent1_2" csCatId="accent1" phldr="1"/>
      <dgm:spPr/>
    </dgm:pt>
    <dgm:pt modelId="{047D2E93-19AF-4D83-BBA4-71A01D224167}">
      <dgm:prSet phldrT="[Texto]" custT="1"/>
      <dgm:spPr/>
      <dgm:t>
        <a:bodyPr/>
        <a:lstStyle/>
        <a:p>
          <a:r>
            <a:rPr lang="es-ES" sz="2200" dirty="0">
              <a:latin typeface="Book Antiqua" panose="02040602050305030304" pitchFamily="18" charset="0"/>
            </a:rPr>
            <a:t>Ahorro.</a:t>
          </a:r>
        </a:p>
      </dgm:t>
    </dgm:pt>
    <dgm:pt modelId="{B70BE221-B0B3-4C25-8871-8B0BE7617FFA}" type="parTrans" cxnId="{4D2A275C-E921-492D-B8EF-D7BCD5591FCC}">
      <dgm:prSet/>
      <dgm:spPr/>
      <dgm:t>
        <a:bodyPr/>
        <a:lstStyle/>
        <a:p>
          <a:endParaRPr lang="es-ES"/>
        </a:p>
      </dgm:t>
    </dgm:pt>
    <dgm:pt modelId="{3E617C9B-E467-4D12-BCA4-DD7DF5418F49}" type="sibTrans" cxnId="{4D2A275C-E921-492D-B8EF-D7BCD5591FCC}">
      <dgm:prSet/>
      <dgm:spPr/>
      <dgm:t>
        <a:bodyPr/>
        <a:lstStyle/>
        <a:p>
          <a:endParaRPr lang="es-ES"/>
        </a:p>
      </dgm:t>
    </dgm:pt>
    <dgm:pt modelId="{6CCC1B50-B70A-47F4-93C4-A540A36FFC3B}">
      <dgm:prSet phldrT="[Texto]" custT="1"/>
      <dgm:spPr/>
      <dgm:t>
        <a:bodyPr/>
        <a:lstStyle/>
        <a:p>
          <a:r>
            <a:rPr lang="es-ES" sz="2200" dirty="0">
              <a:latin typeface="Book Antiqua" panose="02040602050305030304" pitchFamily="18" charset="0"/>
            </a:rPr>
            <a:t>Inversión corto o largo plazo</a:t>
          </a:r>
          <a:r>
            <a:rPr lang="es-ES" sz="2400" dirty="0">
              <a:latin typeface="Book Antiqua" panose="02040602050305030304" pitchFamily="18" charset="0"/>
            </a:rPr>
            <a:t>.</a:t>
          </a:r>
        </a:p>
      </dgm:t>
    </dgm:pt>
    <dgm:pt modelId="{63F8F4D0-307B-4142-8571-6D47C97375C5}" type="parTrans" cxnId="{78EB359B-8DFD-45F9-9B68-AF89E4045E24}">
      <dgm:prSet/>
      <dgm:spPr/>
      <dgm:t>
        <a:bodyPr/>
        <a:lstStyle/>
        <a:p>
          <a:endParaRPr lang="es-ES"/>
        </a:p>
      </dgm:t>
    </dgm:pt>
    <dgm:pt modelId="{6CAF5326-D98D-420F-9221-D320DFCCBACF}" type="sibTrans" cxnId="{78EB359B-8DFD-45F9-9B68-AF89E4045E24}">
      <dgm:prSet/>
      <dgm:spPr/>
      <dgm:t>
        <a:bodyPr/>
        <a:lstStyle/>
        <a:p>
          <a:endParaRPr lang="es-ES"/>
        </a:p>
      </dgm:t>
    </dgm:pt>
    <dgm:pt modelId="{76D0CEAC-87DF-41A7-B836-D5D7AF947E53}">
      <dgm:prSet phldrT="[Texto]" custT="1"/>
      <dgm:spPr/>
      <dgm:t>
        <a:bodyPr/>
        <a:lstStyle/>
        <a:p>
          <a:r>
            <a:rPr lang="es-ES" sz="2200" dirty="0">
              <a:latin typeface="Book Antiqua" panose="02040602050305030304" pitchFamily="18" charset="0"/>
            </a:rPr>
            <a:t>Endeudamiento.</a:t>
          </a:r>
        </a:p>
      </dgm:t>
    </dgm:pt>
    <dgm:pt modelId="{953DDBB1-1FE8-4033-8313-183AECB67FC9}" type="parTrans" cxnId="{6FDC3413-FD0B-473A-BEB9-D7D5B97DC0E2}">
      <dgm:prSet/>
      <dgm:spPr/>
      <dgm:t>
        <a:bodyPr/>
        <a:lstStyle/>
        <a:p>
          <a:endParaRPr lang="es-ES"/>
        </a:p>
      </dgm:t>
    </dgm:pt>
    <dgm:pt modelId="{F647616A-C3D6-4C4D-B911-15774328DEC5}" type="sibTrans" cxnId="{6FDC3413-FD0B-473A-BEB9-D7D5B97DC0E2}">
      <dgm:prSet/>
      <dgm:spPr/>
      <dgm:t>
        <a:bodyPr/>
        <a:lstStyle/>
        <a:p>
          <a:endParaRPr lang="es-ES"/>
        </a:p>
      </dgm:t>
    </dgm:pt>
    <dgm:pt modelId="{452B159B-DB47-4A3A-B8E6-847C24E26028}" type="pres">
      <dgm:prSet presAssocID="{D4D6FE6B-F06A-4094-A8A7-E70541210DA1}" presName="compositeShape" presStyleCnt="0">
        <dgm:presLayoutVars>
          <dgm:dir/>
          <dgm:resizeHandles/>
        </dgm:presLayoutVars>
      </dgm:prSet>
      <dgm:spPr/>
    </dgm:pt>
    <dgm:pt modelId="{D0B006B8-FBD9-4B54-9A18-DDC20B408426}" type="pres">
      <dgm:prSet presAssocID="{D4D6FE6B-F06A-4094-A8A7-E70541210DA1}" presName="pyramid" presStyleLbl="node1" presStyleIdx="0" presStyleCnt="1" custScaleX="130878" custLinFactNeighborX="-5156" custLinFactNeighborY="2393"/>
      <dgm:spPr>
        <a:solidFill>
          <a:schemeClr val="accent1">
            <a:lumMod val="75000"/>
          </a:schemeClr>
        </a:solidFill>
      </dgm:spPr>
    </dgm:pt>
    <dgm:pt modelId="{9B2C2A14-D65E-47B2-92EC-167299216C13}" type="pres">
      <dgm:prSet presAssocID="{D4D6FE6B-F06A-4094-A8A7-E70541210DA1}" presName="theList" presStyleCnt="0"/>
      <dgm:spPr/>
    </dgm:pt>
    <dgm:pt modelId="{B34ECE1A-BED3-4CBD-8F57-F9A62822A0AB}" type="pres">
      <dgm:prSet presAssocID="{047D2E93-19AF-4D83-BBA4-71A01D224167}" presName="aNode" presStyleLbl="fgAcc1" presStyleIdx="0" presStyleCnt="3" custLinFactNeighborX="-3035" custLinFactNeighborY="66243">
        <dgm:presLayoutVars>
          <dgm:bulletEnabled val="1"/>
        </dgm:presLayoutVars>
      </dgm:prSet>
      <dgm:spPr/>
    </dgm:pt>
    <dgm:pt modelId="{43AE32DC-E16A-44ED-976D-9C6CEDCF4E04}" type="pres">
      <dgm:prSet presAssocID="{047D2E93-19AF-4D83-BBA4-71A01D224167}" presName="aSpace" presStyleCnt="0"/>
      <dgm:spPr/>
    </dgm:pt>
    <dgm:pt modelId="{19541B01-438F-4D27-B5F2-FA7B68376B4E}" type="pres">
      <dgm:prSet presAssocID="{6CCC1B50-B70A-47F4-93C4-A540A36FFC3B}" presName="aNode" presStyleLbl="fgAcc1" presStyleIdx="1" presStyleCnt="3" custLinFactNeighborX="3801" custLinFactNeighborY="46205">
        <dgm:presLayoutVars>
          <dgm:bulletEnabled val="1"/>
        </dgm:presLayoutVars>
      </dgm:prSet>
      <dgm:spPr/>
    </dgm:pt>
    <dgm:pt modelId="{F263DB6B-1F01-49DB-93C6-B8DCBF0ABBE1}" type="pres">
      <dgm:prSet presAssocID="{6CCC1B50-B70A-47F4-93C4-A540A36FFC3B}" presName="aSpace" presStyleCnt="0"/>
      <dgm:spPr/>
    </dgm:pt>
    <dgm:pt modelId="{C5588E2F-121F-491C-977E-53AECA661605}" type="pres">
      <dgm:prSet presAssocID="{76D0CEAC-87DF-41A7-B836-D5D7AF947E53}" presName="aNode" presStyleLbl="fgAcc1" presStyleIdx="2" presStyleCnt="3" custLinFactNeighborX="11698" custLinFactNeighborY="38450">
        <dgm:presLayoutVars>
          <dgm:bulletEnabled val="1"/>
        </dgm:presLayoutVars>
      </dgm:prSet>
      <dgm:spPr/>
    </dgm:pt>
    <dgm:pt modelId="{8514C54E-F2DB-4457-B687-906412472731}" type="pres">
      <dgm:prSet presAssocID="{76D0CEAC-87DF-41A7-B836-D5D7AF947E53}" presName="aSpace" presStyleCnt="0"/>
      <dgm:spPr/>
    </dgm:pt>
  </dgm:ptLst>
  <dgm:cxnLst>
    <dgm:cxn modelId="{6FDC3413-FD0B-473A-BEB9-D7D5B97DC0E2}" srcId="{D4D6FE6B-F06A-4094-A8A7-E70541210DA1}" destId="{76D0CEAC-87DF-41A7-B836-D5D7AF947E53}" srcOrd="2" destOrd="0" parTransId="{953DDBB1-1FE8-4033-8313-183AECB67FC9}" sibTransId="{F647616A-C3D6-4C4D-B911-15774328DEC5}"/>
    <dgm:cxn modelId="{4D2A275C-E921-492D-B8EF-D7BCD5591FCC}" srcId="{D4D6FE6B-F06A-4094-A8A7-E70541210DA1}" destId="{047D2E93-19AF-4D83-BBA4-71A01D224167}" srcOrd="0" destOrd="0" parTransId="{B70BE221-B0B3-4C25-8871-8B0BE7617FFA}" sibTransId="{3E617C9B-E467-4D12-BCA4-DD7DF5418F49}"/>
    <dgm:cxn modelId="{3D051672-F651-4BE9-A5BF-EE781884B6EA}" type="presOf" srcId="{D4D6FE6B-F06A-4094-A8A7-E70541210DA1}" destId="{452B159B-DB47-4A3A-B8E6-847C24E26028}" srcOrd="0" destOrd="0" presId="urn:microsoft.com/office/officeart/2005/8/layout/pyramid2"/>
    <dgm:cxn modelId="{13F66884-6AA4-44DD-9192-A9311DEB2641}" type="presOf" srcId="{047D2E93-19AF-4D83-BBA4-71A01D224167}" destId="{B34ECE1A-BED3-4CBD-8F57-F9A62822A0AB}" srcOrd="0" destOrd="0" presId="urn:microsoft.com/office/officeart/2005/8/layout/pyramid2"/>
    <dgm:cxn modelId="{78EB359B-8DFD-45F9-9B68-AF89E4045E24}" srcId="{D4D6FE6B-F06A-4094-A8A7-E70541210DA1}" destId="{6CCC1B50-B70A-47F4-93C4-A540A36FFC3B}" srcOrd="1" destOrd="0" parTransId="{63F8F4D0-307B-4142-8571-6D47C97375C5}" sibTransId="{6CAF5326-D98D-420F-9221-D320DFCCBACF}"/>
    <dgm:cxn modelId="{EAC385BA-779F-44A2-AE2A-9A0F3BF0837D}" type="presOf" srcId="{6CCC1B50-B70A-47F4-93C4-A540A36FFC3B}" destId="{19541B01-438F-4D27-B5F2-FA7B68376B4E}" srcOrd="0" destOrd="0" presId="urn:microsoft.com/office/officeart/2005/8/layout/pyramid2"/>
    <dgm:cxn modelId="{B11BF8FD-3398-4389-92A7-74A80C491EDA}" type="presOf" srcId="{76D0CEAC-87DF-41A7-B836-D5D7AF947E53}" destId="{C5588E2F-121F-491C-977E-53AECA661605}" srcOrd="0" destOrd="0" presId="urn:microsoft.com/office/officeart/2005/8/layout/pyramid2"/>
    <dgm:cxn modelId="{853AC972-D24D-4938-8B99-58B5AE77DF7C}" type="presParOf" srcId="{452B159B-DB47-4A3A-B8E6-847C24E26028}" destId="{D0B006B8-FBD9-4B54-9A18-DDC20B408426}" srcOrd="0" destOrd="0" presId="urn:microsoft.com/office/officeart/2005/8/layout/pyramid2"/>
    <dgm:cxn modelId="{584D9895-BABE-41C8-A14D-43D681EA1E18}" type="presParOf" srcId="{452B159B-DB47-4A3A-B8E6-847C24E26028}" destId="{9B2C2A14-D65E-47B2-92EC-167299216C13}" srcOrd="1" destOrd="0" presId="urn:microsoft.com/office/officeart/2005/8/layout/pyramid2"/>
    <dgm:cxn modelId="{990684CA-1036-4295-8FA8-2ADBB2793547}" type="presParOf" srcId="{9B2C2A14-D65E-47B2-92EC-167299216C13}" destId="{B34ECE1A-BED3-4CBD-8F57-F9A62822A0AB}" srcOrd="0" destOrd="0" presId="urn:microsoft.com/office/officeart/2005/8/layout/pyramid2"/>
    <dgm:cxn modelId="{B629D253-B980-428C-B244-5093A847F67D}" type="presParOf" srcId="{9B2C2A14-D65E-47B2-92EC-167299216C13}" destId="{43AE32DC-E16A-44ED-976D-9C6CEDCF4E04}" srcOrd="1" destOrd="0" presId="urn:microsoft.com/office/officeart/2005/8/layout/pyramid2"/>
    <dgm:cxn modelId="{465515AD-49D9-442D-8792-B321EC611693}" type="presParOf" srcId="{9B2C2A14-D65E-47B2-92EC-167299216C13}" destId="{19541B01-438F-4D27-B5F2-FA7B68376B4E}" srcOrd="2" destOrd="0" presId="urn:microsoft.com/office/officeart/2005/8/layout/pyramid2"/>
    <dgm:cxn modelId="{56F16067-F1DE-4AED-90A1-39CDD576FFD6}" type="presParOf" srcId="{9B2C2A14-D65E-47B2-92EC-167299216C13}" destId="{F263DB6B-1F01-49DB-93C6-B8DCBF0ABBE1}" srcOrd="3" destOrd="0" presId="urn:microsoft.com/office/officeart/2005/8/layout/pyramid2"/>
    <dgm:cxn modelId="{387D0240-A2C8-46B5-9B0A-B1B38D27C496}" type="presParOf" srcId="{9B2C2A14-D65E-47B2-92EC-167299216C13}" destId="{C5588E2F-121F-491C-977E-53AECA661605}" srcOrd="4" destOrd="0" presId="urn:microsoft.com/office/officeart/2005/8/layout/pyramid2"/>
    <dgm:cxn modelId="{9E3D143D-1896-4E4D-B980-82417BEB941E}" type="presParOf" srcId="{9B2C2A14-D65E-47B2-92EC-167299216C13}" destId="{8514C54E-F2DB-4457-B687-906412472731}" srcOrd="5" destOrd="0" presId="urn:microsoft.com/office/officeart/2005/8/layout/pyramid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0.xml><?xml version="1.0" encoding="utf-8"?>
<dgm:dataModel xmlns:dgm="http://schemas.openxmlformats.org/drawingml/2006/diagram" xmlns:a="http://schemas.openxmlformats.org/drawingml/2006/main">
  <dgm:ptLst>
    <dgm:pt modelId="{D51F08EC-EF34-4FA3-A6B4-C9E754C6D2A2}" type="doc">
      <dgm:prSet loTypeId="urn:microsoft.com/office/officeart/2005/8/layout/hList1" loCatId="list" qsTypeId="urn:microsoft.com/office/officeart/2005/8/quickstyle/3d2" qsCatId="3D" csTypeId="urn:microsoft.com/office/officeart/2005/8/colors/accent1_2" csCatId="accent1" phldr="1"/>
      <dgm:spPr/>
      <dgm:t>
        <a:bodyPr/>
        <a:lstStyle/>
        <a:p>
          <a:endParaRPr lang="es-ES"/>
        </a:p>
      </dgm:t>
    </dgm:pt>
    <dgm:pt modelId="{F203A603-BDFD-47CC-87E5-8592D2FB04F6}">
      <dgm:prSet phldrT="[Texto]" custT="1"/>
      <dgm:spPr/>
      <dgm:t>
        <a:bodyPr/>
        <a:lstStyle/>
        <a:p>
          <a:r>
            <a:rPr lang="es-EC" sz="2300" b="1" dirty="0">
              <a:latin typeface="Book Antiqua" panose="02040602050305030304" pitchFamily="18" charset="0"/>
            </a:rPr>
            <a:t>Confidencialidad</a:t>
          </a:r>
          <a:endParaRPr lang="es-ES" sz="2300" dirty="0">
            <a:latin typeface="Book Antiqua" panose="02040602050305030304" pitchFamily="18" charset="0"/>
          </a:endParaRPr>
        </a:p>
      </dgm:t>
    </dgm:pt>
    <dgm:pt modelId="{54A7429C-50B6-44F6-9725-5F84F3C33676}" type="parTrans" cxnId="{8283B540-872E-4705-8E0F-C9E4EB32E4C4}">
      <dgm:prSet/>
      <dgm:spPr/>
      <dgm:t>
        <a:bodyPr/>
        <a:lstStyle/>
        <a:p>
          <a:endParaRPr lang="es-ES"/>
        </a:p>
      </dgm:t>
    </dgm:pt>
    <dgm:pt modelId="{510BAFF8-1B6E-4952-ACA2-B4C07CD9B02D}" type="sibTrans" cxnId="{8283B540-872E-4705-8E0F-C9E4EB32E4C4}">
      <dgm:prSet/>
      <dgm:spPr/>
      <dgm:t>
        <a:bodyPr/>
        <a:lstStyle/>
        <a:p>
          <a:endParaRPr lang="es-ES"/>
        </a:p>
      </dgm:t>
    </dgm:pt>
    <dgm:pt modelId="{9FED1AD4-F7EE-47DA-9545-428EC22650F6}">
      <dgm:prSet phldrT="[Texto]" custT="1"/>
      <dgm:spPr/>
      <dgm:t>
        <a:bodyPr/>
        <a:lstStyle/>
        <a:p>
          <a:pPr algn="l"/>
          <a:r>
            <a:rPr lang="es-ES" sz="1800" dirty="0">
              <a:latin typeface="Book Antiqua" panose="02040602050305030304" pitchFamily="18" charset="0"/>
            </a:rPr>
            <a:t>Garantiza que la información almacenada en el sistema no se divulguen a terceros.</a:t>
          </a:r>
        </a:p>
      </dgm:t>
    </dgm:pt>
    <dgm:pt modelId="{EBDDD569-8FB5-4D71-9507-135ACD87B2BC}" type="parTrans" cxnId="{B7C33CD5-391F-4ED6-912D-FA2C988884A7}">
      <dgm:prSet/>
      <dgm:spPr/>
      <dgm:t>
        <a:bodyPr/>
        <a:lstStyle/>
        <a:p>
          <a:endParaRPr lang="es-ES"/>
        </a:p>
      </dgm:t>
    </dgm:pt>
    <dgm:pt modelId="{7C41567D-CEE9-4108-93BB-59429791B221}" type="sibTrans" cxnId="{B7C33CD5-391F-4ED6-912D-FA2C988884A7}">
      <dgm:prSet/>
      <dgm:spPr/>
      <dgm:t>
        <a:bodyPr/>
        <a:lstStyle/>
        <a:p>
          <a:endParaRPr lang="es-ES"/>
        </a:p>
      </dgm:t>
    </dgm:pt>
    <dgm:pt modelId="{D2DB951D-2154-41C1-8B1C-A9731DB402B5}">
      <dgm:prSet phldrT="[Texto]" custT="1"/>
      <dgm:spPr/>
      <dgm:t>
        <a:bodyPr/>
        <a:lstStyle/>
        <a:p>
          <a:r>
            <a:rPr lang="es-EC" sz="2400" b="1" dirty="0">
              <a:latin typeface="Book Antiqua" panose="02040602050305030304" pitchFamily="18" charset="0"/>
            </a:rPr>
            <a:t>Disponibilidad</a:t>
          </a:r>
          <a:endParaRPr lang="es-ES" sz="2400" dirty="0">
            <a:latin typeface="Book Antiqua" panose="02040602050305030304" pitchFamily="18" charset="0"/>
          </a:endParaRPr>
        </a:p>
      </dgm:t>
    </dgm:pt>
    <dgm:pt modelId="{A6D195BC-780E-4BA2-BD04-85A16B2EC15D}" type="parTrans" cxnId="{E5262D55-AB62-4B8F-922E-EE8D1265279D}">
      <dgm:prSet/>
      <dgm:spPr/>
      <dgm:t>
        <a:bodyPr/>
        <a:lstStyle/>
        <a:p>
          <a:endParaRPr lang="es-ES"/>
        </a:p>
      </dgm:t>
    </dgm:pt>
    <dgm:pt modelId="{E3A7F43F-E851-403F-BD00-62F2FFFE95DF}" type="sibTrans" cxnId="{E5262D55-AB62-4B8F-922E-EE8D1265279D}">
      <dgm:prSet/>
      <dgm:spPr/>
      <dgm:t>
        <a:bodyPr/>
        <a:lstStyle/>
        <a:p>
          <a:endParaRPr lang="es-ES"/>
        </a:p>
      </dgm:t>
    </dgm:pt>
    <dgm:pt modelId="{CB44EE92-10BE-49D7-BE24-B01738481D74}">
      <dgm:prSet phldrT="[Texto]" custT="1"/>
      <dgm:spPr/>
      <dgm:t>
        <a:bodyPr/>
        <a:lstStyle/>
        <a:p>
          <a:r>
            <a:rPr lang="es-ES" sz="1800" dirty="0">
              <a:latin typeface="Book Antiqua" panose="02040602050305030304" pitchFamily="18" charset="0"/>
            </a:rPr>
            <a:t>El sistema estará abierto en cualquier momento para el usuario. </a:t>
          </a:r>
        </a:p>
      </dgm:t>
    </dgm:pt>
    <dgm:pt modelId="{A3471F0D-9EE9-42A5-BD51-5432534BF151}" type="parTrans" cxnId="{7866F4AF-8C09-4371-BB39-8161497B4342}">
      <dgm:prSet/>
      <dgm:spPr/>
      <dgm:t>
        <a:bodyPr/>
        <a:lstStyle/>
        <a:p>
          <a:endParaRPr lang="es-ES"/>
        </a:p>
      </dgm:t>
    </dgm:pt>
    <dgm:pt modelId="{3751EC99-A122-4C43-AF56-370DBE065C73}" type="sibTrans" cxnId="{7866F4AF-8C09-4371-BB39-8161497B4342}">
      <dgm:prSet/>
      <dgm:spPr/>
      <dgm:t>
        <a:bodyPr/>
        <a:lstStyle/>
        <a:p>
          <a:endParaRPr lang="es-ES"/>
        </a:p>
      </dgm:t>
    </dgm:pt>
    <dgm:pt modelId="{3C2BBB59-9F21-494B-8C6B-905949DEC45E}">
      <dgm:prSet phldrT="[Texto]" custT="1"/>
      <dgm:spPr/>
      <dgm:t>
        <a:bodyPr/>
        <a:lstStyle/>
        <a:p>
          <a:r>
            <a:rPr lang="es-EC" sz="2400" b="1" dirty="0">
              <a:latin typeface="Book Antiqua" panose="02040602050305030304" pitchFamily="18" charset="0"/>
            </a:rPr>
            <a:t>Integridad</a:t>
          </a:r>
          <a:endParaRPr lang="es-ES" sz="2400" dirty="0">
            <a:latin typeface="Book Antiqua" panose="02040602050305030304" pitchFamily="18" charset="0"/>
          </a:endParaRPr>
        </a:p>
      </dgm:t>
    </dgm:pt>
    <dgm:pt modelId="{344F3492-CC9E-4F1D-B9EE-F38C0785F88E}" type="parTrans" cxnId="{63909B3D-DF75-415D-AB37-F9531F6390A2}">
      <dgm:prSet/>
      <dgm:spPr/>
      <dgm:t>
        <a:bodyPr/>
        <a:lstStyle/>
        <a:p>
          <a:endParaRPr lang="es-ES"/>
        </a:p>
      </dgm:t>
    </dgm:pt>
    <dgm:pt modelId="{D1AD748C-7B87-4AC6-A54C-A26AF877846E}" type="sibTrans" cxnId="{63909B3D-DF75-415D-AB37-F9531F6390A2}">
      <dgm:prSet/>
      <dgm:spPr/>
      <dgm:t>
        <a:bodyPr/>
        <a:lstStyle/>
        <a:p>
          <a:endParaRPr lang="es-ES"/>
        </a:p>
      </dgm:t>
    </dgm:pt>
    <dgm:pt modelId="{6717608A-7742-45E4-8351-DEFC6BFC5FBF}">
      <dgm:prSet phldrT="[Texto]" custT="1"/>
      <dgm:spPr/>
      <dgm:t>
        <a:bodyPr/>
        <a:lstStyle/>
        <a:p>
          <a:r>
            <a:rPr lang="es-ES" sz="1800" dirty="0">
              <a:latin typeface="Book Antiqua" panose="02040602050305030304" pitchFamily="18" charset="0"/>
            </a:rPr>
            <a:t>No existirán modificaciones en los datos ingresados al sistema sin previa autorización del usuario.</a:t>
          </a:r>
        </a:p>
      </dgm:t>
    </dgm:pt>
    <dgm:pt modelId="{301AC988-4996-4647-962C-1AA7A1D5BF2F}" type="parTrans" cxnId="{D9AF863C-239F-4AA9-9229-4AD1DF45200F}">
      <dgm:prSet/>
      <dgm:spPr/>
      <dgm:t>
        <a:bodyPr/>
        <a:lstStyle/>
        <a:p>
          <a:endParaRPr lang="es-ES"/>
        </a:p>
      </dgm:t>
    </dgm:pt>
    <dgm:pt modelId="{9FD12950-FED2-4EEA-B805-74C6E5F0900B}" type="sibTrans" cxnId="{D9AF863C-239F-4AA9-9229-4AD1DF45200F}">
      <dgm:prSet/>
      <dgm:spPr/>
      <dgm:t>
        <a:bodyPr/>
        <a:lstStyle/>
        <a:p>
          <a:endParaRPr lang="es-ES"/>
        </a:p>
      </dgm:t>
    </dgm:pt>
    <dgm:pt modelId="{92760055-D8F1-44C3-82BB-4D0D32B0A9B1}">
      <dgm:prSet phldrT="[Texto]" custT="1"/>
      <dgm:spPr/>
      <dgm:t>
        <a:bodyPr/>
        <a:lstStyle/>
        <a:p>
          <a:pPr algn="l"/>
          <a:endParaRPr lang="es-ES" sz="1800" dirty="0">
            <a:latin typeface="Book Antiqua" panose="02040602050305030304" pitchFamily="18" charset="0"/>
          </a:endParaRPr>
        </a:p>
      </dgm:t>
    </dgm:pt>
    <dgm:pt modelId="{4D5E28D9-493E-4743-A7A3-93B5EEED1D43}" type="parTrans" cxnId="{A4575C88-5EEB-401A-94B1-C1A9F7B2D743}">
      <dgm:prSet/>
      <dgm:spPr/>
      <dgm:t>
        <a:bodyPr/>
        <a:lstStyle/>
        <a:p>
          <a:endParaRPr lang="es-ES"/>
        </a:p>
      </dgm:t>
    </dgm:pt>
    <dgm:pt modelId="{B81D2F6F-1C23-41CE-A685-0D2804B6B189}" type="sibTrans" cxnId="{A4575C88-5EEB-401A-94B1-C1A9F7B2D743}">
      <dgm:prSet/>
      <dgm:spPr/>
      <dgm:t>
        <a:bodyPr/>
        <a:lstStyle/>
        <a:p>
          <a:endParaRPr lang="es-ES"/>
        </a:p>
      </dgm:t>
    </dgm:pt>
    <dgm:pt modelId="{8A2B04B7-60D4-489D-96CA-90DB26031984}">
      <dgm:prSet phldrT="[Texto]" custT="1"/>
      <dgm:spPr/>
      <dgm:t>
        <a:bodyPr/>
        <a:lstStyle/>
        <a:p>
          <a:endParaRPr lang="es-ES" sz="1800" dirty="0">
            <a:latin typeface="Book Antiqua" panose="02040602050305030304" pitchFamily="18" charset="0"/>
          </a:endParaRPr>
        </a:p>
      </dgm:t>
    </dgm:pt>
    <dgm:pt modelId="{53CCAD50-96A0-42DC-A4D9-4A69503C10FD}" type="parTrans" cxnId="{86795733-44FD-4A9E-9B20-AAADF606DB68}">
      <dgm:prSet/>
      <dgm:spPr/>
      <dgm:t>
        <a:bodyPr/>
        <a:lstStyle/>
        <a:p>
          <a:endParaRPr lang="es-ES"/>
        </a:p>
      </dgm:t>
    </dgm:pt>
    <dgm:pt modelId="{9F34A1E0-0373-4702-8325-6795CA601085}" type="sibTrans" cxnId="{86795733-44FD-4A9E-9B20-AAADF606DB68}">
      <dgm:prSet/>
      <dgm:spPr/>
      <dgm:t>
        <a:bodyPr/>
        <a:lstStyle/>
        <a:p>
          <a:endParaRPr lang="es-ES"/>
        </a:p>
      </dgm:t>
    </dgm:pt>
    <dgm:pt modelId="{9D0F9197-AEA0-444D-BFC3-76B4CDE7A574}">
      <dgm:prSet phldrT="[Texto]" custT="1"/>
      <dgm:spPr/>
      <dgm:t>
        <a:bodyPr/>
        <a:lstStyle/>
        <a:p>
          <a:endParaRPr lang="es-ES" sz="1800" dirty="0">
            <a:latin typeface="Book Antiqua" panose="02040602050305030304" pitchFamily="18" charset="0"/>
          </a:endParaRPr>
        </a:p>
      </dgm:t>
    </dgm:pt>
    <dgm:pt modelId="{A49BB7CA-706F-4D23-BBA8-DBB0CA64C361}" type="parTrans" cxnId="{A53608A0-ED1C-470E-AD09-1FB744E2E0CA}">
      <dgm:prSet/>
      <dgm:spPr/>
      <dgm:t>
        <a:bodyPr/>
        <a:lstStyle/>
        <a:p>
          <a:endParaRPr lang="es-ES"/>
        </a:p>
      </dgm:t>
    </dgm:pt>
    <dgm:pt modelId="{76FC4C5E-7573-49E3-88FA-B4ABAE257639}" type="sibTrans" cxnId="{A53608A0-ED1C-470E-AD09-1FB744E2E0CA}">
      <dgm:prSet/>
      <dgm:spPr/>
      <dgm:t>
        <a:bodyPr/>
        <a:lstStyle/>
        <a:p>
          <a:endParaRPr lang="es-ES"/>
        </a:p>
      </dgm:t>
    </dgm:pt>
    <dgm:pt modelId="{9E842C83-CD13-4081-B6BE-C32110CDCA1B}">
      <dgm:prSet phldrT="[Texto]" custT="1"/>
      <dgm:spPr/>
      <dgm:t>
        <a:bodyPr/>
        <a:lstStyle/>
        <a:p>
          <a:endParaRPr lang="es-ES" sz="1800" dirty="0">
            <a:latin typeface="Book Antiqua" panose="02040602050305030304" pitchFamily="18" charset="0"/>
          </a:endParaRPr>
        </a:p>
      </dgm:t>
    </dgm:pt>
    <dgm:pt modelId="{3CE2BB33-DFD3-4051-AF97-35882F928D33}" type="parTrans" cxnId="{9E8AAC14-4D4F-4F7E-8FCE-E83C01EA30E1}">
      <dgm:prSet/>
      <dgm:spPr/>
      <dgm:t>
        <a:bodyPr/>
        <a:lstStyle/>
        <a:p>
          <a:endParaRPr lang="es-ES"/>
        </a:p>
      </dgm:t>
    </dgm:pt>
    <dgm:pt modelId="{0AC8C4AB-3A54-49B8-9B25-24DFB868C9FD}" type="sibTrans" cxnId="{9E8AAC14-4D4F-4F7E-8FCE-E83C01EA30E1}">
      <dgm:prSet/>
      <dgm:spPr/>
      <dgm:t>
        <a:bodyPr/>
        <a:lstStyle/>
        <a:p>
          <a:endParaRPr lang="es-ES"/>
        </a:p>
      </dgm:t>
    </dgm:pt>
    <dgm:pt modelId="{E27EDF4C-6F0C-4B12-9152-D8B3A82E8E1E}" type="pres">
      <dgm:prSet presAssocID="{D51F08EC-EF34-4FA3-A6B4-C9E754C6D2A2}" presName="Name0" presStyleCnt="0">
        <dgm:presLayoutVars>
          <dgm:dir/>
          <dgm:animLvl val="lvl"/>
          <dgm:resizeHandles val="exact"/>
        </dgm:presLayoutVars>
      </dgm:prSet>
      <dgm:spPr/>
    </dgm:pt>
    <dgm:pt modelId="{FF6AAC9D-282F-4D29-8FDD-38319221EA3C}" type="pres">
      <dgm:prSet presAssocID="{F203A603-BDFD-47CC-87E5-8592D2FB04F6}" presName="composite" presStyleCnt="0"/>
      <dgm:spPr/>
    </dgm:pt>
    <dgm:pt modelId="{FBD21D2E-EBEA-4FA7-8B30-A433CDB2AF56}" type="pres">
      <dgm:prSet presAssocID="{F203A603-BDFD-47CC-87E5-8592D2FB04F6}" presName="parTx" presStyleLbl="alignNode1" presStyleIdx="0" presStyleCnt="3">
        <dgm:presLayoutVars>
          <dgm:chMax val="0"/>
          <dgm:chPref val="0"/>
          <dgm:bulletEnabled val="1"/>
        </dgm:presLayoutVars>
      </dgm:prSet>
      <dgm:spPr/>
    </dgm:pt>
    <dgm:pt modelId="{1B94BA1A-83AF-4415-A77B-469DC0F9931F}" type="pres">
      <dgm:prSet presAssocID="{F203A603-BDFD-47CC-87E5-8592D2FB04F6}" presName="desTx" presStyleLbl="alignAccFollowNode1" presStyleIdx="0" presStyleCnt="3">
        <dgm:presLayoutVars>
          <dgm:bulletEnabled val="1"/>
        </dgm:presLayoutVars>
      </dgm:prSet>
      <dgm:spPr/>
    </dgm:pt>
    <dgm:pt modelId="{E0B40DFF-2F4C-46DC-B043-72BAEEE5A4F6}" type="pres">
      <dgm:prSet presAssocID="{510BAFF8-1B6E-4952-ACA2-B4C07CD9B02D}" presName="space" presStyleCnt="0"/>
      <dgm:spPr/>
    </dgm:pt>
    <dgm:pt modelId="{ED233BED-B7BF-4B37-94CA-B639EDB84DFA}" type="pres">
      <dgm:prSet presAssocID="{D2DB951D-2154-41C1-8B1C-A9731DB402B5}" presName="composite" presStyleCnt="0"/>
      <dgm:spPr/>
    </dgm:pt>
    <dgm:pt modelId="{C8524664-C961-467A-9147-A10E922976C0}" type="pres">
      <dgm:prSet presAssocID="{D2DB951D-2154-41C1-8B1C-A9731DB402B5}" presName="parTx" presStyleLbl="alignNode1" presStyleIdx="1" presStyleCnt="3">
        <dgm:presLayoutVars>
          <dgm:chMax val="0"/>
          <dgm:chPref val="0"/>
          <dgm:bulletEnabled val="1"/>
        </dgm:presLayoutVars>
      </dgm:prSet>
      <dgm:spPr/>
    </dgm:pt>
    <dgm:pt modelId="{EEA83E20-C200-4C13-8F5E-4E05FCD98CFD}" type="pres">
      <dgm:prSet presAssocID="{D2DB951D-2154-41C1-8B1C-A9731DB402B5}" presName="desTx" presStyleLbl="alignAccFollowNode1" presStyleIdx="1" presStyleCnt="3">
        <dgm:presLayoutVars>
          <dgm:bulletEnabled val="1"/>
        </dgm:presLayoutVars>
      </dgm:prSet>
      <dgm:spPr/>
    </dgm:pt>
    <dgm:pt modelId="{F4F97774-0291-4D16-A25B-901F0C4A112D}" type="pres">
      <dgm:prSet presAssocID="{E3A7F43F-E851-403F-BD00-62F2FFFE95DF}" presName="space" presStyleCnt="0"/>
      <dgm:spPr/>
    </dgm:pt>
    <dgm:pt modelId="{196FBC9A-4419-474A-901B-B839E83DB156}" type="pres">
      <dgm:prSet presAssocID="{3C2BBB59-9F21-494B-8C6B-905949DEC45E}" presName="composite" presStyleCnt="0"/>
      <dgm:spPr/>
    </dgm:pt>
    <dgm:pt modelId="{DAB0093A-76CC-4F61-B4A2-C99F886F2B7D}" type="pres">
      <dgm:prSet presAssocID="{3C2BBB59-9F21-494B-8C6B-905949DEC45E}" presName="parTx" presStyleLbl="alignNode1" presStyleIdx="2" presStyleCnt="3">
        <dgm:presLayoutVars>
          <dgm:chMax val="0"/>
          <dgm:chPref val="0"/>
          <dgm:bulletEnabled val="1"/>
        </dgm:presLayoutVars>
      </dgm:prSet>
      <dgm:spPr/>
    </dgm:pt>
    <dgm:pt modelId="{2B221C65-9296-4A95-A886-3073D866BDAD}" type="pres">
      <dgm:prSet presAssocID="{3C2BBB59-9F21-494B-8C6B-905949DEC45E}" presName="desTx" presStyleLbl="alignAccFollowNode1" presStyleIdx="2" presStyleCnt="3">
        <dgm:presLayoutVars>
          <dgm:bulletEnabled val="1"/>
        </dgm:presLayoutVars>
      </dgm:prSet>
      <dgm:spPr/>
    </dgm:pt>
  </dgm:ptLst>
  <dgm:cxnLst>
    <dgm:cxn modelId="{9E8AAC14-4D4F-4F7E-8FCE-E83C01EA30E1}" srcId="{3C2BBB59-9F21-494B-8C6B-905949DEC45E}" destId="{9E842C83-CD13-4081-B6BE-C32110CDCA1B}" srcOrd="0" destOrd="0" parTransId="{3CE2BB33-DFD3-4051-AF97-35882F928D33}" sibTransId="{0AC8C4AB-3A54-49B8-9B25-24DFB868C9FD}"/>
    <dgm:cxn modelId="{5A3EED31-E5C6-446A-8D10-1CCC462BC597}" type="presOf" srcId="{92760055-D8F1-44C3-82BB-4D0D32B0A9B1}" destId="{1B94BA1A-83AF-4415-A77B-469DC0F9931F}" srcOrd="0" destOrd="0" presId="urn:microsoft.com/office/officeart/2005/8/layout/hList1"/>
    <dgm:cxn modelId="{86795733-44FD-4A9E-9B20-AAADF606DB68}" srcId="{D2DB951D-2154-41C1-8B1C-A9731DB402B5}" destId="{8A2B04B7-60D4-489D-96CA-90DB26031984}" srcOrd="0" destOrd="0" parTransId="{53CCAD50-96A0-42DC-A4D9-4A69503C10FD}" sibTransId="{9F34A1E0-0373-4702-8325-6795CA601085}"/>
    <dgm:cxn modelId="{55CADE36-D254-45E4-8CC1-4886AEF93DD3}" type="presOf" srcId="{F203A603-BDFD-47CC-87E5-8592D2FB04F6}" destId="{FBD21D2E-EBEA-4FA7-8B30-A433CDB2AF56}" srcOrd="0" destOrd="0" presId="urn:microsoft.com/office/officeart/2005/8/layout/hList1"/>
    <dgm:cxn modelId="{A38B3F3C-3C65-4387-A7E5-4BB6080270BE}" type="presOf" srcId="{D2DB951D-2154-41C1-8B1C-A9731DB402B5}" destId="{C8524664-C961-467A-9147-A10E922976C0}" srcOrd="0" destOrd="0" presId="urn:microsoft.com/office/officeart/2005/8/layout/hList1"/>
    <dgm:cxn modelId="{D9AF863C-239F-4AA9-9229-4AD1DF45200F}" srcId="{3C2BBB59-9F21-494B-8C6B-905949DEC45E}" destId="{6717608A-7742-45E4-8351-DEFC6BFC5FBF}" srcOrd="1" destOrd="0" parTransId="{301AC988-4996-4647-962C-1AA7A1D5BF2F}" sibTransId="{9FD12950-FED2-4EEA-B805-74C6E5F0900B}"/>
    <dgm:cxn modelId="{63909B3D-DF75-415D-AB37-F9531F6390A2}" srcId="{D51F08EC-EF34-4FA3-A6B4-C9E754C6D2A2}" destId="{3C2BBB59-9F21-494B-8C6B-905949DEC45E}" srcOrd="2" destOrd="0" parTransId="{344F3492-CC9E-4F1D-B9EE-F38C0785F88E}" sibTransId="{D1AD748C-7B87-4AC6-A54C-A26AF877846E}"/>
    <dgm:cxn modelId="{AAFC4B40-32DF-4DDA-9E3F-393340C23AAA}" type="presOf" srcId="{8A2B04B7-60D4-489D-96CA-90DB26031984}" destId="{EEA83E20-C200-4C13-8F5E-4E05FCD98CFD}" srcOrd="0" destOrd="0" presId="urn:microsoft.com/office/officeart/2005/8/layout/hList1"/>
    <dgm:cxn modelId="{8283B540-872E-4705-8E0F-C9E4EB32E4C4}" srcId="{D51F08EC-EF34-4FA3-A6B4-C9E754C6D2A2}" destId="{F203A603-BDFD-47CC-87E5-8592D2FB04F6}" srcOrd="0" destOrd="0" parTransId="{54A7429C-50B6-44F6-9725-5F84F3C33676}" sibTransId="{510BAFF8-1B6E-4952-ACA2-B4C07CD9B02D}"/>
    <dgm:cxn modelId="{5929D142-D08F-46A6-88FB-B8D5CD71F781}" type="presOf" srcId="{D51F08EC-EF34-4FA3-A6B4-C9E754C6D2A2}" destId="{E27EDF4C-6F0C-4B12-9152-D8B3A82E8E1E}" srcOrd="0" destOrd="0" presId="urn:microsoft.com/office/officeart/2005/8/layout/hList1"/>
    <dgm:cxn modelId="{E5262D55-AB62-4B8F-922E-EE8D1265279D}" srcId="{D51F08EC-EF34-4FA3-A6B4-C9E754C6D2A2}" destId="{D2DB951D-2154-41C1-8B1C-A9731DB402B5}" srcOrd="1" destOrd="0" parTransId="{A6D195BC-780E-4BA2-BD04-85A16B2EC15D}" sibTransId="{E3A7F43F-E851-403F-BD00-62F2FFFE95DF}"/>
    <dgm:cxn modelId="{16244B83-2AD9-40E7-819D-4C167B5CFCE8}" type="presOf" srcId="{9FED1AD4-F7EE-47DA-9545-428EC22650F6}" destId="{1B94BA1A-83AF-4415-A77B-469DC0F9931F}" srcOrd="0" destOrd="1" presId="urn:microsoft.com/office/officeart/2005/8/layout/hList1"/>
    <dgm:cxn modelId="{A4575C88-5EEB-401A-94B1-C1A9F7B2D743}" srcId="{F203A603-BDFD-47CC-87E5-8592D2FB04F6}" destId="{92760055-D8F1-44C3-82BB-4D0D32B0A9B1}" srcOrd="0" destOrd="0" parTransId="{4D5E28D9-493E-4743-A7A3-93B5EEED1D43}" sibTransId="{B81D2F6F-1C23-41CE-A685-0D2804B6B189}"/>
    <dgm:cxn modelId="{C77C3889-E52D-481E-9FBB-E992BF27E78C}" type="presOf" srcId="{6717608A-7742-45E4-8351-DEFC6BFC5FBF}" destId="{2B221C65-9296-4A95-A886-3073D866BDAD}" srcOrd="0" destOrd="1" presId="urn:microsoft.com/office/officeart/2005/8/layout/hList1"/>
    <dgm:cxn modelId="{A53608A0-ED1C-470E-AD09-1FB744E2E0CA}" srcId="{3C2BBB59-9F21-494B-8C6B-905949DEC45E}" destId="{9D0F9197-AEA0-444D-BFC3-76B4CDE7A574}" srcOrd="2" destOrd="0" parTransId="{A49BB7CA-706F-4D23-BBA8-DBB0CA64C361}" sibTransId="{76FC4C5E-7573-49E3-88FA-B4ABAE257639}"/>
    <dgm:cxn modelId="{7866F4AF-8C09-4371-BB39-8161497B4342}" srcId="{D2DB951D-2154-41C1-8B1C-A9731DB402B5}" destId="{CB44EE92-10BE-49D7-BE24-B01738481D74}" srcOrd="1" destOrd="0" parTransId="{A3471F0D-9EE9-42A5-BD51-5432534BF151}" sibTransId="{3751EC99-A122-4C43-AF56-370DBE065C73}"/>
    <dgm:cxn modelId="{275A41B4-1323-464C-BB84-56D00A852FE1}" type="presOf" srcId="{9E842C83-CD13-4081-B6BE-C32110CDCA1B}" destId="{2B221C65-9296-4A95-A886-3073D866BDAD}" srcOrd="0" destOrd="0" presId="urn:microsoft.com/office/officeart/2005/8/layout/hList1"/>
    <dgm:cxn modelId="{B7C33CD5-391F-4ED6-912D-FA2C988884A7}" srcId="{F203A603-BDFD-47CC-87E5-8592D2FB04F6}" destId="{9FED1AD4-F7EE-47DA-9545-428EC22650F6}" srcOrd="1" destOrd="0" parTransId="{EBDDD569-8FB5-4D71-9507-135ACD87B2BC}" sibTransId="{7C41567D-CEE9-4108-93BB-59429791B221}"/>
    <dgm:cxn modelId="{14BC37DA-415A-4439-BF35-D85AD78FA1A0}" type="presOf" srcId="{CB44EE92-10BE-49D7-BE24-B01738481D74}" destId="{EEA83E20-C200-4C13-8F5E-4E05FCD98CFD}" srcOrd="0" destOrd="1" presId="urn:microsoft.com/office/officeart/2005/8/layout/hList1"/>
    <dgm:cxn modelId="{F4C15DDA-B56F-4C5C-9F0A-A6FC6F1E2C83}" type="presOf" srcId="{9D0F9197-AEA0-444D-BFC3-76B4CDE7A574}" destId="{2B221C65-9296-4A95-A886-3073D866BDAD}" srcOrd="0" destOrd="2" presId="urn:microsoft.com/office/officeart/2005/8/layout/hList1"/>
    <dgm:cxn modelId="{3857F2F9-61C5-4DFD-93B3-6BBB9A092AA0}" type="presOf" srcId="{3C2BBB59-9F21-494B-8C6B-905949DEC45E}" destId="{DAB0093A-76CC-4F61-B4A2-C99F886F2B7D}" srcOrd="0" destOrd="0" presId="urn:microsoft.com/office/officeart/2005/8/layout/hList1"/>
    <dgm:cxn modelId="{A7EAE110-5186-4B72-91B2-382ED2654D4F}" type="presParOf" srcId="{E27EDF4C-6F0C-4B12-9152-D8B3A82E8E1E}" destId="{FF6AAC9D-282F-4D29-8FDD-38319221EA3C}" srcOrd="0" destOrd="0" presId="urn:microsoft.com/office/officeart/2005/8/layout/hList1"/>
    <dgm:cxn modelId="{64C33C9C-F145-4884-AEA2-D18EDCA6D4CC}" type="presParOf" srcId="{FF6AAC9D-282F-4D29-8FDD-38319221EA3C}" destId="{FBD21D2E-EBEA-4FA7-8B30-A433CDB2AF56}" srcOrd="0" destOrd="0" presId="urn:microsoft.com/office/officeart/2005/8/layout/hList1"/>
    <dgm:cxn modelId="{FD61EB81-1937-4A07-B598-6D30CF7D28AF}" type="presParOf" srcId="{FF6AAC9D-282F-4D29-8FDD-38319221EA3C}" destId="{1B94BA1A-83AF-4415-A77B-469DC0F9931F}" srcOrd="1" destOrd="0" presId="urn:microsoft.com/office/officeart/2005/8/layout/hList1"/>
    <dgm:cxn modelId="{F0807226-83B6-403D-9BA7-ED21A86F654C}" type="presParOf" srcId="{E27EDF4C-6F0C-4B12-9152-D8B3A82E8E1E}" destId="{E0B40DFF-2F4C-46DC-B043-72BAEEE5A4F6}" srcOrd="1" destOrd="0" presId="urn:microsoft.com/office/officeart/2005/8/layout/hList1"/>
    <dgm:cxn modelId="{9437B830-DE98-4FFE-9152-CE451C931D8D}" type="presParOf" srcId="{E27EDF4C-6F0C-4B12-9152-D8B3A82E8E1E}" destId="{ED233BED-B7BF-4B37-94CA-B639EDB84DFA}" srcOrd="2" destOrd="0" presId="urn:microsoft.com/office/officeart/2005/8/layout/hList1"/>
    <dgm:cxn modelId="{85ED5DA6-AD63-402B-9BED-E7F88EF151DF}" type="presParOf" srcId="{ED233BED-B7BF-4B37-94CA-B639EDB84DFA}" destId="{C8524664-C961-467A-9147-A10E922976C0}" srcOrd="0" destOrd="0" presId="urn:microsoft.com/office/officeart/2005/8/layout/hList1"/>
    <dgm:cxn modelId="{BC31E6F0-E3C3-4E33-AEDC-C163FE17DF49}" type="presParOf" srcId="{ED233BED-B7BF-4B37-94CA-B639EDB84DFA}" destId="{EEA83E20-C200-4C13-8F5E-4E05FCD98CFD}" srcOrd="1" destOrd="0" presId="urn:microsoft.com/office/officeart/2005/8/layout/hList1"/>
    <dgm:cxn modelId="{4BBB0C81-CB60-4973-9021-45F5417AEAE4}" type="presParOf" srcId="{E27EDF4C-6F0C-4B12-9152-D8B3A82E8E1E}" destId="{F4F97774-0291-4D16-A25B-901F0C4A112D}" srcOrd="3" destOrd="0" presId="urn:microsoft.com/office/officeart/2005/8/layout/hList1"/>
    <dgm:cxn modelId="{DE48E809-46A3-4539-90F9-CFC163438BC6}" type="presParOf" srcId="{E27EDF4C-6F0C-4B12-9152-D8B3A82E8E1E}" destId="{196FBC9A-4419-474A-901B-B839E83DB156}" srcOrd="4" destOrd="0" presId="urn:microsoft.com/office/officeart/2005/8/layout/hList1"/>
    <dgm:cxn modelId="{FB4F2B0F-E572-40A2-BAE3-0A2CB1AC23D5}" type="presParOf" srcId="{196FBC9A-4419-474A-901B-B839E83DB156}" destId="{DAB0093A-76CC-4F61-B4A2-C99F886F2B7D}" srcOrd="0" destOrd="0" presId="urn:microsoft.com/office/officeart/2005/8/layout/hList1"/>
    <dgm:cxn modelId="{5339038D-F7F7-43EA-9592-56808A3DD56B}" type="presParOf" srcId="{196FBC9A-4419-474A-901B-B839E83DB156}" destId="{2B221C65-9296-4A95-A886-3073D866BDAD}" srcOrd="1" destOrd="0" presId="urn:microsoft.com/office/officeart/2005/8/layout/h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1.xml><?xml version="1.0" encoding="utf-8"?>
<dgm:dataModel xmlns:dgm="http://schemas.openxmlformats.org/drawingml/2006/diagram" xmlns:a="http://schemas.openxmlformats.org/drawingml/2006/main">
  <dgm:ptLst>
    <dgm:pt modelId="{DE6769FC-77B5-4E07-87AE-13DA01059EC4}" type="doc">
      <dgm:prSet loTypeId="urn:microsoft.com/office/officeart/2005/8/layout/pList2" loCatId="list" qsTypeId="urn:microsoft.com/office/officeart/2005/8/quickstyle/simple1" qsCatId="simple" csTypeId="urn:microsoft.com/office/officeart/2005/8/colors/accent1_2" csCatId="accent1" phldr="1"/>
      <dgm:spPr/>
      <dgm:t>
        <a:bodyPr/>
        <a:lstStyle/>
        <a:p>
          <a:endParaRPr lang="es-ES"/>
        </a:p>
      </dgm:t>
    </dgm:pt>
    <dgm:pt modelId="{F9B475CE-DFD1-4FFE-871C-9AD5662D5CE6}">
      <dgm:prSet phldrT="[Texto]" custT="1"/>
      <dgm:spPr/>
      <dgm:t>
        <a:bodyPr/>
        <a:lstStyle/>
        <a:p>
          <a:r>
            <a:rPr lang="es-ES" sz="2300" dirty="0">
              <a:latin typeface="Book Antiqua" panose="02040602050305030304" pitchFamily="18" charset="0"/>
            </a:rPr>
            <a:t>Seguro Patrimonial.</a:t>
          </a:r>
        </a:p>
        <a:p>
          <a:r>
            <a:rPr lang="es-ES" sz="1800" dirty="0">
              <a:latin typeface="Book Antiqua" panose="02040602050305030304" pitchFamily="18" charset="0"/>
            </a:rPr>
            <a:t> </a:t>
          </a:r>
        </a:p>
      </dgm:t>
    </dgm:pt>
    <dgm:pt modelId="{E1CB4D0B-06B1-4235-B409-FE1C3B9128B0}" type="parTrans" cxnId="{3BF4C9F7-445A-4975-9C10-93DC6EA5AFF9}">
      <dgm:prSet/>
      <dgm:spPr/>
      <dgm:t>
        <a:bodyPr/>
        <a:lstStyle/>
        <a:p>
          <a:endParaRPr lang="es-ES"/>
        </a:p>
      </dgm:t>
    </dgm:pt>
    <dgm:pt modelId="{675C0322-ED91-44EB-B966-69F4A64851F4}" type="sibTrans" cxnId="{3BF4C9F7-445A-4975-9C10-93DC6EA5AFF9}">
      <dgm:prSet/>
      <dgm:spPr/>
      <dgm:t>
        <a:bodyPr/>
        <a:lstStyle/>
        <a:p>
          <a:endParaRPr lang="es-ES"/>
        </a:p>
      </dgm:t>
    </dgm:pt>
    <dgm:pt modelId="{A9F57A70-4DB8-4E8E-9892-6B082507F67B}">
      <dgm:prSet phldrT="[Texto]" custT="1"/>
      <dgm:spPr/>
      <dgm:t>
        <a:bodyPr/>
        <a:lstStyle/>
        <a:p>
          <a:r>
            <a:rPr lang="es-ES" sz="2800" dirty="0">
              <a:latin typeface="Book Antiqua" panose="02040602050305030304" pitchFamily="18" charset="0"/>
            </a:rPr>
            <a:t>Seguro de vida.</a:t>
          </a:r>
        </a:p>
      </dgm:t>
    </dgm:pt>
    <dgm:pt modelId="{AC6FFEA5-4904-4358-8755-73C9ABA1B73A}" type="parTrans" cxnId="{E33F1E41-1693-49E4-BF21-69385E95FDC7}">
      <dgm:prSet/>
      <dgm:spPr/>
      <dgm:t>
        <a:bodyPr/>
        <a:lstStyle/>
        <a:p>
          <a:endParaRPr lang="es-ES"/>
        </a:p>
      </dgm:t>
    </dgm:pt>
    <dgm:pt modelId="{D0550615-FCDF-475A-9D6F-16CB5042FD61}" type="sibTrans" cxnId="{E33F1E41-1693-49E4-BF21-69385E95FDC7}">
      <dgm:prSet/>
      <dgm:spPr/>
      <dgm:t>
        <a:bodyPr/>
        <a:lstStyle/>
        <a:p>
          <a:endParaRPr lang="es-ES"/>
        </a:p>
      </dgm:t>
    </dgm:pt>
    <dgm:pt modelId="{5D890B50-2B50-4664-9481-D07CDA4DCFDC}">
      <dgm:prSet phldrT="[Texto]" custT="1"/>
      <dgm:spPr/>
      <dgm:t>
        <a:bodyPr/>
        <a:lstStyle/>
        <a:p>
          <a:r>
            <a:rPr lang="es-ES" sz="2400" dirty="0">
              <a:latin typeface="Book Antiqua" panose="02040602050305030304" pitchFamily="18" charset="0"/>
            </a:rPr>
            <a:t>Seguros de accidentes</a:t>
          </a:r>
          <a:r>
            <a:rPr lang="es-ES" sz="2500" dirty="0"/>
            <a:t>.</a:t>
          </a:r>
        </a:p>
      </dgm:t>
    </dgm:pt>
    <dgm:pt modelId="{C35A925F-9D9A-42B6-A53F-3DA6E378236E}" type="parTrans" cxnId="{8132B5C7-C59A-408A-BE59-AA5D8B6A33CE}">
      <dgm:prSet/>
      <dgm:spPr/>
      <dgm:t>
        <a:bodyPr/>
        <a:lstStyle/>
        <a:p>
          <a:endParaRPr lang="es-ES"/>
        </a:p>
      </dgm:t>
    </dgm:pt>
    <dgm:pt modelId="{97D13CAE-D117-4C0E-ACC8-2164D52B5C8A}" type="sibTrans" cxnId="{8132B5C7-C59A-408A-BE59-AA5D8B6A33CE}">
      <dgm:prSet/>
      <dgm:spPr/>
      <dgm:t>
        <a:bodyPr/>
        <a:lstStyle/>
        <a:p>
          <a:endParaRPr lang="es-ES"/>
        </a:p>
      </dgm:t>
    </dgm:pt>
    <dgm:pt modelId="{BBD3BF96-9F09-4418-BB98-8F49288692C8}">
      <dgm:prSet phldrT="[Texto]" custT="1"/>
      <dgm:spPr/>
      <dgm:t>
        <a:bodyPr/>
        <a:lstStyle/>
        <a:p>
          <a:r>
            <a:rPr lang="es-ES" sz="2400" dirty="0">
              <a:latin typeface="Book Antiqua" panose="02040602050305030304" pitchFamily="18" charset="0"/>
            </a:rPr>
            <a:t>Seguros laborales.</a:t>
          </a:r>
        </a:p>
      </dgm:t>
    </dgm:pt>
    <dgm:pt modelId="{945FF4F8-704F-4731-A490-55AB67B0D9FB}" type="parTrans" cxnId="{37397180-BBED-41F6-A31F-31ED9FFEE5B3}">
      <dgm:prSet/>
      <dgm:spPr/>
      <dgm:t>
        <a:bodyPr/>
        <a:lstStyle/>
        <a:p>
          <a:endParaRPr lang="es-ES"/>
        </a:p>
      </dgm:t>
    </dgm:pt>
    <dgm:pt modelId="{D829B697-C103-427D-97B4-791F15D6B25A}" type="sibTrans" cxnId="{37397180-BBED-41F6-A31F-31ED9FFEE5B3}">
      <dgm:prSet/>
      <dgm:spPr/>
      <dgm:t>
        <a:bodyPr/>
        <a:lstStyle/>
        <a:p>
          <a:endParaRPr lang="es-ES"/>
        </a:p>
      </dgm:t>
    </dgm:pt>
    <dgm:pt modelId="{BF597D7F-58FE-4D9D-B82C-996E06406C5E}" type="pres">
      <dgm:prSet presAssocID="{DE6769FC-77B5-4E07-87AE-13DA01059EC4}" presName="Name0" presStyleCnt="0">
        <dgm:presLayoutVars>
          <dgm:dir/>
          <dgm:resizeHandles val="exact"/>
        </dgm:presLayoutVars>
      </dgm:prSet>
      <dgm:spPr/>
    </dgm:pt>
    <dgm:pt modelId="{022EB3EC-394E-451B-AF7B-4C1A24A53D5C}" type="pres">
      <dgm:prSet presAssocID="{DE6769FC-77B5-4E07-87AE-13DA01059EC4}" presName="bkgdShp" presStyleLbl="alignAccFollowNode1" presStyleIdx="0" presStyleCnt="1" custScaleX="103100" custLinFactNeighborX="147"/>
      <dgm:spPr>
        <a:blipFill rotWithShape="0">
          <a:blip xmlns:r="http://schemas.openxmlformats.org/officeDocument/2006/relationships" r:embed="rId1"/>
          <a:stretch>
            <a:fillRect/>
          </a:stretch>
        </a:blipFill>
      </dgm:spPr>
    </dgm:pt>
    <dgm:pt modelId="{1BDC7752-113A-4882-8B07-9B21F8240E8E}" type="pres">
      <dgm:prSet presAssocID="{DE6769FC-77B5-4E07-87AE-13DA01059EC4}" presName="linComp" presStyleCnt="0"/>
      <dgm:spPr/>
    </dgm:pt>
    <dgm:pt modelId="{CEEEC197-42AE-4838-ABB4-0DB7BAA83A83}" type="pres">
      <dgm:prSet presAssocID="{F9B475CE-DFD1-4FFE-871C-9AD5662D5CE6}" presName="compNode" presStyleCnt="0"/>
      <dgm:spPr/>
    </dgm:pt>
    <dgm:pt modelId="{7A18697A-2BAC-44FC-B663-A6184EF71DAF}" type="pres">
      <dgm:prSet presAssocID="{F9B475CE-DFD1-4FFE-871C-9AD5662D5CE6}" presName="node" presStyleLbl="node1" presStyleIdx="0" presStyleCnt="4" custScaleX="102370" custLinFactNeighborX="443" custLinFactNeighborY="-1258">
        <dgm:presLayoutVars>
          <dgm:bulletEnabled val="1"/>
        </dgm:presLayoutVars>
      </dgm:prSet>
      <dgm:spPr/>
    </dgm:pt>
    <dgm:pt modelId="{626ABAB7-ED58-4839-8EA0-F5951F8B7E0C}" type="pres">
      <dgm:prSet presAssocID="{F9B475CE-DFD1-4FFE-871C-9AD5662D5CE6}" presName="invisiNode" presStyleLbl="node1" presStyleIdx="0" presStyleCnt="4"/>
      <dgm:spPr/>
    </dgm:pt>
    <dgm:pt modelId="{4C81F7A5-9533-420A-9C53-1548FCE9C61A}" type="pres">
      <dgm:prSet presAssocID="{F9B475CE-DFD1-4FFE-871C-9AD5662D5CE6}" presName="imagNode" presStyleLbl="fgImgPlace1" presStyleIdx="0" presStyleCnt="4" custScaleX="92188" custLinFactNeighborX="84" custLinFactNeighborY="-1049"/>
      <dgm:spPr>
        <a:blipFill>
          <a:blip xmlns:r="http://schemas.openxmlformats.org/officeDocument/2006/relationships" r:embed="rId2">
            <a:extLst>
              <a:ext uri="{28A0092B-C50C-407E-A947-70E740481C1C}">
                <a14:useLocalDpi xmlns:a14="http://schemas.microsoft.com/office/drawing/2010/main" val="0"/>
              </a:ext>
            </a:extLst>
          </a:blip>
          <a:srcRect/>
          <a:stretch>
            <a:fillRect t="-27000" b="-27000"/>
          </a:stretch>
        </a:blipFill>
        <a:ln w="28575">
          <a:solidFill>
            <a:schemeClr val="bg1"/>
          </a:solidFill>
        </a:ln>
      </dgm:spPr>
    </dgm:pt>
    <dgm:pt modelId="{A57C3FE7-6DF4-4840-9A0E-7A949D1F8A14}" type="pres">
      <dgm:prSet presAssocID="{675C0322-ED91-44EB-B966-69F4A64851F4}" presName="sibTrans" presStyleLbl="sibTrans2D1" presStyleIdx="0" presStyleCnt="0"/>
      <dgm:spPr/>
    </dgm:pt>
    <dgm:pt modelId="{E1E4571C-CFF2-4BBD-AD5D-FEE79E3710B8}" type="pres">
      <dgm:prSet presAssocID="{A9F57A70-4DB8-4E8E-9892-6B082507F67B}" presName="compNode" presStyleCnt="0"/>
      <dgm:spPr/>
    </dgm:pt>
    <dgm:pt modelId="{2353D2D8-73B2-4247-B22F-C801A92BD95F}" type="pres">
      <dgm:prSet presAssocID="{A9F57A70-4DB8-4E8E-9892-6B082507F67B}" presName="node" presStyleLbl="node1" presStyleIdx="1" presStyleCnt="4" custScaleX="103077" custLinFactNeighborX="2322">
        <dgm:presLayoutVars>
          <dgm:bulletEnabled val="1"/>
        </dgm:presLayoutVars>
      </dgm:prSet>
      <dgm:spPr/>
    </dgm:pt>
    <dgm:pt modelId="{77D595F5-0A46-4372-A315-EE0B89E44154}" type="pres">
      <dgm:prSet presAssocID="{A9F57A70-4DB8-4E8E-9892-6B082507F67B}" presName="invisiNode" presStyleLbl="node1" presStyleIdx="1" presStyleCnt="4"/>
      <dgm:spPr/>
    </dgm:pt>
    <dgm:pt modelId="{1271A838-9B79-4246-8FE7-FCC49562A47A}" type="pres">
      <dgm:prSet presAssocID="{A9F57A70-4DB8-4E8E-9892-6B082507F67B}" presName="imagNode" presStyleLbl="fgImgPlace1" presStyleIdx="1" presStyleCnt="4" custScaleX="97133" custLinFactNeighborX="1511"/>
      <dgm:spPr>
        <a:blipFill>
          <a:blip xmlns:r="http://schemas.openxmlformats.org/officeDocument/2006/relationships" r:embed="rId3">
            <a:extLst>
              <a:ext uri="{28A0092B-C50C-407E-A947-70E740481C1C}">
                <a14:useLocalDpi xmlns:a14="http://schemas.microsoft.com/office/drawing/2010/main" val="0"/>
              </a:ext>
            </a:extLst>
          </a:blip>
          <a:srcRect/>
          <a:stretch>
            <a:fillRect t="-11000" b="-11000"/>
          </a:stretch>
        </a:blipFill>
        <a:ln w="28575">
          <a:solidFill>
            <a:schemeClr val="bg1"/>
          </a:solidFill>
        </a:ln>
      </dgm:spPr>
    </dgm:pt>
    <dgm:pt modelId="{9EF97879-1F4C-4A2F-AA87-24D7FA2A50F8}" type="pres">
      <dgm:prSet presAssocID="{D0550615-FCDF-475A-9D6F-16CB5042FD61}" presName="sibTrans" presStyleLbl="sibTrans2D1" presStyleIdx="0" presStyleCnt="0"/>
      <dgm:spPr/>
    </dgm:pt>
    <dgm:pt modelId="{65AA974D-1125-41DE-A3A2-6608C5B86FC7}" type="pres">
      <dgm:prSet presAssocID="{5D890B50-2B50-4664-9481-D07CDA4DCFDC}" presName="compNode" presStyleCnt="0"/>
      <dgm:spPr/>
    </dgm:pt>
    <dgm:pt modelId="{E77483FF-247C-4BCF-9F3E-FCCA65E5C535}" type="pres">
      <dgm:prSet presAssocID="{5D890B50-2B50-4664-9481-D07CDA4DCFDC}" presName="node" presStyleLbl="node1" presStyleIdx="2" presStyleCnt="4" custScaleX="99672" custLinFactNeighborX="726" custLinFactNeighborY="0">
        <dgm:presLayoutVars>
          <dgm:bulletEnabled val="1"/>
        </dgm:presLayoutVars>
      </dgm:prSet>
      <dgm:spPr/>
    </dgm:pt>
    <dgm:pt modelId="{B6DC11AA-AEE2-418C-9641-7F1139EC92BC}" type="pres">
      <dgm:prSet presAssocID="{5D890B50-2B50-4664-9481-D07CDA4DCFDC}" presName="invisiNode" presStyleLbl="node1" presStyleIdx="2" presStyleCnt="4"/>
      <dgm:spPr/>
    </dgm:pt>
    <dgm:pt modelId="{53B2DE51-0732-48E8-8EAE-B16377C87974}" type="pres">
      <dgm:prSet presAssocID="{5D890B50-2B50-4664-9481-D07CDA4DCFDC}" presName="imagNode" presStyleLbl="fgImgPlace1" presStyleIdx="2" presStyleCnt="4" custScaleX="96290" custLinFactNeighborX="595" custLinFactNeighborY="0"/>
      <dgm:spPr>
        <a:blipFill rotWithShape="1">
          <a:blip xmlns:r="http://schemas.openxmlformats.org/officeDocument/2006/relationships" r:embed="rId4"/>
          <a:stretch>
            <a:fillRect/>
          </a:stretch>
        </a:blipFill>
      </dgm:spPr>
    </dgm:pt>
    <dgm:pt modelId="{F936A19E-47E6-4C92-9235-522B2271B277}" type="pres">
      <dgm:prSet presAssocID="{97D13CAE-D117-4C0E-ACC8-2164D52B5C8A}" presName="sibTrans" presStyleLbl="sibTrans2D1" presStyleIdx="0" presStyleCnt="0"/>
      <dgm:spPr/>
    </dgm:pt>
    <dgm:pt modelId="{15955162-0272-4FB8-B181-C1F95584CE97}" type="pres">
      <dgm:prSet presAssocID="{BBD3BF96-9F09-4418-BB98-8F49288692C8}" presName="compNode" presStyleCnt="0"/>
      <dgm:spPr/>
    </dgm:pt>
    <dgm:pt modelId="{6DEA6A09-7860-41C2-8734-459F9AAE7B98}" type="pres">
      <dgm:prSet presAssocID="{BBD3BF96-9F09-4418-BB98-8F49288692C8}" presName="node" presStyleLbl="node1" presStyleIdx="3" presStyleCnt="4" custScaleX="99653" custLinFactNeighborX="-275" custLinFactNeighborY="1886">
        <dgm:presLayoutVars>
          <dgm:bulletEnabled val="1"/>
        </dgm:presLayoutVars>
      </dgm:prSet>
      <dgm:spPr/>
    </dgm:pt>
    <dgm:pt modelId="{C84F586C-BEAD-4BAC-AA56-E887B8B1C5F2}" type="pres">
      <dgm:prSet presAssocID="{BBD3BF96-9F09-4418-BB98-8F49288692C8}" presName="invisiNode" presStyleLbl="node1" presStyleIdx="3" presStyleCnt="4"/>
      <dgm:spPr/>
    </dgm:pt>
    <dgm:pt modelId="{B6D89B8D-A3F5-4773-B894-C23A59EB9DE2}" type="pres">
      <dgm:prSet presAssocID="{BBD3BF96-9F09-4418-BB98-8F49288692C8}" presName="imagNode" presStyleLbl="fgImgPlace1" presStyleIdx="3" presStyleCnt="4" custScaleX="97824"/>
      <dgm:spPr>
        <a:blipFill rotWithShape="1">
          <a:blip xmlns:r="http://schemas.openxmlformats.org/officeDocument/2006/relationships" r:embed="rId5"/>
          <a:stretch>
            <a:fillRect/>
          </a:stretch>
        </a:blipFill>
      </dgm:spPr>
    </dgm:pt>
  </dgm:ptLst>
  <dgm:cxnLst>
    <dgm:cxn modelId="{E6DC5128-3076-49CA-BD01-243E0AC1202D}" type="presOf" srcId="{DE6769FC-77B5-4E07-87AE-13DA01059EC4}" destId="{BF597D7F-58FE-4D9D-B82C-996E06406C5E}" srcOrd="0" destOrd="0" presId="urn:microsoft.com/office/officeart/2005/8/layout/pList2"/>
    <dgm:cxn modelId="{27D6BF5B-F021-463F-A09B-78C84D6DFD4F}" type="presOf" srcId="{97D13CAE-D117-4C0E-ACC8-2164D52B5C8A}" destId="{F936A19E-47E6-4C92-9235-522B2271B277}" srcOrd="0" destOrd="0" presId="urn:microsoft.com/office/officeart/2005/8/layout/pList2"/>
    <dgm:cxn modelId="{E33F1E41-1693-49E4-BF21-69385E95FDC7}" srcId="{DE6769FC-77B5-4E07-87AE-13DA01059EC4}" destId="{A9F57A70-4DB8-4E8E-9892-6B082507F67B}" srcOrd="1" destOrd="0" parTransId="{AC6FFEA5-4904-4358-8755-73C9ABA1B73A}" sibTransId="{D0550615-FCDF-475A-9D6F-16CB5042FD61}"/>
    <dgm:cxn modelId="{99872945-6FA6-4764-A726-59B76BF9C090}" type="presOf" srcId="{F9B475CE-DFD1-4FFE-871C-9AD5662D5CE6}" destId="{7A18697A-2BAC-44FC-B663-A6184EF71DAF}" srcOrd="0" destOrd="0" presId="urn:microsoft.com/office/officeart/2005/8/layout/pList2"/>
    <dgm:cxn modelId="{4E695748-BF45-476A-8147-F08442432910}" type="presOf" srcId="{5D890B50-2B50-4664-9481-D07CDA4DCFDC}" destId="{E77483FF-247C-4BCF-9F3E-FCCA65E5C535}" srcOrd="0" destOrd="0" presId="urn:microsoft.com/office/officeart/2005/8/layout/pList2"/>
    <dgm:cxn modelId="{EAF56150-DDED-466D-A27C-74AFAD681AA4}" type="presOf" srcId="{BBD3BF96-9F09-4418-BB98-8F49288692C8}" destId="{6DEA6A09-7860-41C2-8734-459F9AAE7B98}" srcOrd="0" destOrd="0" presId="urn:microsoft.com/office/officeart/2005/8/layout/pList2"/>
    <dgm:cxn modelId="{0F062C77-0AF1-4D5F-818A-311231518253}" type="presOf" srcId="{A9F57A70-4DB8-4E8E-9892-6B082507F67B}" destId="{2353D2D8-73B2-4247-B22F-C801A92BD95F}" srcOrd="0" destOrd="0" presId="urn:microsoft.com/office/officeart/2005/8/layout/pList2"/>
    <dgm:cxn modelId="{37397180-BBED-41F6-A31F-31ED9FFEE5B3}" srcId="{DE6769FC-77B5-4E07-87AE-13DA01059EC4}" destId="{BBD3BF96-9F09-4418-BB98-8F49288692C8}" srcOrd="3" destOrd="0" parTransId="{945FF4F8-704F-4731-A490-55AB67B0D9FB}" sibTransId="{D829B697-C103-427D-97B4-791F15D6B25A}"/>
    <dgm:cxn modelId="{9322F1BE-67E8-462B-945A-987D6A31EE46}" type="presOf" srcId="{675C0322-ED91-44EB-B966-69F4A64851F4}" destId="{A57C3FE7-6DF4-4840-9A0E-7A949D1F8A14}" srcOrd="0" destOrd="0" presId="urn:microsoft.com/office/officeart/2005/8/layout/pList2"/>
    <dgm:cxn modelId="{8132B5C7-C59A-408A-BE59-AA5D8B6A33CE}" srcId="{DE6769FC-77B5-4E07-87AE-13DA01059EC4}" destId="{5D890B50-2B50-4664-9481-D07CDA4DCFDC}" srcOrd="2" destOrd="0" parTransId="{C35A925F-9D9A-42B6-A53F-3DA6E378236E}" sibTransId="{97D13CAE-D117-4C0E-ACC8-2164D52B5C8A}"/>
    <dgm:cxn modelId="{A9A7FACC-8024-425C-9F13-711948066811}" type="presOf" srcId="{D0550615-FCDF-475A-9D6F-16CB5042FD61}" destId="{9EF97879-1F4C-4A2F-AA87-24D7FA2A50F8}" srcOrd="0" destOrd="0" presId="urn:microsoft.com/office/officeart/2005/8/layout/pList2"/>
    <dgm:cxn modelId="{3BF4C9F7-445A-4975-9C10-93DC6EA5AFF9}" srcId="{DE6769FC-77B5-4E07-87AE-13DA01059EC4}" destId="{F9B475CE-DFD1-4FFE-871C-9AD5662D5CE6}" srcOrd="0" destOrd="0" parTransId="{E1CB4D0B-06B1-4235-B409-FE1C3B9128B0}" sibTransId="{675C0322-ED91-44EB-B966-69F4A64851F4}"/>
    <dgm:cxn modelId="{C0E5FC94-69C1-4472-AF35-A56457874BC7}" type="presParOf" srcId="{BF597D7F-58FE-4D9D-B82C-996E06406C5E}" destId="{022EB3EC-394E-451B-AF7B-4C1A24A53D5C}" srcOrd="0" destOrd="0" presId="urn:microsoft.com/office/officeart/2005/8/layout/pList2"/>
    <dgm:cxn modelId="{7CD2824D-5BF3-41B6-A8DB-863DEA1DE04A}" type="presParOf" srcId="{BF597D7F-58FE-4D9D-B82C-996E06406C5E}" destId="{1BDC7752-113A-4882-8B07-9B21F8240E8E}" srcOrd="1" destOrd="0" presId="urn:microsoft.com/office/officeart/2005/8/layout/pList2"/>
    <dgm:cxn modelId="{089A8D34-079C-4BD2-9FF8-F53E6E2EB9F2}" type="presParOf" srcId="{1BDC7752-113A-4882-8B07-9B21F8240E8E}" destId="{CEEEC197-42AE-4838-ABB4-0DB7BAA83A83}" srcOrd="0" destOrd="0" presId="urn:microsoft.com/office/officeart/2005/8/layout/pList2"/>
    <dgm:cxn modelId="{47CF3CF3-F50D-45F4-B0FF-9359B1ED6958}" type="presParOf" srcId="{CEEEC197-42AE-4838-ABB4-0DB7BAA83A83}" destId="{7A18697A-2BAC-44FC-B663-A6184EF71DAF}" srcOrd="0" destOrd="0" presId="urn:microsoft.com/office/officeart/2005/8/layout/pList2"/>
    <dgm:cxn modelId="{DAC55062-D77C-42DA-858A-DCE20F50401B}" type="presParOf" srcId="{CEEEC197-42AE-4838-ABB4-0DB7BAA83A83}" destId="{626ABAB7-ED58-4839-8EA0-F5951F8B7E0C}" srcOrd="1" destOrd="0" presId="urn:microsoft.com/office/officeart/2005/8/layout/pList2"/>
    <dgm:cxn modelId="{3E12EC22-1AC0-42BB-B7F2-98A0261CBD8A}" type="presParOf" srcId="{CEEEC197-42AE-4838-ABB4-0DB7BAA83A83}" destId="{4C81F7A5-9533-420A-9C53-1548FCE9C61A}" srcOrd="2" destOrd="0" presId="urn:microsoft.com/office/officeart/2005/8/layout/pList2"/>
    <dgm:cxn modelId="{56F11294-9696-4E28-A29D-8E40E2423478}" type="presParOf" srcId="{1BDC7752-113A-4882-8B07-9B21F8240E8E}" destId="{A57C3FE7-6DF4-4840-9A0E-7A949D1F8A14}" srcOrd="1" destOrd="0" presId="urn:microsoft.com/office/officeart/2005/8/layout/pList2"/>
    <dgm:cxn modelId="{64A3F14D-0845-4F99-851E-D207252663F8}" type="presParOf" srcId="{1BDC7752-113A-4882-8B07-9B21F8240E8E}" destId="{E1E4571C-CFF2-4BBD-AD5D-FEE79E3710B8}" srcOrd="2" destOrd="0" presId="urn:microsoft.com/office/officeart/2005/8/layout/pList2"/>
    <dgm:cxn modelId="{B264AEF4-35D3-4A94-AA01-269066C30E8A}" type="presParOf" srcId="{E1E4571C-CFF2-4BBD-AD5D-FEE79E3710B8}" destId="{2353D2D8-73B2-4247-B22F-C801A92BD95F}" srcOrd="0" destOrd="0" presId="urn:microsoft.com/office/officeart/2005/8/layout/pList2"/>
    <dgm:cxn modelId="{342EC213-1380-4F88-BB02-79C1487BE6EA}" type="presParOf" srcId="{E1E4571C-CFF2-4BBD-AD5D-FEE79E3710B8}" destId="{77D595F5-0A46-4372-A315-EE0B89E44154}" srcOrd="1" destOrd="0" presId="urn:microsoft.com/office/officeart/2005/8/layout/pList2"/>
    <dgm:cxn modelId="{2093F653-BAFF-45B9-94E2-EF6D70FE91C3}" type="presParOf" srcId="{E1E4571C-CFF2-4BBD-AD5D-FEE79E3710B8}" destId="{1271A838-9B79-4246-8FE7-FCC49562A47A}" srcOrd="2" destOrd="0" presId="urn:microsoft.com/office/officeart/2005/8/layout/pList2"/>
    <dgm:cxn modelId="{8136071C-DF6C-4708-A6F3-4EC2A98525F4}" type="presParOf" srcId="{1BDC7752-113A-4882-8B07-9B21F8240E8E}" destId="{9EF97879-1F4C-4A2F-AA87-24D7FA2A50F8}" srcOrd="3" destOrd="0" presId="urn:microsoft.com/office/officeart/2005/8/layout/pList2"/>
    <dgm:cxn modelId="{9858FFF8-06CE-473D-AEEF-A204728D4176}" type="presParOf" srcId="{1BDC7752-113A-4882-8B07-9B21F8240E8E}" destId="{65AA974D-1125-41DE-A3A2-6608C5B86FC7}" srcOrd="4" destOrd="0" presId="urn:microsoft.com/office/officeart/2005/8/layout/pList2"/>
    <dgm:cxn modelId="{6644DDC2-A498-4C81-AEAA-5B6DA91785DC}" type="presParOf" srcId="{65AA974D-1125-41DE-A3A2-6608C5B86FC7}" destId="{E77483FF-247C-4BCF-9F3E-FCCA65E5C535}" srcOrd="0" destOrd="0" presId="urn:microsoft.com/office/officeart/2005/8/layout/pList2"/>
    <dgm:cxn modelId="{03436670-7776-4786-9333-5E421730A8D7}" type="presParOf" srcId="{65AA974D-1125-41DE-A3A2-6608C5B86FC7}" destId="{B6DC11AA-AEE2-418C-9641-7F1139EC92BC}" srcOrd="1" destOrd="0" presId="urn:microsoft.com/office/officeart/2005/8/layout/pList2"/>
    <dgm:cxn modelId="{0A0B1C7E-12E2-45CA-A7C5-7565C2A6E301}" type="presParOf" srcId="{65AA974D-1125-41DE-A3A2-6608C5B86FC7}" destId="{53B2DE51-0732-48E8-8EAE-B16377C87974}" srcOrd="2" destOrd="0" presId="urn:microsoft.com/office/officeart/2005/8/layout/pList2"/>
    <dgm:cxn modelId="{40076E0A-5255-4D59-871A-FA5A9578E3EB}" type="presParOf" srcId="{1BDC7752-113A-4882-8B07-9B21F8240E8E}" destId="{F936A19E-47E6-4C92-9235-522B2271B277}" srcOrd="5" destOrd="0" presId="urn:microsoft.com/office/officeart/2005/8/layout/pList2"/>
    <dgm:cxn modelId="{019774B9-DBCD-4492-9E10-900EB47A69CC}" type="presParOf" srcId="{1BDC7752-113A-4882-8B07-9B21F8240E8E}" destId="{15955162-0272-4FB8-B181-C1F95584CE97}" srcOrd="6" destOrd="0" presId="urn:microsoft.com/office/officeart/2005/8/layout/pList2"/>
    <dgm:cxn modelId="{12373A15-DB36-4AFC-B752-68F27B7E9545}" type="presParOf" srcId="{15955162-0272-4FB8-B181-C1F95584CE97}" destId="{6DEA6A09-7860-41C2-8734-459F9AAE7B98}" srcOrd="0" destOrd="0" presId="urn:microsoft.com/office/officeart/2005/8/layout/pList2"/>
    <dgm:cxn modelId="{4DA13576-72CE-4E9C-B0C4-21DD38E901A9}" type="presParOf" srcId="{15955162-0272-4FB8-B181-C1F95584CE97}" destId="{C84F586C-BEAD-4BAC-AA56-E887B8B1C5F2}" srcOrd="1" destOrd="0" presId="urn:microsoft.com/office/officeart/2005/8/layout/pList2"/>
    <dgm:cxn modelId="{8427880D-D698-4E5A-9D5B-3E813CC75F57}" type="presParOf" srcId="{15955162-0272-4FB8-B181-C1F95584CE97}" destId="{B6D89B8D-A3F5-4773-B894-C23A59EB9DE2}" srcOrd="2" destOrd="0" presId="urn:microsoft.com/office/officeart/2005/8/layout/p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A8E6A6C3-95EA-49C1-9777-4E03530B8A87}" type="doc">
      <dgm:prSet loTypeId="urn:microsoft.com/office/officeart/2008/layout/PictureStrips" loCatId="list" qsTypeId="urn:microsoft.com/office/officeart/2005/8/quickstyle/simple4" qsCatId="simple" csTypeId="urn:microsoft.com/office/officeart/2005/8/colors/accent1_2" csCatId="accent1" phldr="1"/>
      <dgm:spPr/>
      <dgm:t>
        <a:bodyPr/>
        <a:lstStyle/>
        <a:p>
          <a:endParaRPr lang="es-ES"/>
        </a:p>
      </dgm:t>
    </dgm:pt>
    <dgm:pt modelId="{D222A8F1-741E-470D-9961-BB97E3EAFA00}">
      <dgm:prSet phldrT="[Texto]" custT="1"/>
      <dgm:spPr/>
      <dgm:t>
        <a:bodyPr/>
        <a:lstStyle/>
        <a:p>
          <a:r>
            <a:rPr lang="es-EC" sz="2200" b="1" i="1" u="sng" dirty="0">
              <a:latin typeface="Book Antiqua" panose="02040602050305030304" pitchFamily="18" charset="0"/>
            </a:rPr>
            <a:t>Ingreso: </a:t>
          </a:r>
          <a:r>
            <a:rPr lang="es-EC" sz="2200" dirty="0">
              <a:latin typeface="Book Antiqua" panose="02040602050305030304" pitchFamily="18" charset="0"/>
            </a:rPr>
            <a:t>Dinero obtenido o invertido. Suma de todos los ingresos es renta disponible.</a:t>
          </a:r>
          <a:endParaRPr lang="es-ES" sz="2200" dirty="0">
            <a:latin typeface="Book Antiqua" panose="02040602050305030304" pitchFamily="18" charset="0"/>
          </a:endParaRPr>
        </a:p>
      </dgm:t>
    </dgm:pt>
    <dgm:pt modelId="{5C26666C-25D2-4361-9CF6-B6589F4341BF}" type="parTrans" cxnId="{D01918BC-CFB0-495B-B380-1FAB4295E23E}">
      <dgm:prSet/>
      <dgm:spPr/>
      <dgm:t>
        <a:bodyPr/>
        <a:lstStyle/>
        <a:p>
          <a:endParaRPr lang="es-ES"/>
        </a:p>
      </dgm:t>
    </dgm:pt>
    <dgm:pt modelId="{479B9BE1-A259-456A-8E13-9F2DDF248AB9}" type="sibTrans" cxnId="{D01918BC-CFB0-495B-B380-1FAB4295E23E}">
      <dgm:prSet/>
      <dgm:spPr/>
      <dgm:t>
        <a:bodyPr/>
        <a:lstStyle/>
        <a:p>
          <a:endParaRPr lang="es-ES"/>
        </a:p>
      </dgm:t>
    </dgm:pt>
    <dgm:pt modelId="{F4CD8FDD-A80E-4321-882A-B4E6A9F875A7}">
      <dgm:prSet phldrT="[Texto]" custT="1"/>
      <dgm:spPr/>
      <dgm:t>
        <a:bodyPr/>
        <a:lstStyle/>
        <a:p>
          <a:r>
            <a:rPr lang="es-EC" sz="2200" b="1" i="1" u="sng" dirty="0">
              <a:latin typeface="Book Antiqua" panose="02040602050305030304" pitchFamily="18" charset="0"/>
            </a:rPr>
            <a:t>Ahorro:</a:t>
          </a:r>
          <a:r>
            <a:rPr lang="es-EC" sz="2200" b="1" i="1" u="none" dirty="0">
              <a:latin typeface="Book Antiqua" panose="02040602050305030304" pitchFamily="18" charset="0"/>
            </a:rPr>
            <a:t> P</a:t>
          </a:r>
          <a:r>
            <a:rPr lang="es-EC" sz="2200" u="none" dirty="0">
              <a:latin typeface="Book Antiqua" panose="02040602050305030304" pitchFamily="18" charset="0"/>
            </a:rPr>
            <a:t>arte </a:t>
          </a:r>
          <a:r>
            <a:rPr lang="es-EC" sz="2200" dirty="0">
              <a:latin typeface="Book Antiqua" panose="02040602050305030304" pitchFamily="18" charset="0"/>
            </a:rPr>
            <a:t>de la renta que no se gasta.</a:t>
          </a:r>
          <a:endParaRPr lang="es-ES" sz="2200" dirty="0">
            <a:latin typeface="Book Antiqua" panose="02040602050305030304" pitchFamily="18" charset="0"/>
          </a:endParaRPr>
        </a:p>
      </dgm:t>
    </dgm:pt>
    <dgm:pt modelId="{51C5BA0F-50F9-47BF-9AF1-3D0B4EBB8821}" type="parTrans" cxnId="{0C25766E-786A-4FDC-BE5C-FF58D522E099}">
      <dgm:prSet/>
      <dgm:spPr/>
      <dgm:t>
        <a:bodyPr/>
        <a:lstStyle/>
        <a:p>
          <a:endParaRPr lang="es-ES"/>
        </a:p>
      </dgm:t>
    </dgm:pt>
    <dgm:pt modelId="{1F242E2A-A18B-4CF9-BA60-D52E583BA439}" type="sibTrans" cxnId="{0C25766E-786A-4FDC-BE5C-FF58D522E099}">
      <dgm:prSet/>
      <dgm:spPr/>
      <dgm:t>
        <a:bodyPr/>
        <a:lstStyle/>
        <a:p>
          <a:endParaRPr lang="es-ES"/>
        </a:p>
      </dgm:t>
    </dgm:pt>
    <dgm:pt modelId="{0B23362B-8925-4265-BD95-C341943F997A}">
      <dgm:prSet phldrT="[Texto]" custT="1"/>
      <dgm:spPr/>
      <dgm:t>
        <a:bodyPr/>
        <a:lstStyle/>
        <a:p>
          <a:r>
            <a:rPr lang="es-EC" sz="2200" b="1" i="1" u="sng" dirty="0">
              <a:latin typeface="Book Antiqua" panose="02040602050305030304" pitchFamily="18" charset="0"/>
            </a:rPr>
            <a:t>Gasto:</a:t>
          </a:r>
          <a:r>
            <a:rPr lang="es-EC" sz="2200" b="1" i="1" u="none" dirty="0">
              <a:latin typeface="Book Antiqua" panose="02040602050305030304" pitchFamily="18" charset="0"/>
            </a:rPr>
            <a:t> C</a:t>
          </a:r>
          <a:r>
            <a:rPr lang="es-EC" sz="2200" u="none" dirty="0">
              <a:latin typeface="Book Antiqua" panose="02040602050305030304" pitchFamily="18" charset="0"/>
            </a:rPr>
            <a:t>ompromisos </a:t>
          </a:r>
          <a:r>
            <a:rPr lang="es-EC" sz="2200" dirty="0">
              <a:latin typeface="Book Antiqua" panose="02040602050305030304" pitchFamily="18" charset="0"/>
            </a:rPr>
            <a:t>mantienen estilo de vida.</a:t>
          </a:r>
          <a:endParaRPr lang="es-ES" sz="2200" dirty="0">
            <a:latin typeface="Book Antiqua" panose="02040602050305030304" pitchFamily="18" charset="0"/>
          </a:endParaRPr>
        </a:p>
      </dgm:t>
    </dgm:pt>
    <dgm:pt modelId="{B5F03262-938B-4509-BACB-B9A04510639D}" type="parTrans" cxnId="{8C32FBAD-E3FE-492F-9709-ED8A3047F720}">
      <dgm:prSet/>
      <dgm:spPr/>
      <dgm:t>
        <a:bodyPr/>
        <a:lstStyle/>
        <a:p>
          <a:endParaRPr lang="es-ES"/>
        </a:p>
      </dgm:t>
    </dgm:pt>
    <dgm:pt modelId="{6DF7218F-9431-4365-9437-C02AF228B397}" type="sibTrans" cxnId="{8C32FBAD-E3FE-492F-9709-ED8A3047F720}">
      <dgm:prSet/>
      <dgm:spPr/>
      <dgm:t>
        <a:bodyPr/>
        <a:lstStyle/>
        <a:p>
          <a:endParaRPr lang="es-ES"/>
        </a:p>
      </dgm:t>
    </dgm:pt>
    <dgm:pt modelId="{4C0372D6-B203-4DBC-B47E-B148CA580773}" type="pres">
      <dgm:prSet presAssocID="{A8E6A6C3-95EA-49C1-9777-4E03530B8A87}" presName="Name0" presStyleCnt="0">
        <dgm:presLayoutVars>
          <dgm:dir/>
          <dgm:resizeHandles val="exact"/>
        </dgm:presLayoutVars>
      </dgm:prSet>
      <dgm:spPr/>
    </dgm:pt>
    <dgm:pt modelId="{F32EA148-E47C-47F6-8E51-E642C1E97C24}" type="pres">
      <dgm:prSet presAssocID="{D222A8F1-741E-470D-9961-BB97E3EAFA00}" presName="composite" presStyleCnt="0"/>
      <dgm:spPr/>
    </dgm:pt>
    <dgm:pt modelId="{C96BDB6A-EC04-4AB8-A5DF-BD1EEBD178D9}" type="pres">
      <dgm:prSet presAssocID="{D222A8F1-741E-470D-9961-BB97E3EAFA00}" presName="rect1" presStyleLbl="trAlignAcc1" presStyleIdx="0" presStyleCnt="3" custScaleY="36765">
        <dgm:presLayoutVars>
          <dgm:bulletEnabled val="1"/>
        </dgm:presLayoutVars>
      </dgm:prSet>
      <dgm:spPr/>
    </dgm:pt>
    <dgm:pt modelId="{3354CB9F-1338-4E68-B712-35A361231F32}" type="pres">
      <dgm:prSet presAssocID="{D222A8F1-741E-470D-9961-BB97E3EAFA00}" presName="rect2" presStyleLbl="fgImgPlace1" presStyleIdx="0" presStyleCnt="3" custScaleX="75425" custScaleY="36216"/>
      <dgm:spPr>
        <a:blipFill>
          <a:blip xmlns:r="http://schemas.openxmlformats.org/officeDocument/2006/relationships" r:embed="rId1" cstate="print">
            <a:extLst>
              <a:ext uri="{28A0092B-C50C-407E-A947-70E740481C1C}">
                <a14:useLocalDpi xmlns:a14="http://schemas.microsoft.com/office/drawing/2010/main" val="0"/>
              </a:ext>
            </a:extLst>
          </a:blip>
          <a:srcRect/>
          <a:stretch>
            <a:fillRect l="-3000" r="-3000"/>
          </a:stretch>
        </a:blipFill>
      </dgm:spPr>
    </dgm:pt>
    <dgm:pt modelId="{83698F75-599A-4455-B455-BC422DC67E2B}" type="pres">
      <dgm:prSet presAssocID="{479B9BE1-A259-456A-8E13-9F2DDF248AB9}" presName="sibTrans" presStyleCnt="0"/>
      <dgm:spPr/>
    </dgm:pt>
    <dgm:pt modelId="{18525B41-5A0B-427E-8462-5FBDAF4E1B91}" type="pres">
      <dgm:prSet presAssocID="{F4CD8FDD-A80E-4321-882A-B4E6A9F875A7}" presName="composite" presStyleCnt="0"/>
      <dgm:spPr/>
    </dgm:pt>
    <dgm:pt modelId="{1BF93EEA-89CC-4A2C-B7F8-5078D1D35F98}" type="pres">
      <dgm:prSet presAssocID="{F4CD8FDD-A80E-4321-882A-B4E6A9F875A7}" presName="rect1" presStyleLbl="trAlignAcc1" presStyleIdx="1" presStyleCnt="3" custScaleY="39459">
        <dgm:presLayoutVars>
          <dgm:bulletEnabled val="1"/>
        </dgm:presLayoutVars>
      </dgm:prSet>
      <dgm:spPr/>
    </dgm:pt>
    <dgm:pt modelId="{17B55171-CEA1-4E6A-A9F5-1E341569A96C}" type="pres">
      <dgm:prSet presAssocID="{F4CD8FDD-A80E-4321-882A-B4E6A9F875A7}" presName="rect2" presStyleLbl="fgImgPlace1" presStyleIdx="1" presStyleCnt="3" custScaleX="76134" custScaleY="42706"/>
      <dgm:spPr>
        <a:blipFill>
          <a:blip xmlns:r="http://schemas.openxmlformats.org/officeDocument/2006/relationships" r:embed="rId2" cstate="print">
            <a:extLst>
              <a:ext uri="{28A0092B-C50C-407E-A947-70E740481C1C}">
                <a14:useLocalDpi xmlns:a14="http://schemas.microsoft.com/office/drawing/2010/main" val="0"/>
              </a:ext>
            </a:extLst>
          </a:blip>
          <a:srcRect/>
          <a:stretch>
            <a:fillRect t="-21000" b="-21000"/>
          </a:stretch>
        </a:blipFill>
      </dgm:spPr>
    </dgm:pt>
    <dgm:pt modelId="{8540339B-C619-48C3-9346-1CAEA1B18D36}" type="pres">
      <dgm:prSet presAssocID="{1F242E2A-A18B-4CF9-BA60-D52E583BA439}" presName="sibTrans" presStyleCnt="0"/>
      <dgm:spPr/>
    </dgm:pt>
    <dgm:pt modelId="{DF7BDCDD-8979-4E53-A1E3-6F2E4E2F37A6}" type="pres">
      <dgm:prSet presAssocID="{0B23362B-8925-4265-BD95-C341943F997A}" presName="composite" presStyleCnt="0"/>
      <dgm:spPr/>
    </dgm:pt>
    <dgm:pt modelId="{4CE2ED31-E347-477B-949A-2112F7998AC6}" type="pres">
      <dgm:prSet presAssocID="{0B23362B-8925-4265-BD95-C341943F997A}" presName="rect1" presStyleLbl="trAlignAcc1" presStyleIdx="2" presStyleCnt="3" custScaleY="37895">
        <dgm:presLayoutVars>
          <dgm:bulletEnabled val="1"/>
        </dgm:presLayoutVars>
      </dgm:prSet>
      <dgm:spPr/>
    </dgm:pt>
    <dgm:pt modelId="{7A88912B-B4CF-4AE3-813B-878B62E88898}" type="pres">
      <dgm:prSet presAssocID="{0B23362B-8925-4265-BD95-C341943F997A}" presName="rect2" presStyleLbl="fgImgPlace1" presStyleIdx="2" presStyleCnt="3" custScaleX="75494" custScaleY="37492"/>
      <dgm:spPr>
        <a:blipFill>
          <a:blip xmlns:r="http://schemas.openxmlformats.org/officeDocument/2006/relationships" r:embed="rId3" cstate="print">
            <a:extLst>
              <a:ext uri="{28A0092B-C50C-407E-A947-70E740481C1C}">
                <a14:useLocalDpi xmlns:a14="http://schemas.microsoft.com/office/drawing/2010/main" val="0"/>
              </a:ext>
            </a:extLst>
          </a:blip>
          <a:srcRect/>
          <a:stretch>
            <a:fillRect l="-7000" r="-7000"/>
          </a:stretch>
        </a:blipFill>
      </dgm:spPr>
    </dgm:pt>
  </dgm:ptLst>
  <dgm:cxnLst>
    <dgm:cxn modelId="{83FCE705-EA75-49A4-8161-81353B147840}" type="presOf" srcId="{D222A8F1-741E-470D-9961-BB97E3EAFA00}" destId="{C96BDB6A-EC04-4AB8-A5DF-BD1EEBD178D9}" srcOrd="0" destOrd="0" presId="urn:microsoft.com/office/officeart/2008/layout/PictureStrips"/>
    <dgm:cxn modelId="{E60C2918-8C64-40F1-BDE0-376C241CD6EA}" type="presOf" srcId="{A8E6A6C3-95EA-49C1-9777-4E03530B8A87}" destId="{4C0372D6-B203-4DBC-B47E-B148CA580773}" srcOrd="0" destOrd="0" presId="urn:microsoft.com/office/officeart/2008/layout/PictureStrips"/>
    <dgm:cxn modelId="{11FEF83B-D59F-415A-A09B-080AC9DC8965}" type="presOf" srcId="{0B23362B-8925-4265-BD95-C341943F997A}" destId="{4CE2ED31-E347-477B-949A-2112F7998AC6}" srcOrd="0" destOrd="0" presId="urn:microsoft.com/office/officeart/2008/layout/PictureStrips"/>
    <dgm:cxn modelId="{19F82A49-FB26-45E6-A7F1-8AF12DEA7A91}" type="presOf" srcId="{F4CD8FDD-A80E-4321-882A-B4E6A9F875A7}" destId="{1BF93EEA-89CC-4A2C-B7F8-5078D1D35F98}" srcOrd="0" destOrd="0" presId="urn:microsoft.com/office/officeart/2008/layout/PictureStrips"/>
    <dgm:cxn modelId="{0C25766E-786A-4FDC-BE5C-FF58D522E099}" srcId="{A8E6A6C3-95EA-49C1-9777-4E03530B8A87}" destId="{F4CD8FDD-A80E-4321-882A-B4E6A9F875A7}" srcOrd="1" destOrd="0" parTransId="{51C5BA0F-50F9-47BF-9AF1-3D0B4EBB8821}" sibTransId="{1F242E2A-A18B-4CF9-BA60-D52E583BA439}"/>
    <dgm:cxn modelId="{8C32FBAD-E3FE-492F-9709-ED8A3047F720}" srcId="{A8E6A6C3-95EA-49C1-9777-4E03530B8A87}" destId="{0B23362B-8925-4265-BD95-C341943F997A}" srcOrd="2" destOrd="0" parTransId="{B5F03262-938B-4509-BACB-B9A04510639D}" sibTransId="{6DF7218F-9431-4365-9437-C02AF228B397}"/>
    <dgm:cxn modelId="{D01918BC-CFB0-495B-B380-1FAB4295E23E}" srcId="{A8E6A6C3-95EA-49C1-9777-4E03530B8A87}" destId="{D222A8F1-741E-470D-9961-BB97E3EAFA00}" srcOrd="0" destOrd="0" parTransId="{5C26666C-25D2-4361-9CF6-B6589F4341BF}" sibTransId="{479B9BE1-A259-456A-8E13-9F2DDF248AB9}"/>
    <dgm:cxn modelId="{B36F57F6-DF10-4784-B3A1-EEA32AAE435F}" type="presParOf" srcId="{4C0372D6-B203-4DBC-B47E-B148CA580773}" destId="{F32EA148-E47C-47F6-8E51-E642C1E97C24}" srcOrd="0" destOrd="0" presId="urn:microsoft.com/office/officeart/2008/layout/PictureStrips"/>
    <dgm:cxn modelId="{4567BE50-9537-4801-8782-1CD922550C04}" type="presParOf" srcId="{F32EA148-E47C-47F6-8E51-E642C1E97C24}" destId="{C96BDB6A-EC04-4AB8-A5DF-BD1EEBD178D9}" srcOrd="0" destOrd="0" presId="urn:microsoft.com/office/officeart/2008/layout/PictureStrips"/>
    <dgm:cxn modelId="{8ABE156D-67C7-45DB-9E6C-5EC4A963D3C6}" type="presParOf" srcId="{F32EA148-E47C-47F6-8E51-E642C1E97C24}" destId="{3354CB9F-1338-4E68-B712-35A361231F32}" srcOrd="1" destOrd="0" presId="urn:microsoft.com/office/officeart/2008/layout/PictureStrips"/>
    <dgm:cxn modelId="{8E8B0C69-14FF-404F-9738-B94D2CD06F18}" type="presParOf" srcId="{4C0372D6-B203-4DBC-B47E-B148CA580773}" destId="{83698F75-599A-4455-B455-BC422DC67E2B}" srcOrd="1" destOrd="0" presId="urn:microsoft.com/office/officeart/2008/layout/PictureStrips"/>
    <dgm:cxn modelId="{8FFB7910-EEF4-4E1F-9349-ED8B8531629A}" type="presParOf" srcId="{4C0372D6-B203-4DBC-B47E-B148CA580773}" destId="{18525B41-5A0B-427E-8462-5FBDAF4E1B91}" srcOrd="2" destOrd="0" presId="urn:microsoft.com/office/officeart/2008/layout/PictureStrips"/>
    <dgm:cxn modelId="{6BC0DB39-52D2-480F-AD36-7C5070D671B7}" type="presParOf" srcId="{18525B41-5A0B-427E-8462-5FBDAF4E1B91}" destId="{1BF93EEA-89CC-4A2C-B7F8-5078D1D35F98}" srcOrd="0" destOrd="0" presId="urn:microsoft.com/office/officeart/2008/layout/PictureStrips"/>
    <dgm:cxn modelId="{59A53CF1-D8BE-4C7C-8020-BF7761591FC7}" type="presParOf" srcId="{18525B41-5A0B-427E-8462-5FBDAF4E1B91}" destId="{17B55171-CEA1-4E6A-A9F5-1E341569A96C}" srcOrd="1" destOrd="0" presId="urn:microsoft.com/office/officeart/2008/layout/PictureStrips"/>
    <dgm:cxn modelId="{BCB903A6-507D-4F2D-9659-F517455FB53E}" type="presParOf" srcId="{4C0372D6-B203-4DBC-B47E-B148CA580773}" destId="{8540339B-C619-48C3-9346-1CAEA1B18D36}" srcOrd="3" destOrd="0" presId="urn:microsoft.com/office/officeart/2008/layout/PictureStrips"/>
    <dgm:cxn modelId="{2AEC07DE-565D-4048-8322-6FB7EF978089}" type="presParOf" srcId="{4C0372D6-B203-4DBC-B47E-B148CA580773}" destId="{DF7BDCDD-8979-4E53-A1E3-6F2E4E2F37A6}" srcOrd="4" destOrd="0" presId="urn:microsoft.com/office/officeart/2008/layout/PictureStrips"/>
    <dgm:cxn modelId="{52386234-743E-407B-92AE-C97B0BDCEEC2}" type="presParOf" srcId="{DF7BDCDD-8979-4E53-A1E3-6F2E4E2F37A6}" destId="{4CE2ED31-E347-477B-949A-2112F7998AC6}" srcOrd="0" destOrd="0" presId="urn:microsoft.com/office/officeart/2008/layout/PictureStrips"/>
    <dgm:cxn modelId="{2DBF87EA-997B-4100-AD3C-570513522FB3}" type="presParOf" srcId="{DF7BDCDD-8979-4E53-A1E3-6F2E4E2F37A6}" destId="{7A88912B-B4CF-4AE3-813B-878B62E88898}" srcOrd="1" destOrd="0" presId="urn:microsoft.com/office/officeart/2008/layout/PictureStrip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1AAC1709-32E7-4B76-91D3-B11859667F79}" type="doc">
      <dgm:prSet loTypeId="urn:microsoft.com/office/officeart/2008/layout/PictureStrips" loCatId="list" qsTypeId="urn:microsoft.com/office/officeart/2005/8/quickstyle/3d2" qsCatId="3D" csTypeId="urn:microsoft.com/office/officeart/2005/8/colors/accent1_2" csCatId="accent1" phldr="1"/>
      <dgm:spPr/>
      <dgm:t>
        <a:bodyPr/>
        <a:lstStyle/>
        <a:p>
          <a:endParaRPr lang="es-ES"/>
        </a:p>
      </dgm:t>
    </dgm:pt>
    <dgm:pt modelId="{183EEB8A-6C03-4966-9C5B-01FFBFCB81D0}">
      <dgm:prSet phldrT="[Texto]" custT="1"/>
      <dgm:spPr>
        <a:solidFill>
          <a:schemeClr val="accent1">
            <a:lumMod val="20000"/>
            <a:lumOff val="80000"/>
            <a:alpha val="40000"/>
          </a:schemeClr>
        </a:solidFill>
      </dgm:spPr>
      <dgm:t>
        <a:bodyPr/>
        <a:lstStyle/>
        <a:p>
          <a:r>
            <a:rPr lang="es-ES" sz="2200" b="1" i="1" dirty="0">
              <a:latin typeface="Book Antiqua" panose="02040602050305030304" pitchFamily="18" charset="0"/>
            </a:rPr>
            <a:t>Endeudamiento: </a:t>
          </a:r>
          <a:r>
            <a:rPr lang="es-ES" sz="2200" dirty="0">
              <a:latin typeface="Book Antiqua" panose="02040602050305030304" pitchFamily="18" charset="0"/>
            </a:rPr>
            <a:t>Obligaciones de pago obtenidas de un tercero</a:t>
          </a:r>
          <a:r>
            <a:rPr lang="es-ES" sz="1400" dirty="0"/>
            <a:t>.</a:t>
          </a:r>
        </a:p>
      </dgm:t>
    </dgm:pt>
    <dgm:pt modelId="{6064730E-7975-49AF-9A24-547D4D585F6A}" type="parTrans" cxnId="{85282735-B245-488E-ACC8-04C67FC395C1}">
      <dgm:prSet/>
      <dgm:spPr/>
      <dgm:t>
        <a:bodyPr/>
        <a:lstStyle/>
        <a:p>
          <a:endParaRPr lang="es-ES"/>
        </a:p>
      </dgm:t>
    </dgm:pt>
    <dgm:pt modelId="{16F182F6-D772-402E-B630-8766047C5C15}" type="sibTrans" cxnId="{85282735-B245-488E-ACC8-04C67FC395C1}">
      <dgm:prSet/>
      <dgm:spPr/>
      <dgm:t>
        <a:bodyPr/>
        <a:lstStyle/>
        <a:p>
          <a:endParaRPr lang="es-ES"/>
        </a:p>
      </dgm:t>
    </dgm:pt>
    <dgm:pt modelId="{A005C661-C0B6-4B7A-8915-E6D88F260EB6}" type="pres">
      <dgm:prSet presAssocID="{1AAC1709-32E7-4B76-91D3-B11859667F79}" presName="Name0" presStyleCnt="0">
        <dgm:presLayoutVars>
          <dgm:dir/>
          <dgm:resizeHandles val="exact"/>
        </dgm:presLayoutVars>
      </dgm:prSet>
      <dgm:spPr/>
    </dgm:pt>
    <dgm:pt modelId="{6D7EA7DB-1E51-4263-BE63-D99EDA519A04}" type="pres">
      <dgm:prSet presAssocID="{183EEB8A-6C03-4966-9C5B-01FFBFCB81D0}" presName="composite" presStyleCnt="0"/>
      <dgm:spPr/>
    </dgm:pt>
    <dgm:pt modelId="{3D102D4A-4DE7-47B9-8DD6-FAB828882844}" type="pres">
      <dgm:prSet presAssocID="{183EEB8A-6C03-4966-9C5B-01FFBFCB81D0}" presName="rect1" presStyleLbl="trAlignAcc1" presStyleIdx="0" presStyleCnt="1" custScaleX="136470" custScaleY="57258">
        <dgm:presLayoutVars>
          <dgm:bulletEnabled val="1"/>
        </dgm:presLayoutVars>
      </dgm:prSet>
      <dgm:spPr/>
    </dgm:pt>
    <dgm:pt modelId="{B8169245-B49D-4DC1-B421-EBA7727C483B}" type="pres">
      <dgm:prSet presAssocID="{183EEB8A-6C03-4966-9C5B-01FFBFCB81D0}" presName="rect2" presStyleLbl="fgImgPlace1" presStyleIdx="0" presStyleCnt="1" custScaleX="110513" custScaleY="50731" custLinFactNeighborX="-86859" custLinFactNeighborY="-16299"/>
      <dgm:spPr>
        <a:blipFill>
          <a:blip xmlns:r="http://schemas.openxmlformats.org/officeDocument/2006/relationships" r:embed="rId1" cstate="print">
            <a:extLst>
              <a:ext uri="{28A0092B-C50C-407E-A947-70E740481C1C}">
                <a14:useLocalDpi xmlns:a14="http://schemas.microsoft.com/office/drawing/2010/main" val="0"/>
              </a:ext>
            </a:extLst>
          </a:blip>
          <a:srcRect/>
          <a:stretch>
            <a:fillRect t="-10000" b="-10000"/>
          </a:stretch>
        </a:blipFill>
        <a:ln>
          <a:solidFill>
            <a:schemeClr val="accent1">
              <a:lumMod val="20000"/>
              <a:lumOff val="80000"/>
            </a:schemeClr>
          </a:solidFill>
        </a:ln>
      </dgm:spPr>
    </dgm:pt>
  </dgm:ptLst>
  <dgm:cxnLst>
    <dgm:cxn modelId="{85282735-B245-488E-ACC8-04C67FC395C1}" srcId="{1AAC1709-32E7-4B76-91D3-B11859667F79}" destId="{183EEB8A-6C03-4966-9C5B-01FFBFCB81D0}" srcOrd="0" destOrd="0" parTransId="{6064730E-7975-49AF-9A24-547D4D585F6A}" sibTransId="{16F182F6-D772-402E-B630-8766047C5C15}"/>
    <dgm:cxn modelId="{D3427A76-5E83-4F91-A34A-2D91C94A5392}" type="presOf" srcId="{183EEB8A-6C03-4966-9C5B-01FFBFCB81D0}" destId="{3D102D4A-4DE7-47B9-8DD6-FAB828882844}" srcOrd="0" destOrd="0" presId="urn:microsoft.com/office/officeart/2008/layout/PictureStrips"/>
    <dgm:cxn modelId="{95A6E8B2-E338-455C-89C0-015E542691C9}" type="presOf" srcId="{1AAC1709-32E7-4B76-91D3-B11859667F79}" destId="{A005C661-C0B6-4B7A-8915-E6D88F260EB6}" srcOrd="0" destOrd="0" presId="urn:microsoft.com/office/officeart/2008/layout/PictureStrips"/>
    <dgm:cxn modelId="{CCF291FE-D8CC-438F-9592-6014879A6186}" type="presParOf" srcId="{A005C661-C0B6-4B7A-8915-E6D88F260EB6}" destId="{6D7EA7DB-1E51-4263-BE63-D99EDA519A04}" srcOrd="0" destOrd="0" presId="urn:microsoft.com/office/officeart/2008/layout/PictureStrips"/>
    <dgm:cxn modelId="{30A95A30-FC71-4F33-8CED-2FD6824B6B87}" type="presParOf" srcId="{6D7EA7DB-1E51-4263-BE63-D99EDA519A04}" destId="{3D102D4A-4DE7-47B9-8DD6-FAB828882844}" srcOrd="0" destOrd="0" presId="urn:microsoft.com/office/officeart/2008/layout/PictureStrips"/>
    <dgm:cxn modelId="{D1BD3B9A-4EBD-4A9B-B685-87C0AE48CF4C}" type="presParOf" srcId="{6D7EA7DB-1E51-4263-BE63-D99EDA519A04}" destId="{B8169245-B49D-4DC1-B421-EBA7727C483B}" srcOrd="1" destOrd="0" presId="urn:microsoft.com/office/officeart/2008/layout/PictureStrip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81DA8472-97FB-4198-954F-4B9A14C37782}" type="doc">
      <dgm:prSet loTypeId="urn:microsoft.com/office/officeart/2008/layout/SquareAccentList" loCatId="list" qsTypeId="urn:microsoft.com/office/officeart/2005/8/quickstyle/simple4" qsCatId="simple" csTypeId="urn:microsoft.com/office/officeart/2005/8/colors/accent1_2" csCatId="accent1" phldr="1"/>
      <dgm:spPr/>
      <dgm:t>
        <a:bodyPr/>
        <a:lstStyle/>
        <a:p>
          <a:endParaRPr lang="es-ES"/>
        </a:p>
      </dgm:t>
    </dgm:pt>
    <dgm:pt modelId="{1C1D687C-BF2C-4805-85AB-84C23338570D}">
      <dgm:prSet phldrT="[Texto]" custT="1"/>
      <dgm:spPr/>
      <dgm:t>
        <a:bodyPr/>
        <a:lstStyle/>
        <a:p>
          <a:pPr algn="ctr"/>
          <a:r>
            <a:rPr lang="es-ES" sz="2800" b="1" i="1" dirty="0">
              <a:latin typeface="Book Antiqua" panose="02040602050305030304" pitchFamily="18" charset="0"/>
            </a:rPr>
            <a:t>Bien gestionado.</a:t>
          </a:r>
        </a:p>
      </dgm:t>
    </dgm:pt>
    <dgm:pt modelId="{614A61D0-35EE-40DE-913F-C36619267070}" type="parTrans" cxnId="{E58380AD-D6E6-4442-A84A-526C8D3B4C61}">
      <dgm:prSet/>
      <dgm:spPr/>
      <dgm:t>
        <a:bodyPr/>
        <a:lstStyle/>
        <a:p>
          <a:endParaRPr lang="es-ES"/>
        </a:p>
      </dgm:t>
    </dgm:pt>
    <dgm:pt modelId="{EB7C60E4-576F-4D4C-9669-9B4081CED31D}" type="sibTrans" cxnId="{E58380AD-D6E6-4442-A84A-526C8D3B4C61}">
      <dgm:prSet/>
      <dgm:spPr/>
      <dgm:t>
        <a:bodyPr/>
        <a:lstStyle/>
        <a:p>
          <a:endParaRPr lang="es-ES"/>
        </a:p>
      </dgm:t>
    </dgm:pt>
    <dgm:pt modelId="{367E692D-CD1E-4E4D-BBA1-3519A5DB39C4}">
      <dgm:prSet phldrT="[Texto]" custT="1"/>
      <dgm:spPr/>
      <dgm:t>
        <a:bodyPr/>
        <a:lstStyle/>
        <a:p>
          <a:pPr algn="just">
            <a:lnSpc>
              <a:spcPct val="150000"/>
            </a:lnSpc>
          </a:pPr>
          <a:r>
            <a:rPr lang="es-ES" sz="2400" dirty="0"/>
            <a:t>   </a:t>
          </a:r>
          <a:r>
            <a:rPr lang="es-ES" sz="1800" dirty="0">
              <a:latin typeface="Book Antiqua" panose="02040602050305030304" pitchFamily="18" charset="0"/>
            </a:rPr>
            <a:t>Realizar Compras a largo plazo. Acceder a </a:t>
          </a:r>
          <a:r>
            <a:rPr lang="es-EC" sz="1800" dirty="0">
              <a:latin typeface="Book Antiqua" panose="02040602050305030304" pitchFamily="18" charset="0"/>
            </a:rPr>
            <a:t>créditos, préstamos al consumo y préstamos hipotecarios.</a:t>
          </a:r>
          <a:endParaRPr lang="es-ES" sz="1800" dirty="0">
            <a:latin typeface="Book Antiqua" panose="02040602050305030304" pitchFamily="18" charset="0"/>
          </a:endParaRPr>
        </a:p>
      </dgm:t>
    </dgm:pt>
    <dgm:pt modelId="{6789CC1D-3CE8-4102-8A6D-5D144BB2E373}" type="parTrans" cxnId="{70E20605-7E0C-4AF3-BC34-888A294AF61C}">
      <dgm:prSet/>
      <dgm:spPr/>
      <dgm:t>
        <a:bodyPr/>
        <a:lstStyle/>
        <a:p>
          <a:endParaRPr lang="es-ES"/>
        </a:p>
      </dgm:t>
    </dgm:pt>
    <dgm:pt modelId="{E6748D3C-98B5-41EE-BF16-C383938ABCFE}" type="sibTrans" cxnId="{70E20605-7E0C-4AF3-BC34-888A294AF61C}">
      <dgm:prSet/>
      <dgm:spPr/>
      <dgm:t>
        <a:bodyPr/>
        <a:lstStyle/>
        <a:p>
          <a:endParaRPr lang="es-ES"/>
        </a:p>
      </dgm:t>
    </dgm:pt>
    <dgm:pt modelId="{B3D0784A-961B-4AF1-9E50-93F1986AD83C}">
      <dgm:prSet phldrT="[Texto]" custT="1"/>
      <dgm:spPr/>
      <dgm:t>
        <a:bodyPr/>
        <a:lstStyle/>
        <a:p>
          <a:pPr algn="ctr"/>
          <a:r>
            <a:rPr lang="es-ES" sz="2800" b="1" i="1" dirty="0">
              <a:latin typeface="Book Antiqua" panose="02040602050305030304" pitchFamily="18" charset="0"/>
            </a:rPr>
            <a:t>Mal gestionado</a:t>
          </a:r>
          <a:r>
            <a:rPr lang="es-ES" sz="2000" dirty="0"/>
            <a:t>.</a:t>
          </a:r>
        </a:p>
      </dgm:t>
    </dgm:pt>
    <dgm:pt modelId="{D3DC6A1B-C242-4632-A00F-35F2D09087EA}" type="parTrans" cxnId="{E9CDB2CF-2512-4FDC-9A86-F950AF698C08}">
      <dgm:prSet/>
      <dgm:spPr/>
      <dgm:t>
        <a:bodyPr/>
        <a:lstStyle/>
        <a:p>
          <a:endParaRPr lang="es-ES"/>
        </a:p>
      </dgm:t>
    </dgm:pt>
    <dgm:pt modelId="{31295FDD-70FD-458C-B963-C3BE1BC7E97A}" type="sibTrans" cxnId="{E9CDB2CF-2512-4FDC-9A86-F950AF698C08}">
      <dgm:prSet/>
      <dgm:spPr/>
      <dgm:t>
        <a:bodyPr/>
        <a:lstStyle/>
        <a:p>
          <a:endParaRPr lang="es-ES"/>
        </a:p>
      </dgm:t>
    </dgm:pt>
    <dgm:pt modelId="{C2AA5AF3-59BD-4D7E-8D41-DD5E79AEE81F}">
      <dgm:prSet phldrT="[Texto]" custT="1"/>
      <dgm:spPr/>
      <dgm:t>
        <a:bodyPr/>
        <a:lstStyle/>
        <a:p>
          <a:pPr algn="just">
            <a:lnSpc>
              <a:spcPct val="150000"/>
            </a:lnSpc>
          </a:pPr>
          <a:r>
            <a:rPr lang="es-EC" sz="1800" dirty="0">
              <a:latin typeface="Book Antiqua" panose="02040602050305030304" pitchFamily="18" charset="0"/>
            </a:rPr>
            <a:t>Morosidad, expropiación de bienes,  exclusión y pobreza. </a:t>
          </a:r>
          <a:endParaRPr lang="es-ES" sz="1800" dirty="0">
            <a:latin typeface="Book Antiqua" panose="02040602050305030304" pitchFamily="18" charset="0"/>
          </a:endParaRPr>
        </a:p>
      </dgm:t>
    </dgm:pt>
    <dgm:pt modelId="{E247D8F0-9BBF-4072-8785-13BF39B61B8C}" type="parTrans" cxnId="{79DB4A72-31C2-4492-B72D-73D49A4297B3}">
      <dgm:prSet/>
      <dgm:spPr/>
      <dgm:t>
        <a:bodyPr/>
        <a:lstStyle/>
        <a:p>
          <a:endParaRPr lang="es-ES"/>
        </a:p>
      </dgm:t>
    </dgm:pt>
    <dgm:pt modelId="{0D135113-FD03-4ECD-B6CB-72A73131F9EF}" type="sibTrans" cxnId="{79DB4A72-31C2-4492-B72D-73D49A4297B3}">
      <dgm:prSet/>
      <dgm:spPr/>
      <dgm:t>
        <a:bodyPr/>
        <a:lstStyle/>
        <a:p>
          <a:endParaRPr lang="es-ES"/>
        </a:p>
      </dgm:t>
    </dgm:pt>
    <dgm:pt modelId="{4A494099-06AA-43AB-AFCA-8D19406EDE1F}" type="pres">
      <dgm:prSet presAssocID="{81DA8472-97FB-4198-954F-4B9A14C37782}" presName="layout" presStyleCnt="0">
        <dgm:presLayoutVars>
          <dgm:chMax/>
          <dgm:chPref/>
          <dgm:dir/>
          <dgm:resizeHandles/>
        </dgm:presLayoutVars>
      </dgm:prSet>
      <dgm:spPr/>
    </dgm:pt>
    <dgm:pt modelId="{5C34E3D7-1708-4F55-BCEE-BBA986880A5E}" type="pres">
      <dgm:prSet presAssocID="{1C1D687C-BF2C-4805-85AB-84C23338570D}" presName="root" presStyleCnt="0">
        <dgm:presLayoutVars>
          <dgm:chMax/>
          <dgm:chPref/>
        </dgm:presLayoutVars>
      </dgm:prSet>
      <dgm:spPr/>
    </dgm:pt>
    <dgm:pt modelId="{ACEA31BA-0126-4905-91D1-5448502DA37A}" type="pres">
      <dgm:prSet presAssocID="{1C1D687C-BF2C-4805-85AB-84C23338570D}" presName="rootComposite" presStyleCnt="0">
        <dgm:presLayoutVars/>
      </dgm:prSet>
      <dgm:spPr/>
    </dgm:pt>
    <dgm:pt modelId="{ACF63A00-5CC5-4285-BC01-EC31FABEFEB5}" type="pres">
      <dgm:prSet presAssocID="{1C1D687C-BF2C-4805-85AB-84C23338570D}" presName="ParentAccent" presStyleLbl="alignNode1" presStyleIdx="0" presStyleCnt="2" custFlipVert="1" custScaleX="154020" custScaleY="73910"/>
      <dgm:spPr>
        <a:solidFill>
          <a:schemeClr val="tx2">
            <a:lumMod val="40000"/>
            <a:lumOff val="60000"/>
          </a:schemeClr>
        </a:solidFill>
      </dgm:spPr>
    </dgm:pt>
    <dgm:pt modelId="{3ABA5C94-02F4-4057-937C-76C17C4A9BF2}" type="pres">
      <dgm:prSet presAssocID="{1C1D687C-BF2C-4805-85AB-84C23338570D}" presName="ParentSmallAccent" presStyleLbl="fgAcc1" presStyleIdx="0" presStyleCnt="2" custLinFactX="-82776" custLinFactY="-100000" custLinFactNeighborX="-100000" custLinFactNeighborY="-158311"/>
      <dgm:spPr>
        <a:solidFill>
          <a:schemeClr val="bg2">
            <a:lumMod val="75000"/>
            <a:alpha val="90000"/>
          </a:schemeClr>
        </a:solidFill>
      </dgm:spPr>
    </dgm:pt>
    <dgm:pt modelId="{72448F6E-EB4F-43D8-9DA2-31456619A903}" type="pres">
      <dgm:prSet presAssocID="{1C1D687C-BF2C-4805-85AB-84C23338570D}" presName="Parent" presStyleLbl="revTx" presStyleIdx="0" presStyleCnt="4">
        <dgm:presLayoutVars>
          <dgm:chMax/>
          <dgm:chPref val="4"/>
          <dgm:bulletEnabled val="1"/>
        </dgm:presLayoutVars>
      </dgm:prSet>
      <dgm:spPr/>
    </dgm:pt>
    <dgm:pt modelId="{9D55F724-3E0B-44A4-8935-AE14794D16A7}" type="pres">
      <dgm:prSet presAssocID="{1C1D687C-BF2C-4805-85AB-84C23338570D}" presName="childShape" presStyleCnt="0">
        <dgm:presLayoutVars>
          <dgm:chMax val="0"/>
          <dgm:chPref val="0"/>
        </dgm:presLayoutVars>
      </dgm:prSet>
      <dgm:spPr/>
    </dgm:pt>
    <dgm:pt modelId="{32F27966-0FD0-4EB6-B260-39301AEB9675}" type="pres">
      <dgm:prSet presAssocID="{367E692D-CD1E-4E4D-BBA1-3519A5DB39C4}" presName="childComposite" presStyleCnt="0">
        <dgm:presLayoutVars>
          <dgm:chMax val="0"/>
          <dgm:chPref val="0"/>
        </dgm:presLayoutVars>
      </dgm:prSet>
      <dgm:spPr/>
    </dgm:pt>
    <dgm:pt modelId="{D307C169-CBC2-4B4B-A216-7EB355BCC5CF}" type="pres">
      <dgm:prSet presAssocID="{367E692D-CD1E-4E4D-BBA1-3519A5DB39C4}" presName="ChildAccent" presStyleLbl="solidFgAcc1" presStyleIdx="0" presStyleCnt="2" custLinFactX="-100000" custLinFactY="-100000" custLinFactNeighborX="-119192" custLinFactNeighborY="-104931"/>
      <dgm:spPr>
        <a:solidFill>
          <a:schemeClr val="bg2">
            <a:lumMod val="75000"/>
          </a:schemeClr>
        </a:solidFill>
      </dgm:spPr>
    </dgm:pt>
    <dgm:pt modelId="{BC9B039D-E445-4749-A19A-A80E47E3C845}" type="pres">
      <dgm:prSet presAssocID="{367E692D-CD1E-4E4D-BBA1-3519A5DB39C4}" presName="Child" presStyleLbl="revTx" presStyleIdx="1" presStyleCnt="4" custScaleX="163021" custScaleY="333184" custLinFactNeighborX="4418" custLinFactNeighborY="-22023">
        <dgm:presLayoutVars>
          <dgm:chMax val="0"/>
          <dgm:chPref val="0"/>
          <dgm:bulletEnabled val="1"/>
        </dgm:presLayoutVars>
      </dgm:prSet>
      <dgm:spPr/>
    </dgm:pt>
    <dgm:pt modelId="{12D27CE5-503B-4CA7-ACFE-CA5FE6137C84}" type="pres">
      <dgm:prSet presAssocID="{B3D0784A-961B-4AF1-9E50-93F1986AD83C}" presName="root" presStyleCnt="0">
        <dgm:presLayoutVars>
          <dgm:chMax/>
          <dgm:chPref/>
        </dgm:presLayoutVars>
      </dgm:prSet>
      <dgm:spPr/>
    </dgm:pt>
    <dgm:pt modelId="{2E297B57-5AB0-4E91-B109-20EEB01E2C66}" type="pres">
      <dgm:prSet presAssocID="{B3D0784A-961B-4AF1-9E50-93F1986AD83C}" presName="rootComposite" presStyleCnt="0">
        <dgm:presLayoutVars/>
      </dgm:prSet>
      <dgm:spPr/>
    </dgm:pt>
    <dgm:pt modelId="{4F1BD65B-61CF-45AA-BF50-D06C9556E569}" type="pres">
      <dgm:prSet presAssocID="{B3D0784A-961B-4AF1-9E50-93F1986AD83C}" presName="ParentAccent" presStyleLbl="alignNode1" presStyleIdx="1" presStyleCnt="2" custFlipVert="1" custScaleX="152417" custScaleY="64153"/>
      <dgm:spPr>
        <a:solidFill>
          <a:schemeClr val="tx2">
            <a:lumMod val="40000"/>
            <a:lumOff val="60000"/>
          </a:schemeClr>
        </a:solidFill>
      </dgm:spPr>
    </dgm:pt>
    <dgm:pt modelId="{25C75DCF-04B3-48D0-8D8F-DBB4CF85EBE3}" type="pres">
      <dgm:prSet presAssocID="{B3D0784A-961B-4AF1-9E50-93F1986AD83C}" presName="ParentSmallAccent" presStyleLbl="fgAcc1" presStyleIdx="1" presStyleCnt="2" custLinFactX="-63428" custLinFactY="-100000" custLinFactNeighborX="-100000" custLinFactNeighborY="-158310"/>
      <dgm:spPr>
        <a:solidFill>
          <a:schemeClr val="accent1">
            <a:lumMod val="60000"/>
            <a:lumOff val="40000"/>
            <a:alpha val="90000"/>
          </a:schemeClr>
        </a:solidFill>
      </dgm:spPr>
    </dgm:pt>
    <dgm:pt modelId="{14F4F382-A397-4464-9524-57A8DAFDB4E5}" type="pres">
      <dgm:prSet presAssocID="{B3D0784A-961B-4AF1-9E50-93F1986AD83C}" presName="Parent" presStyleLbl="revTx" presStyleIdx="2" presStyleCnt="4">
        <dgm:presLayoutVars>
          <dgm:chMax/>
          <dgm:chPref val="4"/>
          <dgm:bulletEnabled val="1"/>
        </dgm:presLayoutVars>
      </dgm:prSet>
      <dgm:spPr/>
    </dgm:pt>
    <dgm:pt modelId="{885341B0-750D-4405-B399-5B1F9E9EF79C}" type="pres">
      <dgm:prSet presAssocID="{B3D0784A-961B-4AF1-9E50-93F1986AD83C}" presName="childShape" presStyleCnt="0">
        <dgm:presLayoutVars>
          <dgm:chMax val="0"/>
          <dgm:chPref val="0"/>
        </dgm:presLayoutVars>
      </dgm:prSet>
      <dgm:spPr/>
    </dgm:pt>
    <dgm:pt modelId="{92024892-F7B0-4E2E-AAC4-6F5EC0E8F2DE}" type="pres">
      <dgm:prSet presAssocID="{C2AA5AF3-59BD-4D7E-8D41-DD5E79AEE81F}" presName="childComposite" presStyleCnt="0">
        <dgm:presLayoutVars>
          <dgm:chMax val="0"/>
          <dgm:chPref val="0"/>
        </dgm:presLayoutVars>
      </dgm:prSet>
      <dgm:spPr/>
    </dgm:pt>
    <dgm:pt modelId="{D84303E9-BDD3-4F28-BA8A-B709B2A0F1F1}" type="pres">
      <dgm:prSet presAssocID="{C2AA5AF3-59BD-4D7E-8D41-DD5E79AEE81F}" presName="ChildAccent" presStyleLbl="solidFgAcc1" presStyleIdx="1" presStyleCnt="2" custLinFactX="-34459" custLinFactNeighborX="-100000" custLinFactNeighborY="-19470"/>
      <dgm:spPr>
        <a:solidFill>
          <a:schemeClr val="bg2">
            <a:lumMod val="75000"/>
          </a:schemeClr>
        </a:solidFill>
      </dgm:spPr>
    </dgm:pt>
    <dgm:pt modelId="{267993EC-7E8D-435F-B966-C74D32CCD9F1}" type="pres">
      <dgm:prSet presAssocID="{C2AA5AF3-59BD-4D7E-8D41-DD5E79AEE81F}" presName="Child" presStyleLbl="revTx" presStyleIdx="3" presStyleCnt="4" custScaleX="140162" custScaleY="195099" custLinFactNeighborX="13198" custLinFactNeighborY="30668">
        <dgm:presLayoutVars>
          <dgm:chMax val="0"/>
          <dgm:chPref val="0"/>
          <dgm:bulletEnabled val="1"/>
        </dgm:presLayoutVars>
      </dgm:prSet>
      <dgm:spPr/>
    </dgm:pt>
  </dgm:ptLst>
  <dgm:cxnLst>
    <dgm:cxn modelId="{70E20605-7E0C-4AF3-BC34-888A294AF61C}" srcId="{1C1D687C-BF2C-4805-85AB-84C23338570D}" destId="{367E692D-CD1E-4E4D-BBA1-3519A5DB39C4}" srcOrd="0" destOrd="0" parTransId="{6789CC1D-3CE8-4102-8A6D-5D144BB2E373}" sibTransId="{E6748D3C-98B5-41EE-BF16-C383938ABCFE}"/>
    <dgm:cxn modelId="{79DB4A72-31C2-4492-B72D-73D49A4297B3}" srcId="{B3D0784A-961B-4AF1-9E50-93F1986AD83C}" destId="{C2AA5AF3-59BD-4D7E-8D41-DD5E79AEE81F}" srcOrd="0" destOrd="0" parTransId="{E247D8F0-9BBF-4072-8785-13BF39B61B8C}" sibTransId="{0D135113-FD03-4ECD-B6CB-72A73131F9EF}"/>
    <dgm:cxn modelId="{1FD04F79-2804-448D-8E8B-401124BCCAD2}" type="presOf" srcId="{C2AA5AF3-59BD-4D7E-8D41-DD5E79AEE81F}" destId="{267993EC-7E8D-435F-B966-C74D32CCD9F1}" srcOrd="0" destOrd="0" presId="urn:microsoft.com/office/officeart/2008/layout/SquareAccentList"/>
    <dgm:cxn modelId="{C6A29B8C-F7B1-48F3-A54B-A7F3E1DD358A}" type="presOf" srcId="{B3D0784A-961B-4AF1-9E50-93F1986AD83C}" destId="{14F4F382-A397-4464-9524-57A8DAFDB4E5}" srcOrd="0" destOrd="0" presId="urn:microsoft.com/office/officeart/2008/layout/SquareAccentList"/>
    <dgm:cxn modelId="{CF0F4AA0-3D82-411E-B188-06D99F355737}" type="presOf" srcId="{1C1D687C-BF2C-4805-85AB-84C23338570D}" destId="{72448F6E-EB4F-43D8-9DA2-31456619A903}" srcOrd="0" destOrd="0" presId="urn:microsoft.com/office/officeart/2008/layout/SquareAccentList"/>
    <dgm:cxn modelId="{59EA7CAA-B414-46BB-81FC-56BF79A6C6E4}" type="presOf" srcId="{81DA8472-97FB-4198-954F-4B9A14C37782}" destId="{4A494099-06AA-43AB-AFCA-8D19406EDE1F}" srcOrd="0" destOrd="0" presId="urn:microsoft.com/office/officeart/2008/layout/SquareAccentList"/>
    <dgm:cxn modelId="{E58380AD-D6E6-4442-A84A-526C8D3B4C61}" srcId="{81DA8472-97FB-4198-954F-4B9A14C37782}" destId="{1C1D687C-BF2C-4805-85AB-84C23338570D}" srcOrd="0" destOrd="0" parTransId="{614A61D0-35EE-40DE-913F-C36619267070}" sibTransId="{EB7C60E4-576F-4D4C-9669-9B4081CED31D}"/>
    <dgm:cxn modelId="{012920C7-AAA2-4A7C-BB4A-49457785BF0F}" type="presOf" srcId="{367E692D-CD1E-4E4D-BBA1-3519A5DB39C4}" destId="{BC9B039D-E445-4749-A19A-A80E47E3C845}" srcOrd="0" destOrd="0" presId="urn:microsoft.com/office/officeart/2008/layout/SquareAccentList"/>
    <dgm:cxn modelId="{E9CDB2CF-2512-4FDC-9A86-F950AF698C08}" srcId="{81DA8472-97FB-4198-954F-4B9A14C37782}" destId="{B3D0784A-961B-4AF1-9E50-93F1986AD83C}" srcOrd="1" destOrd="0" parTransId="{D3DC6A1B-C242-4632-A00F-35F2D09087EA}" sibTransId="{31295FDD-70FD-458C-B963-C3BE1BC7E97A}"/>
    <dgm:cxn modelId="{FFC534A4-B042-4AC0-AB69-8FDCDE544ED0}" type="presParOf" srcId="{4A494099-06AA-43AB-AFCA-8D19406EDE1F}" destId="{5C34E3D7-1708-4F55-BCEE-BBA986880A5E}" srcOrd="0" destOrd="0" presId="urn:microsoft.com/office/officeart/2008/layout/SquareAccentList"/>
    <dgm:cxn modelId="{7402A8CC-AA6C-44DB-8DAF-0D146C075552}" type="presParOf" srcId="{5C34E3D7-1708-4F55-BCEE-BBA986880A5E}" destId="{ACEA31BA-0126-4905-91D1-5448502DA37A}" srcOrd="0" destOrd="0" presId="urn:microsoft.com/office/officeart/2008/layout/SquareAccentList"/>
    <dgm:cxn modelId="{C4260237-00ED-4BD2-AB03-CEF2A94B3FE2}" type="presParOf" srcId="{ACEA31BA-0126-4905-91D1-5448502DA37A}" destId="{ACF63A00-5CC5-4285-BC01-EC31FABEFEB5}" srcOrd="0" destOrd="0" presId="urn:microsoft.com/office/officeart/2008/layout/SquareAccentList"/>
    <dgm:cxn modelId="{E69A2326-3B95-478B-93E3-F873E6A0479B}" type="presParOf" srcId="{ACEA31BA-0126-4905-91D1-5448502DA37A}" destId="{3ABA5C94-02F4-4057-937C-76C17C4A9BF2}" srcOrd="1" destOrd="0" presId="urn:microsoft.com/office/officeart/2008/layout/SquareAccentList"/>
    <dgm:cxn modelId="{1B77C1CE-86BE-4E9B-9145-F0DF04CCA101}" type="presParOf" srcId="{ACEA31BA-0126-4905-91D1-5448502DA37A}" destId="{72448F6E-EB4F-43D8-9DA2-31456619A903}" srcOrd="2" destOrd="0" presId="urn:microsoft.com/office/officeart/2008/layout/SquareAccentList"/>
    <dgm:cxn modelId="{89111B6D-380A-426C-9801-57975E4160F3}" type="presParOf" srcId="{5C34E3D7-1708-4F55-BCEE-BBA986880A5E}" destId="{9D55F724-3E0B-44A4-8935-AE14794D16A7}" srcOrd="1" destOrd="0" presId="urn:microsoft.com/office/officeart/2008/layout/SquareAccentList"/>
    <dgm:cxn modelId="{C1732490-6978-4C55-8D7E-08AD40E77BD5}" type="presParOf" srcId="{9D55F724-3E0B-44A4-8935-AE14794D16A7}" destId="{32F27966-0FD0-4EB6-B260-39301AEB9675}" srcOrd="0" destOrd="0" presId="urn:microsoft.com/office/officeart/2008/layout/SquareAccentList"/>
    <dgm:cxn modelId="{A9C4D4AF-3BCF-40DA-B3EC-FCB08EB5BBEB}" type="presParOf" srcId="{32F27966-0FD0-4EB6-B260-39301AEB9675}" destId="{D307C169-CBC2-4B4B-A216-7EB355BCC5CF}" srcOrd="0" destOrd="0" presId="urn:microsoft.com/office/officeart/2008/layout/SquareAccentList"/>
    <dgm:cxn modelId="{358B1710-1C3F-48C0-AA79-EA0E2F11591B}" type="presParOf" srcId="{32F27966-0FD0-4EB6-B260-39301AEB9675}" destId="{BC9B039D-E445-4749-A19A-A80E47E3C845}" srcOrd="1" destOrd="0" presId="urn:microsoft.com/office/officeart/2008/layout/SquareAccentList"/>
    <dgm:cxn modelId="{B529000C-28D5-4745-A240-96778968E7B7}" type="presParOf" srcId="{4A494099-06AA-43AB-AFCA-8D19406EDE1F}" destId="{12D27CE5-503B-4CA7-ACFE-CA5FE6137C84}" srcOrd="1" destOrd="0" presId="urn:microsoft.com/office/officeart/2008/layout/SquareAccentList"/>
    <dgm:cxn modelId="{C72E2980-1CD3-4598-B50F-32FC9A829630}" type="presParOf" srcId="{12D27CE5-503B-4CA7-ACFE-CA5FE6137C84}" destId="{2E297B57-5AB0-4E91-B109-20EEB01E2C66}" srcOrd="0" destOrd="0" presId="urn:microsoft.com/office/officeart/2008/layout/SquareAccentList"/>
    <dgm:cxn modelId="{F6C6424F-4553-49FD-8CBD-3ECD3460891D}" type="presParOf" srcId="{2E297B57-5AB0-4E91-B109-20EEB01E2C66}" destId="{4F1BD65B-61CF-45AA-BF50-D06C9556E569}" srcOrd="0" destOrd="0" presId="urn:microsoft.com/office/officeart/2008/layout/SquareAccentList"/>
    <dgm:cxn modelId="{9B678A50-0F36-42E3-BB63-09E4CFF37786}" type="presParOf" srcId="{2E297B57-5AB0-4E91-B109-20EEB01E2C66}" destId="{25C75DCF-04B3-48D0-8D8F-DBB4CF85EBE3}" srcOrd="1" destOrd="0" presId="urn:microsoft.com/office/officeart/2008/layout/SquareAccentList"/>
    <dgm:cxn modelId="{A8A104DC-B1F5-44D1-9D8A-729D0998C40D}" type="presParOf" srcId="{2E297B57-5AB0-4E91-B109-20EEB01E2C66}" destId="{14F4F382-A397-4464-9524-57A8DAFDB4E5}" srcOrd="2" destOrd="0" presId="urn:microsoft.com/office/officeart/2008/layout/SquareAccentList"/>
    <dgm:cxn modelId="{5B592E16-7F34-4991-A2EF-5BF80B8D758F}" type="presParOf" srcId="{12D27CE5-503B-4CA7-ACFE-CA5FE6137C84}" destId="{885341B0-750D-4405-B399-5B1F9E9EF79C}" srcOrd="1" destOrd="0" presId="urn:microsoft.com/office/officeart/2008/layout/SquareAccentList"/>
    <dgm:cxn modelId="{06B99E6B-C246-4FA5-B959-BA85D6B3E885}" type="presParOf" srcId="{885341B0-750D-4405-B399-5B1F9E9EF79C}" destId="{92024892-F7B0-4E2E-AAC4-6F5EC0E8F2DE}" srcOrd="0" destOrd="0" presId="urn:microsoft.com/office/officeart/2008/layout/SquareAccentList"/>
    <dgm:cxn modelId="{277305E8-1034-4A42-941D-3B8543EA1819}" type="presParOf" srcId="{92024892-F7B0-4E2E-AAC4-6F5EC0E8F2DE}" destId="{D84303E9-BDD3-4F28-BA8A-B709B2A0F1F1}" srcOrd="0" destOrd="0" presId="urn:microsoft.com/office/officeart/2008/layout/SquareAccentList"/>
    <dgm:cxn modelId="{F2CE4972-BDA8-4C51-A019-97F1D964CBC2}" type="presParOf" srcId="{92024892-F7B0-4E2E-AAC4-6F5EC0E8F2DE}" destId="{267993EC-7E8D-435F-B966-C74D32CCD9F1}" srcOrd="1" destOrd="0" presId="urn:microsoft.com/office/officeart/2008/layout/SquareAccentList"/>
  </dgm:cxnLst>
  <dgm:bg/>
  <dgm:whole>
    <a:ln w="12700">
      <a:solidFill>
        <a:schemeClr val="tx1"/>
      </a:solidFill>
    </a:ln>
  </dgm:whole>
  <dgm:extLst>
    <a:ext uri="http://schemas.microsoft.com/office/drawing/2008/diagram">
      <dsp:dataModelExt xmlns:dsp="http://schemas.microsoft.com/office/drawing/2008/diagram" relId="rId11"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265926FA-66EC-4BE9-98A7-8474DD43BB16}" type="doc">
      <dgm:prSet loTypeId="urn:microsoft.com/office/officeart/2005/8/layout/chevron2" loCatId="list" qsTypeId="urn:microsoft.com/office/officeart/2005/8/quickstyle/3d1" qsCatId="3D" csTypeId="urn:microsoft.com/office/officeart/2005/8/colors/accent1_2" csCatId="accent1" phldr="1"/>
      <dgm:spPr/>
      <dgm:t>
        <a:bodyPr/>
        <a:lstStyle/>
        <a:p>
          <a:endParaRPr lang="es-ES"/>
        </a:p>
      </dgm:t>
    </dgm:pt>
    <dgm:pt modelId="{2F7AEC5E-0ADC-4A94-9694-F85EA5FF87E2}">
      <dgm:prSet phldrT="[Texto]"/>
      <dgm:spPr/>
      <dgm:t>
        <a:bodyPr/>
        <a:lstStyle/>
        <a:p>
          <a:endParaRPr lang="es-ES" dirty="0"/>
        </a:p>
      </dgm:t>
    </dgm:pt>
    <dgm:pt modelId="{B8F39764-BAB4-476C-B14D-DE40A8B42DF4}" type="parTrans" cxnId="{D7EDEFF0-D15F-498D-B11F-78FCF925A3C6}">
      <dgm:prSet/>
      <dgm:spPr/>
      <dgm:t>
        <a:bodyPr/>
        <a:lstStyle/>
        <a:p>
          <a:endParaRPr lang="es-ES"/>
        </a:p>
      </dgm:t>
    </dgm:pt>
    <dgm:pt modelId="{98C19E05-AEB4-4F6C-87B9-DA8F7B538052}" type="sibTrans" cxnId="{D7EDEFF0-D15F-498D-B11F-78FCF925A3C6}">
      <dgm:prSet/>
      <dgm:spPr/>
      <dgm:t>
        <a:bodyPr/>
        <a:lstStyle/>
        <a:p>
          <a:endParaRPr lang="es-ES"/>
        </a:p>
      </dgm:t>
    </dgm:pt>
    <dgm:pt modelId="{927769E7-DA09-41D6-A7BF-1DE2FB82C3D7}">
      <dgm:prSet phldrT="[Texto]" custT="1"/>
      <dgm:spPr/>
      <dgm:t>
        <a:bodyPr/>
        <a:lstStyle/>
        <a:p>
          <a:r>
            <a:rPr lang="es-EC" sz="2200" dirty="0">
              <a:latin typeface="Book Antiqua" panose="02040602050305030304" pitchFamily="18" charset="0"/>
            </a:rPr>
            <a:t>Mejora comprensión productos y servicios financieros</a:t>
          </a:r>
          <a:r>
            <a:rPr lang="es-EC" sz="1600" dirty="0"/>
            <a:t>.</a:t>
          </a:r>
          <a:endParaRPr lang="es-ES" sz="1600" dirty="0"/>
        </a:p>
      </dgm:t>
    </dgm:pt>
    <dgm:pt modelId="{45194206-DD83-47A7-AD6E-F1607E4A7E75}" type="parTrans" cxnId="{0D3FF69F-198F-4962-95BF-D79B2C8F571E}">
      <dgm:prSet/>
      <dgm:spPr/>
      <dgm:t>
        <a:bodyPr/>
        <a:lstStyle/>
        <a:p>
          <a:endParaRPr lang="es-ES"/>
        </a:p>
      </dgm:t>
    </dgm:pt>
    <dgm:pt modelId="{EAAF9A95-98F6-4032-B7FF-85B8DFD71E67}" type="sibTrans" cxnId="{0D3FF69F-198F-4962-95BF-D79B2C8F571E}">
      <dgm:prSet/>
      <dgm:spPr/>
      <dgm:t>
        <a:bodyPr/>
        <a:lstStyle/>
        <a:p>
          <a:endParaRPr lang="es-ES"/>
        </a:p>
      </dgm:t>
    </dgm:pt>
    <dgm:pt modelId="{A3288D97-5C2C-4BE4-8607-018636EA43A6}">
      <dgm:prSet phldrT="[Texto]" phldr="1"/>
      <dgm:spPr/>
      <dgm:t>
        <a:bodyPr/>
        <a:lstStyle/>
        <a:p>
          <a:endParaRPr lang="es-ES" dirty="0"/>
        </a:p>
      </dgm:t>
    </dgm:pt>
    <dgm:pt modelId="{52F743BC-F46A-4F3E-A560-9D35C0760DE2}" type="parTrans" cxnId="{6F6E866A-56FD-440C-A1D1-906EE25BD851}">
      <dgm:prSet/>
      <dgm:spPr/>
      <dgm:t>
        <a:bodyPr/>
        <a:lstStyle/>
        <a:p>
          <a:endParaRPr lang="es-ES"/>
        </a:p>
      </dgm:t>
    </dgm:pt>
    <dgm:pt modelId="{33185209-C0F5-4746-94F8-C48DD9D781D4}" type="sibTrans" cxnId="{6F6E866A-56FD-440C-A1D1-906EE25BD851}">
      <dgm:prSet/>
      <dgm:spPr/>
      <dgm:t>
        <a:bodyPr/>
        <a:lstStyle/>
        <a:p>
          <a:endParaRPr lang="es-ES"/>
        </a:p>
      </dgm:t>
    </dgm:pt>
    <dgm:pt modelId="{7A5D040D-6351-4FEE-8B05-15842101CC2C}">
      <dgm:prSet phldrT="[Texto]" custT="1"/>
      <dgm:spPr/>
      <dgm:t>
        <a:bodyPr/>
        <a:lstStyle/>
        <a:p>
          <a:r>
            <a:rPr lang="es-EC" sz="2200" dirty="0">
              <a:latin typeface="Book Antiqua" panose="02040602050305030304" pitchFamily="18" charset="0"/>
            </a:rPr>
            <a:t>identificar riesgos y oportunidades financieras</a:t>
          </a:r>
          <a:r>
            <a:rPr lang="es-EC" sz="1600" dirty="0"/>
            <a:t>.</a:t>
          </a:r>
          <a:endParaRPr lang="es-ES" sz="1600" dirty="0"/>
        </a:p>
      </dgm:t>
    </dgm:pt>
    <dgm:pt modelId="{DA529C1B-5B71-40B9-A451-DC1C4A22A367}" type="parTrans" cxnId="{D8FADFA8-6164-44D0-BD7F-979F5426D167}">
      <dgm:prSet/>
      <dgm:spPr/>
      <dgm:t>
        <a:bodyPr/>
        <a:lstStyle/>
        <a:p>
          <a:endParaRPr lang="es-ES"/>
        </a:p>
      </dgm:t>
    </dgm:pt>
    <dgm:pt modelId="{70EE43CD-289D-4A65-A2C7-B6CA90023472}" type="sibTrans" cxnId="{D8FADFA8-6164-44D0-BD7F-979F5426D167}">
      <dgm:prSet/>
      <dgm:spPr/>
      <dgm:t>
        <a:bodyPr/>
        <a:lstStyle/>
        <a:p>
          <a:endParaRPr lang="es-ES"/>
        </a:p>
      </dgm:t>
    </dgm:pt>
    <dgm:pt modelId="{A8FDF197-2DCF-4F0A-A11D-2D3C8E20840C}">
      <dgm:prSet phldrT="[Texto]" custT="1"/>
      <dgm:spPr/>
      <dgm:t>
        <a:bodyPr/>
        <a:lstStyle/>
        <a:p>
          <a:r>
            <a:rPr lang="es-EC" sz="2200" dirty="0">
              <a:latin typeface="Book Antiqua" panose="02040602050305030304" pitchFamily="18" charset="0"/>
            </a:rPr>
            <a:t>Habilidad al momento de tomar decisiones. </a:t>
          </a:r>
          <a:endParaRPr lang="es-ES" sz="2200" dirty="0">
            <a:latin typeface="Book Antiqua" panose="02040602050305030304" pitchFamily="18" charset="0"/>
          </a:endParaRPr>
        </a:p>
      </dgm:t>
    </dgm:pt>
    <dgm:pt modelId="{9AB4D832-1527-491C-BE72-13F97F0A9CFD}" type="parTrans" cxnId="{BD55A9D9-C4D0-46A0-95CE-6585D9E3D86F}">
      <dgm:prSet/>
      <dgm:spPr/>
      <dgm:t>
        <a:bodyPr/>
        <a:lstStyle/>
        <a:p>
          <a:endParaRPr lang="es-ES"/>
        </a:p>
      </dgm:t>
    </dgm:pt>
    <dgm:pt modelId="{FB4F2BAB-0843-438B-ADEE-0C510155F3A9}" type="sibTrans" cxnId="{BD55A9D9-C4D0-46A0-95CE-6585D9E3D86F}">
      <dgm:prSet/>
      <dgm:spPr/>
      <dgm:t>
        <a:bodyPr/>
        <a:lstStyle/>
        <a:p>
          <a:endParaRPr lang="es-ES"/>
        </a:p>
      </dgm:t>
    </dgm:pt>
    <dgm:pt modelId="{1BE9EAA8-5A82-4BB3-97AA-C23F66939C35}">
      <dgm:prSet phldrT="[Texto]" phldr="1"/>
      <dgm:spPr/>
      <dgm:t>
        <a:bodyPr/>
        <a:lstStyle/>
        <a:p>
          <a:endParaRPr lang="es-ES" dirty="0"/>
        </a:p>
      </dgm:t>
    </dgm:pt>
    <dgm:pt modelId="{45B8D2E1-B5AB-47F3-B9A4-03C0572EE8A7}" type="sibTrans" cxnId="{ADAEC542-0C7B-43DA-9DFD-D42A0084ACFE}">
      <dgm:prSet/>
      <dgm:spPr/>
      <dgm:t>
        <a:bodyPr/>
        <a:lstStyle/>
        <a:p>
          <a:endParaRPr lang="es-ES"/>
        </a:p>
      </dgm:t>
    </dgm:pt>
    <dgm:pt modelId="{E211D008-E604-4840-808B-2729C23E46E8}" type="parTrans" cxnId="{ADAEC542-0C7B-43DA-9DFD-D42A0084ACFE}">
      <dgm:prSet/>
      <dgm:spPr/>
      <dgm:t>
        <a:bodyPr/>
        <a:lstStyle/>
        <a:p>
          <a:endParaRPr lang="es-ES"/>
        </a:p>
      </dgm:t>
    </dgm:pt>
    <dgm:pt modelId="{4AF30A59-9BF6-45F6-8FCF-BB432C5F9E00}" type="pres">
      <dgm:prSet presAssocID="{265926FA-66EC-4BE9-98A7-8474DD43BB16}" presName="linearFlow" presStyleCnt="0">
        <dgm:presLayoutVars>
          <dgm:dir/>
          <dgm:animLvl val="lvl"/>
          <dgm:resizeHandles val="exact"/>
        </dgm:presLayoutVars>
      </dgm:prSet>
      <dgm:spPr/>
    </dgm:pt>
    <dgm:pt modelId="{0E0B73DA-183F-4950-B221-55ED283A838A}" type="pres">
      <dgm:prSet presAssocID="{2F7AEC5E-0ADC-4A94-9694-F85EA5FF87E2}" presName="composite" presStyleCnt="0"/>
      <dgm:spPr/>
    </dgm:pt>
    <dgm:pt modelId="{920FC751-CDBE-461B-A13E-E105E133ED70}" type="pres">
      <dgm:prSet presAssocID="{2F7AEC5E-0ADC-4A94-9694-F85EA5FF87E2}" presName="parentText" presStyleLbl="alignNode1" presStyleIdx="0" presStyleCnt="3">
        <dgm:presLayoutVars>
          <dgm:chMax val="1"/>
          <dgm:bulletEnabled val="1"/>
        </dgm:presLayoutVars>
      </dgm:prSet>
      <dgm:spPr/>
    </dgm:pt>
    <dgm:pt modelId="{B335A9EE-DEBD-4D16-89C5-E7F21F74B2D3}" type="pres">
      <dgm:prSet presAssocID="{2F7AEC5E-0ADC-4A94-9694-F85EA5FF87E2}" presName="descendantText" presStyleLbl="alignAcc1" presStyleIdx="0" presStyleCnt="3">
        <dgm:presLayoutVars>
          <dgm:bulletEnabled val="1"/>
        </dgm:presLayoutVars>
      </dgm:prSet>
      <dgm:spPr/>
    </dgm:pt>
    <dgm:pt modelId="{8634E3AD-F7E6-47CD-9532-18535DC738AA}" type="pres">
      <dgm:prSet presAssocID="{98C19E05-AEB4-4F6C-87B9-DA8F7B538052}" presName="sp" presStyleCnt="0"/>
      <dgm:spPr/>
    </dgm:pt>
    <dgm:pt modelId="{EEBE0E3D-1F5E-4D67-92D7-479D00A94F41}" type="pres">
      <dgm:prSet presAssocID="{A3288D97-5C2C-4BE4-8607-018636EA43A6}" presName="composite" presStyleCnt="0"/>
      <dgm:spPr/>
    </dgm:pt>
    <dgm:pt modelId="{7CA12498-CDF6-4FB1-B3BE-D29C35809A68}" type="pres">
      <dgm:prSet presAssocID="{A3288D97-5C2C-4BE4-8607-018636EA43A6}" presName="parentText" presStyleLbl="alignNode1" presStyleIdx="1" presStyleCnt="3">
        <dgm:presLayoutVars>
          <dgm:chMax val="1"/>
          <dgm:bulletEnabled val="1"/>
        </dgm:presLayoutVars>
      </dgm:prSet>
      <dgm:spPr/>
    </dgm:pt>
    <dgm:pt modelId="{FA67B38A-F684-4A61-B8BE-98F9D4EA566B}" type="pres">
      <dgm:prSet presAssocID="{A3288D97-5C2C-4BE4-8607-018636EA43A6}" presName="descendantText" presStyleLbl="alignAcc1" presStyleIdx="1" presStyleCnt="3">
        <dgm:presLayoutVars>
          <dgm:bulletEnabled val="1"/>
        </dgm:presLayoutVars>
      </dgm:prSet>
      <dgm:spPr/>
    </dgm:pt>
    <dgm:pt modelId="{E0814FDA-F0F9-4EAB-A194-41633506CA97}" type="pres">
      <dgm:prSet presAssocID="{33185209-C0F5-4746-94F8-C48DD9D781D4}" presName="sp" presStyleCnt="0"/>
      <dgm:spPr/>
    </dgm:pt>
    <dgm:pt modelId="{FC86696C-919F-4B69-8DAA-44CEF29F63A8}" type="pres">
      <dgm:prSet presAssocID="{1BE9EAA8-5A82-4BB3-97AA-C23F66939C35}" presName="composite" presStyleCnt="0"/>
      <dgm:spPr/>
    </dgm:pt>
    <dgm:pt modelId="{B37DC22C-8591-49B5-9C53-6A99CF3039C9}" type="pres">
      <dgm:prSet presAssocID="{1BE9EAA8-5A82-4BB3-97AA-C23F66939C35}" presName="parentText" presStyleLbl="alignNode1" presStyleIdx="2" presStyleCnt="3">
        <dgm:presLayoutVars>
          <dgm:chMax val="1"/>
          <dgm:bulletEnabled val="1"/>
        </dgm:presLayoutVars>
      </dgm:prSet>
      <dgm:spPr/>
    </dgm:pt>
    <dgm:pt modelId="{30E64C03-F2E2-47A4-B79E-D14FE1D8E5AB}" type="pres">
      <dgm:prSet presAssocID="{1BE9EAA8-5A82-4BB3-97AA-C23F66939C35}" presName="descendantText" presStyleLbl="alignAcc1" presStyleIdx="2" presStyleCnt="3">
        <dgm:presLayoutVars>
          <dgm:bulletEnabled val="1"/>
        </dgm:presLayoutVars>
      </dgm:prSet>
      <dgm:spPr/>
    </dgm:pt>
  </dgm:ptLst>
  <dgm:cxnLst>
    <dgm:cxn modelId="{DD8EE45B-B071-4875-86E1-A516E069C91F}" type="presOf" srcId="{1BE9EAA8-5A82-4BB3-97AA-C23F66939C35}" destId="{B37DC22C-8591-49B5-9C53-6A99CF3039C9}" srcOrd="0" destOrd="0" presId="urn:microsoft.com/office/officeart/2005/8/layout/chevron2"/>
    <dgm:cxn modelId="{ADAEC542-0C7B-43DA-9DFD-D42A0084ACFE}" srcId="{265926FA-66EC-4BE9-98A7-8474DD43BB16}" destId="{1BE9EAA8-5A82-4BB3-97AA-C23F66939C35}" srcOrd="2" destOrd="0" parTransId="{E211D008-E604-4840-808B-2729C23E46E8}" sibTransId="{45B8D2E1-B5AB-47F3-B9A4-03C0572EE8A7}"/>
    <dgm:cxn modelId="{6F6E866A-56FD-440C-A1D1-906EE25BD851}" srcId="{265926FA-66EC-4BE9-98A7-8474DD43BB16}" destId="{A3288D97-5C2C-4BE4-8607-018636EA43A6}" srcOrd="1" destOrd="0" parTransId="{52F743BC-F46A-4F3E-A560-9D35C0760DE2}" sibTransId="{33185209-C0F5-4746-94F8-C48DD9D781D4}"/>
    <dgm:cxn modelId="{3525CB6E-464D-45D3-BF58-1143817C5235}" type="presOf" srcId="{A3288D97-5C2C-4BE4-8607-018636EA43A6}" destId="{7CA12498-CDF6-4FB1-B3BE-D29C35809A68}" srcOrd="0" destOrd="0" presId="urn:microsoft.com/office/officeart/2005/8/layout/chevron2"/>
    <dgm:cxn modelId="{A14C6E58-7CF0-49F3-8E4E-7552CCA840FB}" type="presOf" srcId="{265926FA-66EC-4BE9-98A7-8474DD43BB16}" destId="{4AF30A59-9BF6-45F6-8FCF-BB432C5F9E00}" srcOrd="0" destOrd="0" presId="urn:microsoft.com/office/officeart/2005/8/layout/chevron2"/>
    <dgm:cxn modelId="{6620C07D-D968-4867-A068-5B403D045A2C}" type="presOf" srcId="{927769E7-DA09-41D6-A7BF-1DE2FB82C3D7}" destId="{B335A9EE-DEBD-4D16-89C5-E7F21F74B2D3}" srcOrd="0" destOrd="0" presId="urn:microsoft.com/office/officeart/2005/8/layout/chevron2"/>
    <dgm:cxn modelId="{B015419A-DF26-4A9B-853E-E796744B5D86}" type="presOf" srcId="{2F7AEC5E-0ADC-4A94-9694-F85EA5FF87E2}" destId="{920FC751-CDBE-461B-A13E-E105E133ED70}" srcOrd="0" destOrd="0" presId="urn:microsoft.com/office/officeart/2005/8/layout/chevron2"/>
    <dgm:cxn modelId="{0D3FF69F-198F-4962-95BF-D79B2C8F571E}" srcId="{2F7AEC5E-0ADC-4A94-9694-F85EA5FF87E2}" destId="{927769E7-DA09-41D6-A7BF-1DE2FB82C3D7}" srcOrd="0" destOrd="0" parTransId="{45194206-DD83-47A7-AD6E-F1607E4A7E75}" sibTransId="{EAAF9A95-98F6-4032-B7FF-85B8DFD71E67}"/>
    <dgm:cxn modelId="{D8FADFA8-6164-44D0-BD7F-979F5426D167}" srcId="{A3288D97-5C2C-4BE4-8607-018636EA43A6}" destId="{7A5D040D-6351-4FEE-8B05-15842101CC2C}" srcOrd="0" destOrd="0" parTransId="{DA529C1B-5B71-40B9-A451-DC1C4A22A367}" sibTransId="{70EE43CD-289D-4A65-A2C7-B6CA90023472}"/>
    <dgm:cxn modelId="{CBB796AF-4FF0-4E3A-BB25-5C0C63162A37}" type="presOf" srcId="{A8FDF197-2DCF-4F0A-A11D-2D3C8E20840C}" destId="{30E64C03-F2E2-47A4-B79E-D14FE1D8E5AB}" srcOrd="0" destOrd="0" presId="urn:microsoft.com/office/officeart/2005/8/layout/chevron2"/>
    <dgm:cxn modelId="{BD55A9D9-C4D0-46A0-95CE-6585D9E3D86F}" srcId="{1BE9EAA8-5A82-4BB3-97AA-C23F66939C35}" destId="{A8FDF197-2DCF-4F0A-A11D-2D3C8E20840C}" srcOrd="0" destOrd="0" parTransId="{9AB4D832-1527-491C-BE72-13F97F0A9CFD}" sibTransId="{FB4F2BAB-0843-438B-ADEE-0C510155F3A9}"/>
    <dgm:cxn modelId="{3A9406DC-D563-4BCB-83C6-C234968980EF}" type="presOf" srcId="{7A5D040D-6351-4FEE-8B05-15842101CC2C}" destId="{FA67B38A-F684-4A61-B8BE-98F9D4EA566B}" srcOrd="0" destOrd="0" presId="urn:microsoft.com/office/officeart/2005/8/layout/chevron2"/>
    <dgm:cxn modelId="{D7EDEFF0-D15F-498D-B11F-78FCF925A3C6}" srcId="{265926FA-66EC-4BE9-98A7-8474DD43BB16}" destId="{2F7AEC5E-0ADC-4A94-9694-F85EA5FF87E2}" srcOrd="0" destOrd="0" parTransId="{B8F39764-BAB4-476C-B14D-DE40A8B42DF4}" sibTransId="{98C19E05-AEB4-4F6C-87B9-DA8F7B538052}"/>
    <dgm:cxn modelId="{37420EBE-A42C-4538-8930-0FA91FB5BF3A}" type="presParOf" srcId="{4AF30A59-9BF6-45F6-8FCF-BB432C5F9E00}" destId="{0E0B73DA-183F-4950-B221-55ED283A838A}" srcOrd="0" destOrd="0" presId="urn:microsoft.com/office/officeart/2005/8/layout/chevron2"/>
    <dgm:cxn modelId="{A19A87DC-BE13-47FD-8D4E-8DAF6B803733}" type="presParOf" srcId="{0E0B73DA-183F-4950-B221-55ED283A838A}" destId="{920FC751-CDBE-461B-A13E-E105E133ED70}" srcOrd="0" destOrd="0" presId="urn:microsoft.com/office/officeart/2005/8/layout/chevron2"/>
    <dgm:cxn modelId="{2DFB44D5-C3F5-49A6-ACF3-2D4973CCF0F3}" type="presParOf" srcId="{0E0B73DA-183F-4950-B221-55ED283A838A}" destId="{B335A9EE-DEBD-4D16-89C5-E7F21F74B2D3}" srcOrd="1" destOrd="0" presId="urn:microsoft.com/office/officeart/2005/8/layout/chevron2"/>
    <dgm:cxn modelId="{223F0058-CFD4-4E94-9F5F-BD83D16892C8}" type="presParOf" srcId="{4AF30A59-9BF6-45F6-8FCF-BB432C5F9E00}" destId="{8634E3AD-F7E6-47CD-9532-18535DC738AA}" srcOrd="1" destOrd="0" presId="urn:microsoft.com/office/officeart/2005/8/layout/chevron2"/>
    <dgm:cxn modelId="{B22DC89D-ADC9-4D43-9E3F-95B28D57517E}" type="presParOf" srcId="{4AF30A59-9BF6-45F6-8FCF-BB432C5F9E00}" destId="{EEBE0E3D-1F5E-4D67-92D7-479D00A94F41}" srcOrd="2" destOrd="0" presId="urn:microsoft.com/office/officeart/2005/8/layout/chevron2"/>
    <dgm:cxn modelId="{F6DDA1C1-4D9B-473A-B1DA-431845626AB3}" type="presParOf" srcId="{EEBE0E3D-1F5E-4D67-92D7-479D00A94F41}" destId="{7CA12498-CDF6-4FB1-B3BE-D29C35809A68}" srcOrd="0" destOrd="0" presId="urn:microsoft.com/office/officeart/2005/8/layout/chevron2"/>
    <dgm:cxn modelId="{DD04626F-6C35-4414-B87E-8207D7434F44}" type="presParOf" srcId="{EEBE0E3D-1F5E-4D67-92D7-479D00A94F41}" destId="{FA67B38A-F684-4A61-B8BE-98F9D4EA566B}" srcOrd="1" destOrd="0" presId="urn:microsoft.com/office/officeart/2005/8/layout/chevron2"/>
    <dgm:cxn modelId="{1DE24D76-912E-45FF-B2F4-E46C1FA58498}" type="presParOf" srcId="{4AF30A59-9BF6-45F6-8FCF-BB432C5F9E00}" destId="{E0814FDA-F0F9-4EAB-A194-41633506CA97}" srcOrd="3" destOrd="0" presId="urn:microsoft.com/office/officeart/2005/8/layout/chevron2"/>
    <dgm:cxn modelId="{47BAC56A-2026-4EC9-AFBF-54D3337381B9}" type="presParOf" srcId="{4AF30A59-9BF6-45F6-8FCF-BB432C5F9E00}" destId="{FC86696C-919F-4B69-8DAA-44CEF29F63A8}" srcOrd="4" destOrd="0" presId="urn:microsoft.com/office/officeart/2005/8/layout/chevron2"/>
    <dgm:cxn modelId="{F4E8239C-6330-4A26-97F6-8679616D7EDC}" type="presParOf" srcId="{FC86696C-919F-4B69-8DAA-44CEF29F63A8}" destId="{B37DC22C-8591-49B5-9C53-6A99CF3039C9}" srcOrd="0" destOrd="0" presId="urn:microsoft.com/office/officeart/2005/8/layout/chevron2"/>
    <dgm:cxn modelId="{3A4E448A-C63A-44A9-AB26-37155561F249}" type="presParOf" srcId="{FC86696C-919F-4B69-8DAA-44CEF29F63A8}" destId="{30E64C03-F2E2-47A4-B79E-D14FE1D8E5AB}" srcOrd="1" destOrd="0" presId="urn:microsoft.com/office/officeart/2005/8/layout/chevron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12A1F431-90D0-4AB0-BBE2-3576FB487632}" type="doc">
      <dgm:prSet loTypeId="urn:microsoft.com/office/officeart/2005/8/layout/vProcess5" loCatId="process" qsTypeId="urn:microsoft.com/office/officeart/2005/8/quickstyle/3d3" qsCatId="3D" csTypeId="urn:microsoft.com/office/officeart/2005/8/colors/accent1_2" csCatId="accent1" phldr="1"/>
      <dgm:spPr/>
      <dgm:t>
        <a:bodyPr/>
        <a:lstStyle/>
        <a:p>
          <a:endParaRPr lang="es-ES"/>
        </a:p>
      </dgm:t>
    </dgm:pt>
    <dgm:pt modelId="{9401EA2A-81A8-49EA-8C63-8CACBF701C51}">
      <dgm:prSet phldrT="[Texto]" custT="1"/>
      <dgm:spPr/>
      <dgm:t>
        <a:bodyPr/>
        <a:lstStyle/>
        <a:p>
          <a:pPr algn="l"/>
          <a:r>
            <a:rPr lang="es-EC" sz="1800" dirty="0">
              <a:latin typeface="Book Antiqua" panose="02040602050305030304" pitchFamily="18" charset="0"/>
            </a:rPr>
            <a:t> P1. Mejorar el bienestar económico.</a:t>
          </a:r>
          <a:endParaRPr lang="es-ES" sz="1800" dirty="0">
            <a:latin typeface="Book Antiqua" panose="02040602050305030304" pitchFamily="18" charset="0"/>
          </a:endParaRPr>
        </a:p>
      </dgm:t>
    </dgm:pt>
    <dgm:pt modelId="{E853EBC1-7286-4E42-BEC4-391998673233}" type="parTrans" cxnId="{53F732D8-63A2-4557-ABA0-B16629AFAEDC}">
      <dgm:prSet/>
      <dgm:spPr/>
      <dgm:t>
        <a:bodyPr/>
        <a:lstStyle/>
        <a:p>
          <a:endParaRPr lang="es-ES"/>
        </a:p>
      </dgm:t>
    </dgm:pt>
    <dgm:pt modelId="{3B8B7AA3-E8E4-4974-A012-2E24C2868EF4}" type="sibTrans" cxnId="{53F732D8-63A2-4557-ABA0-B16629AFAEDC}">
      <dgm:prSet/>
      <dgm:spPr/>
      <dgm:t>
        <a:bodyPr/>
        <a:lstStyle/>
        <a:p>
          <a:endParaRPr lang="es-ES"/>
        </a:p>
      </dgm:t>
    </dgm:pt>
    <dgm:pt modelId="{4C95D83C-C71D-49B5-AC49-1FF55120842B}">
      <dgm:prSet phldrT="[Texto]" custT="1"/>
      <dgm:spPr/>
      <dgm:t>
        <a:bodyPr/>
        <a:lstStyle/>
        <a:p>
          <a:r>
            <a:rPr lang="es-EC" sz="1800" dirty="0">
              <a:latin typeface="Book Antiqua" panose="02040602050305030304" pitchFamily="18" charset="0"/>
            </a:rPr>
            <a:t> P2. Utilizar producto o servicio para buenas decisiones financieras</a:t>
          </a:r>
          <a:r>
            <a:rPr lang="es-EC" sz="1400" dirty="0"/>
            <a:t>. </a:t>
          </a:r>
          <a:endParaRPr lang="es-ES" sz="1400" dirty="0"/>
        </a:p>
      </dgm:t>
    </dgm:pt>
    <dgm:pt modelId="{A94B3081-CA9C-420F-80D2-F944B2496192}" type="parTrans" cxnId="{3D0D622A-F5B5-40C3-AB85-F9829E70A5C7}">
      <dgm:prSet/>
      <dgm:spPr/>
      <dgm:t>
        <a:bodyPr/>
        <a:lstStyle/>
        <a:p>
          <a:endParaRPr lang="es-ES"/>
        </a:p>
      </dgm:t>
    </dgm:pt>
    <dgm:pt modelId="{959FDFC0-077F-42AC-89C4-9C76700DA614}" type="sibTrans" cxnId="{3D0D622A-F5B5-40C3-AB85-F9829E70A5C7}">
      <dgm:prSet/>
      <dgm:spPr/>
      <dgm:t>
        <a:bodyPr/>
        <a:lstStyle/>
        <a:p>
          <a:endParaRPr lang="es-ES"/>
        </a:p>
      </dgm:t>
    </dgm:pt>
    <dgm:pt modelId="{85E0956A-6EE3-4591-B4C8-573D7CAB59B4}">
      <dgm:prSet phldrT="[Texto]" custT="1"/>
      <dgm:spPr/>
      <dgm:t>
        <a:bodyPr/>
        <a:lstStyle/>
        <a:p>
          <a:r>
            <a:rPr lang="es-EC" sz="1800" dirty="0">
              <a:latin typeface="Book Antiqua" panose="02040602050305030304" pitchFamily="18" charset="0"/>
            </a:rPr>
            <a:t> P3. Tener acceso a información financiera clara y comprensible.</a:t>
          </a:r>
          <a:endParaRPr lang="es-ES" sz="1800" dirty="0">
            <a:latin typeface="Book Antiqua" panose="02040602050305030304" pitchFamily="18" charset="0"/>
          </a:endParaRPr>
        </a:p>
      </dgm:t>
    </dgm:pt>
    <dgm:pt modelId="{8A333417-F2D8-4C9A-BA11-7361578ED410}" type="parTrans" cxnId="{692A315C-40F0-4D2A-9D1A-99C788658B9D}">
      <dgm:prSet/>
      <dgm:spPr/>
      <dgm:t>
        <a:bodyPr/>
        <a:lstStyle/>
        <a:p>
          <a:endParaRPr lang="es-ES"/>
        </a:p>
      </dgm:t>
    </dgm:pt>
    <dgm:pt modelId="{D4324123-2B80-47BD-9DB7-9ECC8C48B362}" type="sibTrans" cxnId="{692A315C-40F0-4D2A-9D1A-99C788658B9D}">
      <dgm:prSet/>
      <dgm:spPr/>
      <dgm:t>
        <a:bodyPr/>
        <a:lstStyle/>
        <a:p>
          <a:endParaRPr lang="es-ES"/>
        </a:p>
      </dgm:t>
    </dgm:pt>
    <dgm:pt modelId="{62C0D005-C00E-47CE-AF10-4A2A204D1709}" type="pres">
      <dgm:prSet presAssocID="{12A1F431-90D0-4AB0-BBE2-3576FB487632}" presName="outerComposite" presStyleCnt="0">
        <dgm:presLayoutVars>
          <dgm:chMax val="5"/>
          <dgm:dir/>
          <dgm:resizeHandles val="exact"/>
        </dgm:presLayoutVars>
      </dgm:prSet>
      <dgm:spPr/>
    </dgm:pt>
    <dgm:pt modelId="{DA1D803E-2D11-4F16-A575-0A34BD7833F2}" type="pres">
      <dgm:prSet presAssocID="{12A1F431-90D0-4AB0-BBE2-3576FB487632}" presName="dummyMaxCanvas" presStyleCnt="0">
        <dgm:presLayoutVars/>
      </dgm:prSet>
      <dgm:spPr/>
    </dgm:pt>
    <dgm:pt modelId="{E054DF6F-17BE-4ABB-A89E-2A28D8B84A98}" type="pres">
      <dgm:prSet presAssocID="{12A1F431-90D0-4AB0-BBE2-3576FB487632}" presName="ThreeNodes_1" presStyleLbl="node1" presStyleIdx="0" presStyleCnt="3" custScaleY="74251" custLinFactNeighborX="101" custLinFactNeighborY="-18055">
        <dgm:presLayoutVars>
          <dgm:bulletEnabled val="1"/>
        </dgm:presLayoutVars>
      </dgm:prSet>
      <dgm:spPr/>
    </dgm:pt>
    <dgm:pt modelId="{37588120-0C7D-4C82-8E10-5C758230428B}" type="pres">
      <dgm:prSet presAssocID="{12A1F431-90D0-4AB0-BBE2-3576FB487632}" presName="ThreeNodes_2" presStyleLbl="node1" presStyleIdx="1" presStyleCnt="3" custScaleY="93676" custLinFactNeighborX="-2494" custLinFactNeighborY="-32269">
        <dgm:presLayoutVars>
          <dgm:bulletEnabled val="1"/>
        </dgm:presLayoutVars>
      </dgm:prSet>
      <dgm:spPr/>
    </dgm:pt>
    <dgm:pt modelId="{6089A35A-8D58-4D71-B529-FA9841FA3165}" type="pres">
      <dgm:prSet presAssocID="{12A1F431-90D0-4AB0-BBE2-3576FB487632}" presName="ThreeNodes_3" presStyleLbl="node1" presStyleIdx="2" presStyleCnt="3" custScaleY="87783" custLinFactNeighborX="-3919" custLinFactNeighborY="-46098">
        <dgm:presLayoutVars>
          <dgm:bulletEnabled val="1"/>
        </dgm:presLayoutVars>
      </dgm:prSet>
      <dgm:spPr/>
    </dgm:pt>
    <dgm:pt modelId="{DCB05E92-7A42-45BE-A660-4BE1A56D08E3}" type="pres">
      <dgm:prSet presAssocID="{12A1F431-90D0-4AB0-BBE2-3576FB487632}" presName="ThreeConn_1-2" presStyleLbl="fgAccFollowNode1" presStyleIdx="0" presStyleCnt="2" custScaleX="47256" custScaleY="62641" custLinFactNeighborX="-1773" custLinFactNeighborY="-43213">
        <dgm:presLayoutVars>
          <dgm:bulletEnabled val="1"/>
        </dgm:presLayoutVars>
      </dgm:prSet>
      <dgm:spPr/>
    </dgm:pt>
    <dgm:pt modelId="{9D963C33-F954-43AD-8070-302C0222F4DF}" type="pres">
      <dgm:prSet presAssocID="{12A1F431-90D0-4AB0-BBE2-3576FB487632}" presName="ThreeConn_2-3" presStyleLbl="fgAccFollowNode1" presStyleIdx="1" presStyleCnt="2" custScaleX="45820" custScaleY="61737" custLinFactNeighborX="-25125" custLinFactNeighborY="-58709">
        <dgm:presLayoutVars>
          <dgm:bulletEnabled val="1"/>
        </dgm:presLayoutVars>
      </dgm:prSet>
      <dgm:spPr/>
    </dgm:pt>
    <dgm:pt modelId="{0CF62C94-BC2F-4D18-B58F-EA619174D586}" type="pres">
      <dgm:prSet presAssocID="{12A1F431-90D0-4AB0-BBE2-3576FB487632}" presName="ThreeNodes_1_text" presStyleLbl="node1" presStyleIdx="2" presStyleCnt="3">
        <dgm:presLayoutVars>
          <dgm:bulletEnabled val="1"/>
        </dgm:presLayoutVars>
      </dgm:prSet>
      <dgm:spPr/>
    </dgm:pt>
    <dgm:pt modelId="{A1C8FB2F-6944-4450-AD85-075C4120C597}" type="pres">
      <dgm:prSet presAssocID="{12A1F431-90D0-4AB0-BBE2-3576FB487632}" presName="ThreeNodes_2_text" presStyleLbl="node1" presStyleIdx="2" presStyleCnt="3">
        <dgm:presLayoutVars>
          <dgm:bulletEnabled val="1"/>
        </dgm:presLayoutVars>
      </dgm:prSet>
      <dgm:spPr/>
    </dgm:pt>
    <dgm:pt modelId="{3CB034AF-7C2A-453B-9D4D-4888BF53747A}" type="pres">
      <dgm:prSet presAssocID="{12A1F431-90D0-4AB0-BBE2-3576FB487632}" presName="ThreeNodes_3_text" presStyleLbl="node1" presStyleIdx="2" presStyleCnt="3">
        <dgm:presLayoutVars>
          <dgm:bulletEnabled val="1"/>
        </dgm:presLayoutVars>
      </dgm:prSet>
      <dgm:spPr/>
    </dgm:pt>
  </dgm:ptLst>
  <dgm:cxnLst>
    <dgm:cxn modelId="{35CA3C07-E0F1-41B1-B20A-003C8C2A7CB6}" type="presOf" srcId="{9401EA2A-81A8-49EA-8C63-8CACBF701C51}" destId="{0CF62C94-BC2F-4D18-B58F-EA619174D586}" srcOrd="1" destOrd="0" presId="urn:microsoft.com/office/officeart/2005/8/layout/vProcess5"/>
    <dgm:cxn modelId="{3D0D622A-F5B5-40C3-AB85-F9829E70A5C7}" srcId="{12A1F431-90D0-4AB0-BBE2-3576FB487632}" destId="{4C95D83C-C71D-49B5-AC49-1FF55120842B}" srcOrd="1" destOrd="0" parTransId="{A94B3081-CA9C-420F-80D2-F944B2496192}" sibTransId="{959FDFC0-077F-42AC-89C4-9C76700DA614}"/>
    <dgm:cxn modelId="{692A315C-40F0-4D2A-9D1A-99C788658B9D}" srcId="{12A1F431-90D0-4AB0-BBE2-3576FB487632}" destId="{85E0956A-6EE3-4591-B4C8-573D7CAB59B4}" srcOrd="2" destOrd="0" parTransId="{8A333417-F2D8-4C9A-BA11-7361578ED410}" sibTransId="{D4324123-2B80-47BD-9DB7-9ECC8C48B362}"/>
    <dgm:cxn modelId="{514ACA41-A882-4851-906E-D88FB463577B}" type="presOf" srcId="{12A1F431-90D0-4AB0-BBE2-3576FB487632}" destId="{62C0D005-C00E-47CE-AF10-4A2A204D1709}" srcOrd="0" destOrd="0" presId="urn:microsoft.com/office/officeart/2005/8/layout/vProcess5"/>
    <dgm:cxn modelId="{5F9E0863-DCC3-4269-A160-7124CBC58978}" type="presOf" srcId="{85E0956A-6EE3-4591-B4C8-573D7CAB59B4}" destId="{6089A35A-8D58-4D71-B529-FA9841FA3165}" srcOrd="0" destOrd="0" presId="urn:microsoft.com/office/officeart/2005/8/layout/vProcess5"/>
    <dgm:cxn modelId="{C92CA066-C0FA-4E8D-B495-3F635FB27422}" type="presOf" srcId="{9401EA2A-81A8-49EA-8C63-8CACBF701C51}" destId="{E054DF6F-17BE-4ABB-A89E-2A28D8B84A98}" srcOrd="0" destOrd="0" presId="urn:microsoft.com/office/officeart/2005/8/layout/vProcess5"/>
    <dgm:cxn modelId="{EC16064A-0ED5-4B8A-BA92-3B79ADFBBD49}" type="presOf" srcId="{85E0956A-6EE3-4591-B4C8-573D7CAB59B4}" destId="{3CB034AF-7C2A-453B-9D4D-4888BF53747A}" srcOrd="1" destOrd="0" presId="urn:microsoft.com/office/officeart/2005/8/layout/vProcess5"/>
    <dgm:cxn modelId="{CB2EF070-B79C-4052-9973-B290261FE4D0}" type="presOf" srcId="{3B8B7AA3-E8E4-4974-A012-2E24C2868EF4}" destId="{DCB05E92-7A42-45BE-A660-4BE1A56D08E3}" srcOrd="0" destOrd="0" presId="urn:microsoft.com/office/officeart/2005/8/layout/vProcess5"/>
    <dgm:cxn modelId="{54F3ADAD-E990-4317-8B6A-6E5DE1117057}" type="presOf" srcId="{4C95D83C-C71D-49B5-AC49-1FF55120842B}" destId="{37588120-0C7D-4C82-8E10-5C758230428B}" srcOrd="0" destOrd="0" presId="urn:microsoft.com/office/officeart/2005/8/layout/vProcess5"/>
    <dgm:cxn modelId="{53F732D8-63A2-4557-ABA0-B16629AFAEDC}" srcId="{12A1F431-90D0-4AB0-BBE2-3576FB487632}" destId="{9401EA2A-81A8-49EA-8C63-8CACBF701C51}" srcOrd="0" destOrd="0" parTransId="{E853EBC1-7286-4E42-BEC4-391998673233}" sibTransId="{3B8B7AA3-E8E4-4974-A012-2E24C2868EF4}"/>
    <dgm:cxn modelId="{8FD6EADF-D543-4B09-ACD4-3A4DE2EE8DB9}" type="presOf" srcId="{4C95D83C-C71D-49B5-AC49-1FF55120842B}" destId="{A1C8FB2F-6944-4450-AD85-075C4120C597}" srcOrd="1" destOrd="0" presId="urn:microsoft.com/office/officeart/2005/8/layout/vProcess5"/>
    <dgm:cxn modelId="{96B532E5-75F3-4EF8-8E26-9CEFE94F49F1}" type="presOf" srcId="{959FDFC0-077F-42AC-89C4-9C76700DA614}" destId="{9D963C33-F954-43AD-8070-302C0222F4DF}" srcOrd="0" destOrd="0" presId="urn:microsoft.com/office/officeart/2005/8/layout/vProcess5"/>
    <dgm:cxn modelId="{858B22AA-11B6-45DA-994F-06185494288D}" type="presParOf" srcId="{62C0D005-C00E-47CE-AF10-4A2A204D1709}" destId="{DA1D803E-2D11-4F16-A575-0A34BD7833F2}" srcOrd="0" destOrd="0" presId="urn:microsoft.com/office/officeart/2005/8/layout/vProcess5"/>
    <dgm:cxn modelId="{269686E7-ED34-4862-9E96-DC21D1C6B0A4}" type="presParOf" srcId="{62C0D005-C00E-47CE-AF10-4A2A204D1709}" destId="{E054DF6F-17BE-4ABB-A89E-2A28D8B84A98}" srcOrd="1" destOrd="0" presId="urn:microsoft.com/office/officeart/2005/8/layout/vProcess5"/>
    <dgm:cxn modelId="{15FFD095-8C87-4EC4-86D3-AF8516A28B47}" type="presParOf" srcId="{62C0D005-C00E-47CE-AF10-4A2A204D1709}" destId="{37588120-0C7D-4C82-8E10-5C758230428B}" srcOrd="2" destOrd="0" presId="urn:microsoft.com/office/officeart/2005/8/layout/vProcess5"/>
    <dgm:cxn modelId="{30A14559-24B5-4F98-AA8F-F4AF76FA5A0E}" type="presParOf" srcId="{62C0D005-C00E-47CE-AF10-4A2A204D1709}" destId="{6089A35A-8D58-4D71-B529-FA9841FA3165}" srcOrd="3" destOrd="0" presId="urn:microsoft.com/office/officeart/2005/8/layout/vProcess5"/>
    <dgm:cxn modelId="{C509EF37-D17B-476C-989F-479CFB1D4AE2}" type="presParOf" srcId="{62C0D005-C00E-47CE-AF10-4A2A204D1709}" destId="{DCB05E92-7A42-45BE-A660-4BE1A56D08E3}" srcOrd="4" destOrd="0" presId="urn:microsoft.com/office/officeart/2005/8/layout/vProcess5"/>
    <dgm:cxn modelId="{FED7B6DF-971D-44D3-BD06-BB33A903B16C}" type="presParOf" srcId="{62C0D005-C00E-47CE-AF10-4A2A204D1709}" destId="{9D963C33-F954-43AD-8070-302C0222F4DF}" srcOrd="5" destOrd="0" presId="urn:microsoft.com/office/officeart/2005/8/layout/vProcess5"/>
    <dgm:cxn modelId="{55943E13-FB25-4C75-9A4E-C605BE351EB9}" type="presParOf" srcId="{62C0D005-C00E-47CE-AF10-4A2A204D1709}" destId="{0CF62C94-BC2F-4D18-B58F-EA619174D586}" srcOrd="6" destOrd="0" presId="urn:microsoft.com/office/officeart/2005/8/layout/vProcess5"/>
    <dgm:cxn modelId="{46767B51-1C86-4276-838A-9101C039169C}" type="presParOf" srcId="{62C0D005-C00E-47CE-AF10-4A2A204D1709}" destId="{A1C8FB2F-6944-4450-AD85-075C4120C597}" srcOrd="7" destOrd="0" presId="urn:microsoft.com/office/officeart/2005/8/layout/vProcess5"/>
    <dgm:cxn modelId="{CD779026-F93D-40B5-B9F9-82FEC2D0AB08}" type="presParOf" srcId="{62C0D005-C00E-47CE-AF10-4A2A204D1709}" destId="{3CB034AF-7C2A-453B-9D4D-4888BF53747A}" srcOrd="8" destOrd="0" presId="urn:microsoft.com/office/officeart/2005/8/layout/vProcess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2763A27-8E11-4D12-A4D4-49F7C067F1FC}">
      <dsp:nvSpPr>
        <dsp:cNvPr id="0" name=""/>
        <dsp:cNvSpPr/>
      </dsp:nvSpPr>
      <dsp:spPr>
        <a:xfrm>
          <a:off x="0" y="758248"/>
          <a:ext cx="8637050" cy="680400"/>
        </a:xfrm>
        <a:prstGeom prst="rect">
          <a:avLst/>
        </a:prstGeom>
        <a:solidFill>
          <a:schemeClr val="lt1">
            <a:alpha val="90000"/>
            <a:hueOff val="0"/>
            <a:satOff val="0"/>
            <a:lumOff val="0"/>
            <a:alphaOff val="0"/>
          </a:schemeClr>
        </a:solidFill>
        <a:ln w="15875"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4993019-8247-47C3-B7F5-9BB12706ED61}">
      <dsp:nvSpPr>
        <dsp:cNvPr id="0" name=""/>
        <dsp:cNvSpPr/>
      </dsp:nvSpPr>
      <dsp:spPr>
        <a:xfrm>
          <a:off x="350020" y="188102"/>
          <a:ext cx="5234268" cy="1114708"/>
        </a:xfrm>
        <a:prstGeom prst="roundRect">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522" tIns="0" rIns="228522" bIns="0" numCol="1" spcCol="1270" anchor="ctr" anchorCtr="0">
          <a:noAutofit/>
        </a:bodyPr>
        <a:lstStyle/>
        <a:p>
          <a:pPr marL="0" lvl="0" indent="0" algn="l" defTabSz="1066800">
            <a:lnSpc>
              <a:spcPct val="90000"/>
            </a:lnSpc>
            <a:spcBef>
              <a:spcPct val="0"/>
            </a:spcBef>
            <a:spcAft>
              <a:spcPct val="35000"/>
            </a:spcAft>
            <a:buNone/>
          </a:pPr>
          <a:r>
            <a:rPr lang="es-EC" sz="2400" kern="1200" dirty="0">
              <a:latin typeface="Book Antiqua" panose="02040602050305030304" pitchFamily="18" charset="0"/>
            </a:rPr>
            <a:t>Los intermediarios.</a:t>
          </a:r>
        </a:p>
      </dsp:txBody>
      <dsp:txXfrm>
        <a:off x="404436" y="242518"/>
        <a:ext cx="5125436" cy="1005876"/>
      </dsp:txXfrm>
    </dsp:sp>
    <dsp:sp modelId="{3D556019-B80E-41BC-9A70-364E8F645ACD}">
      <dsp:nvSpPr>
        <dsp:cNvPr id="0" name=""/>
        <dsp:cNvSpPr/>
      </dsp:nvSpPr>
      <dsp:spPr>
        <a:xfrm>
          <a:off x="0" y="2187521"/>
          <a:ext cx="8637050" cy="680400"/>
        </a:xfrm>
        <a:prstGeom prst="rect">
          <a:avLst/>
        </a:prstGeom>
        <a:solidFill>
          <a:schemeClr val="lt1">
            <a:alpha val="90000"/>
            <a:hueOff val="0"/>
            <a:satOff val="0"/>
            <a:lumOff val="0"/>
            <a:alphaOff val="0"/>
          </a:schemeClr>
        </a:solidFill>
        <a:ln w="15875"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1C02A5F9-21F4-4828-8BE7-6C7222C4CECD}">
      <dsp:nvSpPr>
        <dsp:cNvPr id="0" name=""/>
        <dsp:cNvSpPr/>
      </dsp:nvSpPr>
      <dsp:spPr>
        <a:xfrm>
          <a:off x="369726" y="1628915"/>
          <a:ext cx="5195513" cy="1001592"/>
        </a:xfrm>
        <a:prstGeom prst="roundRect">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522" tIns="0" rIns="228522" bIns="0" numCol="1" spcCol="1270" anchor="ctr" anchorCtr="0">
          <a:noAutofit/>
        </a:bodyPr>
        <a:lstStyle/>
        <a:p>
          <a:pPr marL="0" lvl="0" indent="0" algn="l" defTabSz="889000">
            <a:lnSpc>
              <a:spcPct val="90000"/>
            </a:lnSpc>
            <a:spcBef>
              <a:spcPct val="0"/>
            </a:spcBef>
            <a:spcAft>
              <a:spcPct val="35000"/>
            </a:spcAft>
            <a:buNone/>
          </a:pPr>
          <a:r>
            <a:rPr lang="es-EC" sz="2000" kern="1200" dirty="0">
              <a:latin typeface="Book Antiqua" panose="02040602050305030304" pitchFamily="18" charset="0"/>
            </a:rPr>
            <a:t>El activo financiero que se canaliza.</a:t>
          </a:r>
        </a:p>
      </dsp:txBody>
      <dsp:txXfrm>
        <a:off x="418620" y="1677809"/>
        <a:ext cx="5097725" cy="903804"/>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054DF6F-17BE-4ABB-A89E-2A28D8B84A98}">
      <dsp:nvSpPr>
        <dsp:cNvPr id="0" name=""/>
        <dsp:cNvSpPr/>
      </dsp:nvSpPr>
      <dsp:spPr>
        <a:xfrm>
          <a:off x="3702" y="0"/>
          <a:ext cx="3666251" cy="981429"/>
        </a:xfrm>
        <a:prstGeom prst="roundRect">
          <a:avLst>
            <a:gd name="adj" fmla="val 10000"/>
          </a:avLst>
        </a:prstGeom>
        <a:solidFill>
          <a:schemeClr val="accent1">
            <a:hueOff val="0"/>
            <a:satOff val="0"/>
            <a:lumOff val="0"/>
            <a:alphaOff val="0"/>
          </a:schemeClr>
        </a:solidFill>
        <a:ln>
          <a:noFill/>
        </a:ln>
        <a:effectLst>
          <a:outerShdw blurRad="38100" dist="25400" dir="5400000" rotWithShape="0">
            <a:srgbClr val="000000">
              <a:alpha val="2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es-EC" sz="1600" kern="1200" dirty="0">
              <a:latin typeface="Book Antiqua" panose="02040602050305030304" pitchFamily="18" charset="0"/>
            </a:rPr>
            <a:t> P4.Conocer necesidades   y limitaciones sobre programas financieros. </a:t>
          </a:r>
          <a:endParaRPr lang="es-ES" sz="1600" kern="1200" dirty="0">
            <a:latin typeface="Book Antiqua" panose="02040602050305030304" pitchFamily="18" charset="0"/>
          </a:endParaRPr>
        </a:p>
      </dsp:txBody>
      <dsp:txXfrm>
        <a:off x="32447" y="28745"/>
        <a:ext cx="2382064" cy="923939"/>
      </dsp:txXfrm>
    </dsp:sp>
    <dsp:sp modelId="{37588120-0C7D-4C82-8E10-5C758230428B}">
      <dsp:nvSpPr>
        <dsp:cNvPr id="0" name=""/>
        <dsp:cNvSpPr/>
      </dsp:nvSpPr>
      <dsp:spPr>
        <a:xfrm>
          <a:off x="268095" y="1141918"/>
          <a:ext cx="3666251" cy="1090107"/>
        </a:xfrm>
        <a:prstGeom prst="roundRect">
          <a:avLst>
            <a:gd name="adj" fmla="val 10000"/>
          </a:avLst>
        </a:prstGeom>
        <a:solidFill>
          <a:schemeClr val="accent1">
            <a:hueOff val="0"/>
            <a:satOff val="0"/>
            <a:lumOff val="0"/>
            <a:alphaOff val="0"/>
          </a:schemeClr>
        </a:solidFill>
        <a:ln>
          <a:noFill/>
        </a:ln>
        <a:effectLst>
          <a:outerShdw blurRad="38100" dist="25400" dir="5400000" rotWithShape="0">
            <a:srgbClr val="000000">
              <a:alpha val="2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es-ES" sz="1800" kern="1200" dirty="0">
              <a:latin typeface="Book Antiqua" panose="02040602050305030304" pitchFamily="18" charset="0"/>
            </a:rPr>
            <a:t> P5. Contar con material claro para formadores educativos</a:t>
          </a:r>
          <a:r>
            <a:rPr lang="es-ES" sz="1500" kern="1200" dirty="0"/>
            <a:t>.</a:t>
          </a:r>
        </a:p>
      </dsp:txBody>
      <dsp:txXfrm>
        <a:off x="300023" y="1173846"/>
        <a:ext cx="2497566" cy="1026251"/>
      </dsp:txXfrm>
    </dsp:sp>
    <dsp:sp modelId="{6089A35A-8D58-4D71-B529-FA9841FA3165}">
      <dsp:nvSpPr>
        <dsp:cNvPr id="0" name=""/>
        <dsp:cNvSpPr/>
      </dsp:nvSpPr>
      <dsp:spPr>
        <a:xfrm>
          <a:off x="503305" y="2360611"/>
          <a:ext cx="3666251" cy="982175"/>
        </a:xfrm>
        <a:prstGeom prst="roundRect">
          <a:avLst>
            <a:gd name="adj" fmla="val 10000"/>
          </a:avLst>
        </a:prstGeom>
        <a:solidFill>
          <a:schemeClr val="accent1">
            <a:hueOff val="0"/>
            <a:satOff val="0"/>
            <a:lumOff val="0"/>
            <a:alphaOff val="0"/>
          </a:schemeClr>
        </a:solidFill>
        <a:ln>
          <a:noFill/>
        </a:ln>
        <a:effectLst>
          <a:outerShdw blurRad="38100" dist="25400" dir="5400000" rotWithShape="0">
            <a:srgbClr val="000000">
              <a:alpha val="2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es-EC" sz="1600" kern="1200" dirty="0">
              <a:latin typeface="Book Antiqua" panose="02040602050305030304" pitchFamily="18" charset="0"/>
            </a:rPr>
            <a:t> P6. Considerar el marco el marco legal y regulatorio.</a:t>
          </a:r>
          <a:endParaRPr lang="es-ES" sz="1600" kern="1200" dirty="0">
            <a:latin typeface="Book Antiqua" panose="02040602050305030304" pitchFamily="18" charset="0"/>
          </a:endParaRPr>
        </a:p>
      </dsp:txBody>
      <dsp:txXfrm>
        <a:off x="532072" y="2389378"/>
        <a:ext cx="2503888" cy="924641"/>
      </dsp:txXfrm>
    </dsp:sp>
    <dsp:sp modelId="{DCB05E92-7A42-45BE-A660-4BE1A56D08E3}">
      <dsp:nvSpPr>
        <dsp:cNvPr id="0" name=""/>
        <dsp:cNvSpPr/>
      </dsp:nvSpPr>
      <dsp:spPr>
        <a:xfrm>
          <a:off x="3077116" y="719869"/>
          <a:ext cx="369228" cy="489436"/>
        </a:xfrm>
        <a:prstGeom prst="downArrow">
          <a:avLst>
            <a:gd name="adj1" fmla="val 55000"/>
            <a:gd name="adj2" fmla="val 45000"/>
          </a:avLst>
        </a:prstGeom>
        <a:solidFill>
          <a:schemeClr val="accent1">
            <a:alpha val="90000"/>
            <a:tint val="4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None/>
          </a:pPr>
          <a:endParaRPr lang="es-ES" sz="2400" kern="1200"/>
        </a:p>
      </dsp:txBody>
      <dsp:txXfrm>
        <a:off x="3160192" y="719869"/>
        <a:ext cx="203076" cy="398052"/>
      </dsp:txXfrm>
    </dsp:sp>
    <dsp:sp modelId="{9D963C33-F954-43AD-8070-302C0222F4DF}">
      <dsp:nvSpPr>
        <dsp:cNvPr id="0" name=""/>
        <dsp:cNvSpPr/>
      </dsp:nvSpPr>
      <dsp:spPr>
        <a:xfrm>
          <a:off x="3223761" y="1996709"/>
          <a:ext cx="358008" cy="482373"/>
        </a:xfrm>
        <a:prstGeom prst="downArrow">
          <a:avLst>
            <a:gd name="adj1" fmla="val 55000"/>
            <a:gd name="adj2" fmla="val 45000"/>
          </a:avLst>
        </a:prstGeom>
        <a:solidFill>
          <a:schemeClr val="accent1">
            <a:alpha val="90000"/>
            <a:tint val="4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29210" tIns="29210" rIns="29210" bIns="29210" numCol="1" spcCol="1270" anchor="ctr" anchorCtr="0">
          <a:noAutofit/>
        </a:bodyPr>
        <a:lstStyle/>
        <a:p>
          <a:pPr marL="0" lvl="0" indent="0" algn="ctr" defTabSz="1022350">
            <a:lnSpc>
              <a:spcPct val="90000"/>
            </a:lnSpc>
            <a:spcBef>
              <a:spcPct val="0"/>
            </a:spcBef>
            <a:spcAft>
              <a:spcPct val="35000"/>
            </a:spcAft>
            <a:buNone/>
          </a:pPr>
          <a:endParaRPr lang="es-ES" sz="2300" kern="1200"/>
        </a:p>
      </dsp:txBody>
      <dsp:txXfrm>
        <a:off x="3304313" y="1996709"/>
        <a:ext cx="196904" cy="393766"/>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2BD61A2-BAD4-4F84-9F02-05A64067F009}">
      <dsp:nvSpPr>
        <dsp:cNvPr id="0" name=""/>
        <dsp:cNvSpPr/>
      </dsp:nvSpPr>
      <dsp:spPr>
        <a:xfrm>
          <a:off x="2278133" y="1733438"/>
          <a:ext cx="1641321" cy="997456"/>
        </a:xfrm>
        <a:prstGeom prst="ellipse">
          <a:avLst/>
        </a:prstGeom>
        <a:solidFill>
          <a:schemeClr val="accent1">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es-EC" sz="1200" kern="1200" dirty="0"/>
            <a:t>Principios cooperativos</a:t>
          </a:r>
          <a:endParaRPr lang="es-ES" sz="1200" kern="1200" dirty="0"/>
        </a:p>
      </dsp:txBody>
      <dsp:txXfrm>
        <a:off x="2518499" y="1879512"/>
        <a:ext cx="1160589" cy="705308"/>
      </dsp:txXfrm>
    </dsp:sp>
    <dsp:sp modelId="{E7A2F330-08F3-4295-85CD-FD9B83168F5B}">
      <dsp:nvSpPr>
        <dsp:cNvPr id="0" name=""/>
        <dsp:cNvSpPr/>
      </dsp:nvSpPr>
      <dsp:spPr>
        <a:xfrm rot="16200000">
          <a:off x="2939320" y="1240216"/>
          <a:ext cx="318946" cy="402711"/>
        </a:xfrm>
        <a:prstGeom prst="rightArrow">
          <a:avLst>
            <a:gd name="adj1" fmla="val 60000"/>
            <a:gd name="adj2" fmla="val 50000"/>
          </a:avLst>
        </a:prstGeom>
        <a:solidFill>
          <a:schemeClr val="accent1">
            <a:tint val="60000"/>
            <a:hueOff val="0"/>
            <a:satOff val="0"/>
            <a:lumOff val="0"/>
            <a:alphaOff val="0"/>
          </a:schemeClr>
        </a:solidFill>
        <a:ln>
          <a:noFill/>
        </a:ln>
        <a:effectLst/>
        <a:scene3d>
          <a:camera prst="orthographicFront">
            <a:rot lat="0" lon="0" rev="0"/>
          </a:camera>
          <a:lightRig rig="contrasting" dir="t">
            <a:rot lat="0" lon="0" rev="1200000"/>
          </a:lightRig>
        </a:scene3d>
        <a:sp3d z="-182000" contourW="19050" prstMaterial="metal">
          <a:bevelT w="88900" h="203200"/>
          <a:bevelB w="165100" h="254000"/>
        </a:sp3d>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55650">
            <a:lnSpc>
              <a:spcPct val="90000"/>
            </a:lnSpc>
            <a:spcBef>
              <a:spcPct val="0"/>
            </a:spcBef>
            <a:spcAft>
              <a:spcPct val="35000"/>
            </a:spcAft>
            <a:buNone/>
          </a:pPr>
          <a:endParaRPr lang="es-ES" sz="1700" kern="1200"/>
        </a:p>
      </dsp:txBody>
      <dsp:txXfrm>
        <a:off x="2987162" y="1368600"/>
        <a:ext cx="223262" cy="241627"/>
      </dsp:txXfrm>
    </dsp:sp>
    <dsp:sp modelId="{5533DA68-7B3F-4AB5-9AC1-62372AA798FC}">
      <dsp:nvSpPr>
        <dsp:cNvPr id="0" name=""/>
        <dsp:cNvSpPr/>
      </dsp:nvSpPr>
      <dsp:spPr>
        <a:xfrm>
          <a:off x="2431957" y="17267"/>
          <a:ext cx="1333673" cy="1114385"/>
        </a:xfrm>
        <a:prstGeom prst="ellipse">
          <a:avLst/>
        </a:prstGeom>
        <a:solidFill>
          <a:schemeClr val="accent1">
            <a:hueOff val="0"/>
            <a:satOff val="0"/>
            <a:lumOff val="0"/>
            <a:alphaOff val="0"/>
          </a:schemeClr>
        </a:solidFill>
        <a:ln>
          <a:noFill/>
        </a:ln>
        <a:effectLst>
          <a:outerShdw blurRad="38100" dist="25400" dir="5400000" rotWithShape="0">
            <a:srgbClr val="000000">
              <a:alpha val="2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es-EC" sz="1200" kern="1200" dirty="0"/>
            <a:t>Ingreso voluntario y abierto.</a:t>
          </a:r>
          <a:endParaRPr lang="es-ES" sz="1200" kern="1200" dirty="0"/>
        </a:p>
      </dsp:txBody>
      <dsp:txXfrm>
        <a:off x="2627269" y="180465"/>
        <a:ext cx="943049" cy="787989"/>
      </dsp:txXfrm>
    </dsp:sp>
    <dsp:sp modelId="{91449C65-8C5E-43FA-A194-58FE1DF83165}">
      <dsp:nvSpPr>
        <dsp:cNvPr id="0" name=""/>
        <dsp:cNvSpPr/>
      </dsp:nvSpPr>
      <dsp:spPr>
        <a:xfrm rot="21562956">
          <a:off x="4092753" y="2017849"/>
          <a:ext cx="417857" cy="402711"/>
        </a:xfrm>
        <a:prstGeom prst="rightArrow">
          <a:avLst>
            <a:gd name="adj1" fmla="val 60000"/>
            <a:gd name="adj2" fmla="val 50000"/>
          </a:avLst>
        </a:prstGeom>
        <a:solidFill>
          <a:schemeClr val="accent1">
            <a:tint val="60000"/>
            <a:hueOff val="0"/>
            <a:satOff val="0"/>
            <a:lumOff val="0"/>
            <a:alphaOff val="0"/>
          </a:schemeClr>
        </a:solidFill>
        <a:ln>
          <a:noFill/>
        </a:ln>
        <a:effectLst/>
        <a:scene3d>
          <a:camera prst="orthographicFront">
            <a:rot lat="0" lon="0" rev="0"/>
          </a:camera>
          <a:lightRig rig="contrasting" dir="t">
            <a:rot lat="0" lon="0" rev="1200000"/>
          </a:lightRig>
        </a:scene3d>
        <a:sp3d z="-182000" contourW="19050" prstMaterial="metal">
          <a:bevelT w="88900" h="203200"/>
          <a:bevelB w="165100" h="254000"/>
        </a:sp3d>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55650">
            <a:lnSpc>
              <a:spcPct val="90000"/>
            </a:lnSpc>
            <a:spcBef>
              <a:spcPct val="0"/>
            </a:spcBef>
            <a:spcAft>
              <a:spcPct val="35000"/>
            </a:spcAft>
            <a:buNone/>
          </a:pPr>
          <a:endParaRPr lang="es-ES" sz="1700" kern="1200"/>
        </a:p>
      </dsp:txBody>
      <dsp:txXfrm>
        <a:off x="4092757" y="2099042"/>
        <a:ext cx="297044" cy="241627"/>
      </dsp:txXfrm>
    </dsp:sp>
    <dsp:sp modelId="{4CC227C7-F699-4523-85CC-B230A0B467E0}">
      <dsp:nvSpPr>
        <dsp:cNvPr id="0" name=""/>
        <dsp:cNvSpPr/>
      </dsp:nvSpPr>
      <dsp:spPr>
        <a:xfrm>
          <a:off x="4707627" y="1580306"/>
          <a:ext cx="1493561" cy="1252953"/>
        </a:xfrm>
        <a:prstGeom prst="ellipse">
          <a:avLst/>
        </a:prstGeom>
        <a:solidFill>
          <a:schemeClr val="accent1">
            <a:hueOff val="0"/>
            <a:satOff val="0"/>
            <a:lumOff val="0"/>
            <a:alphaOff val="0"/>
          </a:schemeClr>
        </a:solidFill>
        <a:ln>
          <a:noFill/>
        </a:ln>
        <a:effectLst>
          <a:outerShdw blurRad="38100" dist="25400" dir="5400000" rotWithShape="0">
            <a:srgbClr val="000000">
              <a:alpha val="2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es-EC" sz="1200" kern="1200" dirty="0"/>
            <a:t>Gestión democrática de socios.</a:t>
          </a:r>
          <a:endParaRPr lang="es-ES" sz="1200" kern="1200" dirty="0"/>
        </a:p>
      </dsp:txBody>
      <dsp:txXfrm>
        <a:off x="4926354" y="1763797"/>
        <a:ext cx="1056107" cy="885971"/>
      </dsp:txXfrm>
    </dsp:sp>
    <dsp:sp modelId="{6D0AC3A3-B91B-4179-9CD6-CEAA6DEFE415}">
      <dsp:nvSpPr>
        <dsp:cNvPr id="0" name=""/>
        <dsp:cNvSpPr/>
      </dsp:nvSpPr>
      <dsp:spPr>
        <a:xfrm rot="5400000">
          <a:off x="2945835" y="2809482"/>
          <a:ext cx="305916" cy="402711"/>
        </a:xfrm>
        <a:prstGeom prst="rightArrow">
          <a:avLst>
            <a:gd name="adj1" fmla="val 60000"/>
            <a:gd name="adj2" fmla="val 50000"/>
          </a:avLst>
        </a:prstGeom>
        <a:solidFill>
          <a:schemeClr val="accent1">
            <a:tint val="60000"/>
            <a:hueOff val="0"/>
            <a:satOff val="0"/>
            <a:lumOff val="0"/>
            <a:alphaOff val="0"/>
          </a:schemeClr>
        </a:solidFill>
        <a:ln>
          <a:noFill/>
        </a:ln>
        <a:effectLst/>
        <a:scene3d>
          <a:camera prst="orthographicFront">
            <a:rot lat="0" lon="0" rev="0"/>
          </a:camera>
          <a:lightRig rig="contrasting" dir="t">
            <a:rot lat="0" lon="0" rev="1200000"/>
          </a:lightRig>
        </a:scene3d>
        <a:sp3d z="-182000" contourW="19050" prstMaterial="metal">
          <a:bevelT w="88900" h="203200"/>
          <a:bevelB w="165100" h="254000"/>
        </a:sp3d>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55650">
            <a:lnSpc>
              <a:spcPct val="90000"/>
            </a:lnSpc>
            <a:spcBef>
              <a:spcPct val="0"/>
            </a:spcBef>
            <a:spcAft>
              <a:spcPct val="35000"/>
            </a:spcAft>
            <a:buNone/>
          </a:pPr>
          <a:endParaRPr lang="es-ES" sz="1700" kern="1200"/>
        </a:p>
      </dsp:txBody>
      <dsp:txXfrm>
        <a:off x="2991723" y="2844137"/>
        <a:ext cx="214141" cy="241627"/>
      </dsp:txXfrm>
    </dsp:sp>
    <dsp:sp modelId="{9E07425D-F1C5-4E35-A109-7528CBB8E5BE}">
      <dsp:nvSpPr>
        <dsp:cNvPr id="0" name=""/>
        <dsp:cNvSpPr/>
      </dsp:nvSpPr>
      <dsp:spPr>
        <a:xfrm>
          <a:off x="2329780" y="3308097"/>
          <a:ext cx="1538025" cy="1198089"/>
        </a:xfrm>
        <a:prstGeom prst="ellipse">
          <a:avLst/>
        </a:prstGeom>
        <a:solidFill>
          <a:schemeClr val="accent1">
            <a:hueOff val="0"/>
            <a:satOff val="0"/>
            <a:lumOff val="0"/>
            <a:alphaOff val="0"/>
          </a:schemeClr>
        </a:solidFill>
        <a:ln>
          <a:noFill/>
        </a:ln>
        <a:effectLst>
          <a:outerShdw blurRad="38100" dist="25400" dir="5400000" rotWithShape="0">
            <a:srgbClr val="000000">
              <a:alpha val="2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es-EC" sz="1200" kern="1200" dirty="0"/>
            <a:t>Participación económica de socios.</a:t>
          </a:r>
          <a:endParaRPr lang="es-ES" sz="1200" kern="1200" dirty="0"/>
        </a:p>
      </dsp:txBody>
      <dsp:txXfrm>
        <a:off x="2555019" y="3483553"/>
        <a:ext cx="1087547" cy="847177"/>
      </dsp:txXfrm>
    </dsp:sp>
    <dsp:sp modelId="{644FD7E1-6345-418C-888E-5CDE5D2B53DD}">
      <dsp:nvSpPr>
        <dsp:cNvPr id="0" name=""/>
        <dsp:cNvSpPr/>
      </dsp:nvSpPr>
      <dsp:spPr>
        <a:xfrm rot="10759418">
          <a:off x="1680127" y="2045064"/>
          <a:ext cx="422719" cy="402711"/>
        </a:xfrm>
        <a:prstGeom prst="rightArrow">
          <a:avLst>
            <a:gd name="adj1" fmla="val 60000"/>
            <a:gd name="adj2" fmla="val 50000"/>
          </a:avLst>
        </a:prstGeom>
        <a:solidFill>
          <a:schemeClr val="accent1">
            <a:tint val="60000"/>
            <a:hueOff val="0"/>
            <a:satOff val="0"/>
            <a:lumOff val="0"/>
            <a:alphaOff val="0"/>
          </a:schemeClr>
        </a:solidFill>
        <a:ln>
          <a:noFill/>
        </a:ln>
        <a:effectLst/>
        <a:scene3d>
          <a:camera prst="orthographicFront">
            <a:rot lat="0" lon="0" rev="0"/>
          </a:camera>
          <a:lightRig rig="contrasting" dir="t">
            <a:rot lat="0" lon="0" rev="1200000"/>
          </a:lightRig>
        </a:scene3d>
        <a:sp3d z="-182000" contourW="19050" prstMaterial="metal">
          <a:bevelT w="88900" h="203200"/>
          <a:bevelB w="165100" h="254000"/>
        </a:sp3d>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55650">
            <a:lnSpc>
              <a:spcPct val="90000"/>
            </a:lnSpc>
            <a:spcBef>
              <a:spcPct val="0"/>
            </a:spcBef>
            <a:spcAft>
              <a:spcPct val="35000"/>
            </a:spcAft>
            <a:buNone/>
          </a:pPr>
          <a:endParaRPr lang="es-ES" sz="1700" kern="1200"/>
        </a:p>
      </dsp:txBody>
      <dsp:txXfrm rot="10800000">
        <a:off x="1800936" y="2124893"/>
        <a:ext cx="301906" cy="241627"/>
      </dsp:txXfrm>
    </dsp:sp>
    <dsp:sp modelId="{500E9FC3-560D-42AA-B0FE-AFD0E12D7B73}">
      <dsp:nvSpPr>
        <dsp:cNvPr id="0" name=""/>
        <dsp:cNvSpPr/>
      </dsp:nvSpPr>
      <dsp:spPr>
        <a:xfrm>
          <a:off x="0" y="1668111"/>
          <a:ext cx="1480840" cy="1183793"/>
        </a:xfrm>
        <a:prstGeom prst="ellipse">
          <a:avLst/>
        </a:prstGeom>
        <a:solidFill>
          <a:schemeClr val="accent1">
            <a:hueOff val="0"/>
            <a:satOff val="0"/>
            <a:lumOff val="0"/>
            <a:alphaOff val="0"/>
          </a:schemeClr>
        </a:solidFill>
        <a:ln>
          <a:noFill/>
        </a:ln>
        <a:effectLst>
          <a:outerShdw blurRad="38100" dist="25400" dir="5400000" rotWithShape="0">
            <a:srgbClr val="000000">
              <a:alpha val="2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es-EC" sz="1200" kern="1200" dirty="0"/>
            <a:t>Autonomía e independencia </a:t>
          </a:r>
          <a:endParaRPr lang="es-ES" sz="1200" kern="1200" dirty="0"/>
        </a:p>
      </dsp:txBody>
      <dsp:txXfrm>
        <a:off x="216864" y="1841473"/>
        <a:ext cx="1047112" cy="837069"/>
      </dsp:txXfrm>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4C48DF4-9405-44D5-A721-A48BCADC2801}">
      <dsp:nvSpPr>
        <dsp:cNvPr id="0" name=""/>
        <dsp:cNvSpPr/>
      </dsp:nvSpPr>
      <dsp:spPr>
        <a:xfrm>
          <a:off x="0" y="481940"/>
          <a:ext cx="8915400" cy="579600"/>
        </a:xfrm>
        <a:prstGeom prst="rect">
          <a:avLst/>
        </a:prstGeom>
        <a:solidFill>
          <a:schemeClr val="tx2">
            <a:lumMod val="20000"/>
            <a:lumOff val="80000"/>
            <a:alpha val="90000"/>
          </a:schemeClr>
        </a:solidFill>
        <a:ln w="9525" cap="rnd" cmpd="sng" algn="ctr">
          <a:solidFill>
            <a:schemeClr val="accent1">
              <a:hueOff val="0"/>
              <a:satOff val="0"/>
              <a:lumOff val="0"/>
              <a:alphaOff val="0"/>
            </a:schemeClr>
          </a:solidFill>
          <a:prstDash val="solid"/>
        </a:ln>
        <a:effectLst>
          <a:outerShdw blurRad="38100" dist="25400" dir="5400000" rotWithShape="0">
            <a:srgbClr val="000000">
              <a:alpha val="25000"/>
            </a:srgbClr>
          </a:outerShdw>
        </a:effectLst>
        <a:scene3d>
          <a:camera prst="orthographicFront"/>
          <a:lightRig rig="threePt" dir="t">
            <a:rot lat="0" lon="0" rev="7500000"/>
          </a:lightRig>
        </a:scene3d>
        <a:sp3d z="152400" extrusionH="63500" prstMaterial="dkEdge">
          <a:bevelT w="135400" h="16350" prst="relaxedInset"/>
          <a:contourClr>
            <a:schemeClr val="bg1"/>
          </a:contourClr>
        </a:sp3d>
      </dsp:spPr>
      <dsp:style>
        <a:lnRef idx="1">
          <a:scrgbClr r="0" g="0" b="0"/>
        </a:lnRef>
        <a:fillRef idx="1">
          <a:scrgbClr r="0" g="0" b="0"/>
        </a:fillRef>
        <a:effectRef idx="2">
          <a:scrgbClr r="0" g="0" b="0"/>
        </a:effectRef>
        <a:fontRef idx="minor"/>
      </dsp:style>
    </dsp:sp>
    <dsp:sp modelId="{489128D0-8323-49C0-A40B-D01ACA5C0659}">
      <dsp:nvSpPr>
        <dsp:cNvPr id="0" name=""/>
        <dsp:cNvSpPr/>
      </dsp:nvSpPr>
      <dsp:spPr>
        <a:xfrm>
          <a:off x="445770" y="37371"/>
          <a:ext cx="5768228" cy="784049"/>
        </a:xfrm>
        <a:prstGeom prst="roundRect">
          <a:avLst/>
        </a:prstGeom>
        <a:gradFill rotWithShape="0">
          <a:gsLst>
            <a:gs pos="0">
              <a:schemeClr val="accent1">
                <a:hueOff val="0"/>
                <a:satOff val="0"/>
                <a:lumOff val="0"/>
                <a:alphaOff val="0"/>
                <a:tint val="96000"/>
                <a:lumMod val="104000"/>
              </a:schemeClr>
            </a:gs>
            <a:gs pos="100000">
              <a:schemeClr val="accent1">
                <a:hueOff val="0"/>
                <a:satOff val="0"/>
                <a:lumOff val="0"/>
                <a:alphaOff val="0"/>
                <a:shade val="98000"/>
                <a:lumMod val="94000"/>
              </a:schemeClr>
            </a:gs>
          </a:gsLst>
          <a:lin ang="5400000" scaled="0"/>
        </a:gradFill>
        <a:ln>
          <a:noFill/>
        </a:ln>
        <a:effectLst>
          <a:outerShdw blurRad="38100" dist="25400" dir="5400000" rotWithShape="0">
            <a:srgbClr val="000000">
              <a:alpha val="2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235887" tIns="0" rIns="235887" bIns="0" numCol="1" spcCol="1270" anchor="ctr" anchorCtr="0">
          <a:noAutofit/>
        </a:bodyPr>
        <a:lstStyle/>
        <a:p>
          <a:pPr marL="0" lvl="0" indent="0" algn="l" defTabSz="711200">
            <a:lnSpc>
              <a:spcPct val="90000"/>
            </a:lnSpc>
            <a:spcBef>
              <a:spcPct val="0"/>
            </a:spcBef>
            <a:spcAft>
              <a:spcPct val="35000"/>
            </a:spcAft>
            <a:buNone/>
          </a:pPr>
          <a:r>
            <a:rPr lang="es-EC" sz="1600" kern="1200" dirty="0">
              <a:latin typeface="Book Antiqua" panose="02040602050305030304" pitchFamily="18" charset="0"/>
            </a:rPr>
            <a:t>1.- </a:t>
          </a:r>
          <a:r>
            <a:rPr lang="es-EC" sz="1800" kern="1200" dirty="0">
              <a:latin typeface="Book Antiqua" panose="02040602050305030304" pitchFamily="18" charset="0"/>
            </a:rPr>
            <a:t>Cada socio realiza una aportación inicial al ingresar a la sociedad.</a:t>
          </a:r>
          <a:endParaRPr lang="es-ES" sz="1800" kern="1200" dirty="0">
            <a:latin typeface="Book Antiqua" panose="02040602050305030304" pitchFamily="18" charset="0"/>
          </a:endParaRPr>
        </a:p>
      </dsp:txBody>
      <dsp:txXfrm>
        <a:off x="484044" y="75645"/>
        <a:ext cx="5691680" cy="707501"/>
      </dsp:txXfrm>
    </dsp:sp>
    <dsp:sp modelId="{12F9A33E-8E9C-420E-BC63-7EC2F4CD0CD6}">
      <dsp:nvSpPr>
        <dsp:cNvPr id="0" name=""/>
        <dsp:cNvSpPr/>
      </dsp:nvSpPr>
      <dsp:spPr>
        <a:xfrm>
          <a:off x="0" y="1538542"/>
          <a:ext cx="8915400" cy="579600"/>
        </a:xfrm>
        <a:prstGeom prst="rect">
          <a:avLst/>
        </a:prstGeom>
        <a:solidFill>
          <a:schemeClr val="tx2">
            <a:lumMod val="20000"/>
            <a:lumOff val="80000"/>
            <a:alpha val="90000"/>
          </a:schemeClr>
        </a:solidFill>
        <a:ln w="9525" cap="rnd" cmpd="sng" algn="ctr">
          <a:solidFill>
            <a:schemeClr val="accent1">
              <a:hueOff val="0"/>
              <a:satOff val="0"/>
              <a:lumOff val="0"/>
              <a:alphaOff val="0"/>
            </a:schemeClr>
          </a:solidFill>
          <a:prstDash val="solid"/>
        </a:ln>
        <a:effectLst>
          <a:outerShdw blurRad="38100" dist="25400" dir="5400000" rotWithShape="0">
            <a:srgbClr val="000000">
              <a:alpha val="25000"/>
            </a:srgbClr>
          </a:outerShdw>
        </a:effectLst>
        <a:scene3d>
          <a:camera prst="orthographicFront"/>
          <a:lightRig rig="threePt" dir="t">
            <a:rot lat="0" lon="0" rev="7500000"/>
          </a:lightRig>
        </a:scene3d>
        <a:sp3d z="152400" extrusionH="63500" prstMaterial="dkEdge">
          <a:bevelT w="135400" h="16350" prst="relaxedInset"/>
          <a:contourClr>
            <a:schemeClr val="bg1"/>
          </a:contourClr>
        </a:sp3d>
      </dsp:spPr>
      <dsp:style>
        <a:lnRef idx="1">
          <a:scrgbClr r="0" g="0" b="0"/>
        </a:lnRef>
        <a:fillRef idx="1">
          <a:scrgbClr r="0" g="0" b="0"/>
        </a:fillRef>
        <a:effectRef idx="2">
          <a:scrgbClr r="0" g="0" b="0"/>
        </a:effectRef>
        <a:fontRef idx="minor"/>
      </dsp:style>
    </dsp:sp>
    <dsp:sp modelId="{E9899F68-ED23-46CC-97B7-3663F3646A3E}">
      <dsp:nvSpPr>
        <dsp:cNvPr id="0" name=""/>
        <dsp:cNvSpPr/>
      </dsp:nvSpPr>
      <dsp:spPr>
        <a:xfrm>
          <a:off x="445770" y="1185740"/>
          <a:ext cx="6554316" cy="692281"/>
        </a:xfrm>
        <a:prstGeom prst="roundRect">
          <a:avLst/>
        </a:prstGeom>
        <a:gradFill rotWithShape="0">
          <a:gsLst>
            <a:gs pos="0">
              <a:schemeClr val="accent1">
                <a:hueOff val="0"/>
                <a:satOff val="0"/>
                <a:lumOff val="0"/>
                <a:alphaOff val="0"/>
                <a:tint val="96000"/>
                <a:lumMod val="104000"/>
              </a:schemeClr>
            </a:gs>
            <a:gs pos="100000">
              <a:schemeClr val="accent1">
                <a:hueOff val="0"/>
                <a:satOff val="0"/>
                <a:lumOff val="0"/>
                <a:alphaOff val="0"/>
                <a:shade val="98000"/>
                <a:lumMod val="94000"/>
              </a:schemeClr>
            </a:gs>
          </a:gsLst>
          <a:lin ang="5400000" scaled="0"/>
        </a:gradFill>
        <a:ln>
          <a:noFill/>
        </a:ln>
        <a:effectLst>
          <a:outerShdw blurRad="38100" dist="25400" dir="5400000" rotWithShape="0">
            <a:srgbClr val="000000">
              <a:alpha val="2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235887" tIns="0" rIns="235887" bIns="0" numCol="1" spcCol="1270" anchor="ctr" anchorCtr="0">
          <a:noAutofit/>
        </a:bodyPr>
        <a:lstStyle/>
        <a:p>
          <a:pPr marL="0" lvl="0" indent="0" algn="l" defTabSz="800100">
            <a:lnSpc>
              <a:spcPct val="90000"/>
            </a:lnSpc>
            <a:spcBef>
              <a:spcPct val="0"/>
            </a:spcBef>
            <a:spcAft>
              <a:spcPct val="35000"/>
            </a:spcAft>
            <a:buNone/>
          </a:pPr>
          <a:r>
            <a:rPr lang="es-EC" sz="1800" kern="1200" dirty="0">
              <a:latin typeface="Book Antiqua" panose="02040602050305030304" pitchFamily="18" charset="0"/>
            </a:rPr>
            <a:t>2.- Reserva fondos establecidos legalmente cuando existen excedentes</a:t>
          </a:r>
          <a:r>
            <a:rPr lang="es-EC" sz="1800" kern="1200" dirty="0"/>
            <a:t>.</a:t>
          </a:r>
          <a:endParaRPr lang="es-ES" sz="1800" kern="1200" dirty="0"/>
        </a:p>
      </dsp:txBody>
      <dsp:txXfrm>
        <a:off x="479564" y="1219534"/>
        <a:ext cx="6486728" cy="624693"/>
      </dsp:txXfrm>
    </dsp:sp>
    <dsp:sp modelId="{D5D9B12C-7354-44E9-856B-B88B9BD8E2C9}">
      <dsp:nvSpPr>
        <dsp:cNvPr id="0" name=""/>
        <dsp:cNvSpPr/>
      </dsp:nvSpPr>
      <dsp:spPr>
        <a:xfrm>
          <a:off x="0" y="2537757"/>
          <a:ext cx="8915400" cy="579600"/>
        </a:xfrm>
        <a:prstGeom prst="rect">
          <a:avLst/>
        </a:prstGeom>
        <a:solidFill>
          <a:schemeClr val="bg2">
            <a:lumMod val="90000"/>
            <a:alpha val="90000"/>
          </a:schemeClr>
        </a:solidFill>
        <a:ln w="9525" cap="rnd" cmpd="sng" algn="ctr">
          <a:solidFill>
            <a:schemeClr val="accent1">
              <a:hueOff val="0"/>
              <a:satOff val="0"/>
              <a:lumOff val="0"/>
              <a:alphaOff val="0"/>
            </a:schemeClr>
          </a:solidFill>
          <a:prstDash val="solid"/>
        </a:ln>
        <a:effectLst>
          <a:outerShdw blurRad="38100" dist="25400" dir="5400000" rotWithShape="0">
            <a:srgbClr val="000000">
              <a:alpha val="25000"/>
            </a:srgbClr>
          </a:outerShdw>
        </a:effectLst>
        <a:scene3d>
          <a:camera prst="orthographicFront"/>
          <a:lightRig rig="threePt" dir="t">
            <a:rot lat="0" lon="0" rev="7500000"/>
          </a:lightRig>
        </a:scene3d>
        <a:sp3d z="152400" extrusionH="63500" prstMaterial="dkEdge">
          <a:bevelT w="135400" h="16350" prst="relaxedInset"/>
          <a:contourClr>
            <a:schemeClr val="bg1"/>
          </a:contourClr>
        </a:sp3d>
      </dsp:spPr>
      <dsp:style>
        <a:lnRef idx="1">
          <a:scrgbClr r="0" g="0" b="0"/>
        </a:lnRef>
        <a:fillRef idx="1">
          <a:scrgbClr r="0" g="0" b="0"/>
        </a:fillRef>
        <a:effectRef idx="2">
          <a:scrgbClr r="0" g="0" b="0"/>
        </a:effectRef>
        <a:fontRef idx="minor"/>
      </dsp:style>
    </dsp:sp>
    <dsp:sp modelId="{FB5D7654-1BA0-414D-BDCB-1929D338C34B}">
      <dsp:nvSpPr>
        <dsp:cNvPr id="0" name=""/>
        <dsp:cNvSpPr/>
      </dsp:nvSpPr>
      <dsp:spPr>
        <a:xfrm>
          <a:off x="445770" y="2242342"/>
          <a:ext cx="7335787" cy="613793"/>
        </a:xfrm>
        <a:prstGeom prst="roundRect">
          <a:avLst/>
        </a:prstGeom>
        <a:gradFill rotWithShape="0">
          <a:gsLst>
            <a:gs pos="0">
              <a:schemeClr val="accent1">
                <a:hueOff val="0"/>
                <a:satOff val="0"/>
                <a:lumOff val="0"/>
                <a:alphaOff val="0"/>
                <a:tint val="96000"/>
                <a:lumMod val="104000"/>
              </a:schemeClr>
            </a:gs>
            <a:gs pos="100000">
              <a:schemeClr val="accent1">
                <a:hueOff val="0"/>
                <a:satOff val="0"/>
                <a:lumOff val="0"/>
                <a:alphaOff val="0"/>
                <a:shade val="98000"/>
                <a:lumMod val="94000"/>
              </a:schemeClr>
            </a:gs>
          </a:gsLst>
          <a:lin ang="5400000" scaled="0"/>
        </a:gradFill>
        <a:ln>
          <a:noFill/>
        </a:ln>
        <a:effectLst>
          <a:outerShdw blurRad="38100" dist="25400" dir="5400000" rotWithShape="0">
            <a:srgbClr val="000000">
              <a:alpha val="2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235887" tIns="0" rIns="235887" bIns="0" numCol="1" spcCol="1270" anchor="ctr" anchorCtr="0">
          <a:noAutofit/>
        </a:bodyPr>
        <a:lstStyle/>
        <a:p>
          <a:pPr marL="0" lvl="0" indent="0" algn="l" defTabSz="800100">
            <a:lnSpc>
              <a:spcPct val="90000"/>
            </a:lnSpc>
            <a:spcBef>
              <a:spcPct val="0"/>
            </a:spcBef>
            <a:spcAft>
              <a:spcPct val="35000"/>
            </a:spcAft>
            <a:buNone/>
          </a:pPr>
          <a:r>
            <a:rPr lang="es-ES" sz="1800" kern="1200" dirty="0">
              <a:latin typeface="Book Antiqua" panose="02040602050305030304" pitchFamily="18" charset="0"/>
            </a:rPr>
            <a:t>3.- Dejará parte de su excedentes según corresponda</a:t>
          </a:r>
          <a:r>
            <a:rPr lang="es-ES" sz="1900" kern="1200" dirty="0"/>
            <a:t>.</a:t>
          </a:r>
        </a:p>
      </dsp:txBody>
      <dsp:txXfrm>
        <a:off x="475733" y="2272305"/>
        <a:ext cx="7275861" cy="553867"/>
      </dsp:txXfrm>
    </dsp:sp>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3730218-3741-4613-A86A-5B4E38257D06}">
      <dsp:nvSpPr>
        <dsp:cNvPr id="0" name=""/>
        <dsp:cNvSpPr/>
      </dsp:nvSpPr>
      <dsp:spPr>
        <a:xfrm>
          <a:off x="0" y="1110931"/>
          <a:ext cx="7212724" cy="302400"/>
        </a:xfrm>
        <a:prstGeom prst="rect">
          <a:avLst/>
        </a:prstGeom>
        <a:solidFill>
          <a:schemeClr val="accent3">
            <a:alpha val="90000"/>
            <a:tint val="40000"/>
            <a:hueOff val="0"/>
            <a:satOff val="0"/>
            <a:lumOff val="0"/>
            <a:alphaOff val="0"/>
          </a:schemeClr>
        </a:solidFill>
        <a:ln w="15875" cap="rnd"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F110225D-56CC-4762-A178-969E3CA00746}">
      <dsp:nvSpPr>
        <dsp:cNvPr id="0" name=""/>
        <dsp:cNvSpPr/>
      </dsp:nvSpPr>
      <dsp:spPr>
        <a:xfrm>
          <a:off x="360284" y="62717"/>
          <a:ext cx="5546911" cy="1225333"/>
        </a:xfrm>
        <a:prstGeom prst="roundRect">
          <a:avLst/>
        </a:prstGeom>
        <a:solidFill>
          <a:schemeClr val="lt1">
            <a:hueOff val="0"/>
            <a:satOff val="0"/>
            <a:lumOff val="0"/>
            <a:alphaOff val="0"/>
          </a:schemeClr>
        </a:solidFill>
        <a:ln w="15875" cap="rnd" cmpd="sng" algn="ctr">
          <a:solidFill>
            <a:schemeClr val="accent3">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0837" tIns="0" rIns="190837" bIns="0" numCol="1" spcCol="1270" anchor="ctr" anchorCtr="0">
          <a:noAutofit/>
        </a:bodyPr>
        <a:lstStyle/>
        <a:p>
          <a:pPr marL="0" lvl="0" indent="0" algn="just" defTabSz="800100">
            <a:lnSpc>
              <a:spcPct val="90000"/>
            </a:lnSpc>
            <a:spcBef>
              <a:spcPct val="0"/>
            </a:spcBef>
            <a:spcAft>
              <a:spcPct val="35000"/>
            </a:spcAft>
            <a:buNone/>
          </a:pPr>
          <a:r>
            <a:rPr lang="es-EC" sz="1800" b="0" kern="1200" dirty="0">
              <a:latin typeface="Book Antiqua" panose="02040602050305030304" pitchFamily="18" charset="0"/>
            </a:rPr>
            <a:t>Es un excedentes de dinero que las personas o las empresas depositan en las instituciones financieras.</a:t>
          </a:r>
          <a:endParaRPr lang="en-US" sz="1800" b="0" kern="1200" dirty="0">
            <a:latin typeface="Book Antiqua" panose="02040602050305030304" pitchFamily="18" charset="0"/>
          </a:endParaRPr>
        </a:p>
      </dsp:txBody>
      <dsp:txXfrm>
        <a:off x="420100" y="122533"/>
        <a:ext cx="5427279" cy="1105701"/>
      </dsp:txXfrm>
    </dsp:sp>
    <dsp:sp modelId="{A294B385-12D4-4338-AE97-768F78780AB0}">
      <dsp:nvSpPr>
        <dsp:cNvPr id="0" name=""/>
        <dsp:cNvSpPr/>
      </dsp:nvSpPr>
      <dsp:spPr>
        <a:xfrm>
          <a:off x="0" y="2518541"/>
          <a:ext cx="7212724" cy="302400"/>
        </a:xfrm>
        <a:prstGeom prst="rect">
          <a:avLst/>
        </a:prstGeom>
        <a:solidFill>
          <a:schemeClr val="accent3">
            <a:alpha val="90000"/>
            <a:tint val="40000"/>
            <a:hueOff val="0"/>
            <a:satOff val="0"/>
            <a:lumOff val="0"/>
            <a:alphaOff val="0"/>
          </a:schemeClr>
        </a:solidFill>
        <a:ln w="15875" cap="rnd"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11ABD030-A07B-49A1-9252-52F58535E9F5}">
      <dsp:nvSpPr>
        <dsp:cNvPr id="0" name=""/>
        <dsp:cNvSpPr/>
      </dsp:nvSpPr>
      <dsp:spPr>
        <a:xfrm>
          <a:off x="360284" y="1478131"/>
          <a:ext cx="5566380" cy="1217529"/>
        </a:xfrm>
        <a:prstGeom prst="roundRect">
          <a:avLst/>
        </a:prstGeom>
        <a:solidFill>
          <a:schemeClr val="lt1">
            <a:hueOff val="0"/>
            <a:satOff val="0"/>
            <a:lumOff val="0"/>
            <a:alphaOff val="0"/>
          </a:schemeClr>
        </a:solidFill>
        <a:ln w="15875" cap="rnd" cmpd="sng" algn="ctr">
          <a:solidFill>
            <a:schemeClr val="accent3">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0837" tIns="0" rIns="190837" bIns="0" numCol="1" spcCol="1270" anchor="ctr" anchorCtr="0">
          <a:noAutofit/>
        </a:bodyPr>
        <a:lstStyle/>
        <a:p>
          <a:pPr marL="0" lvl="0" indent="0" algn="just" defTabSz="800100">
            <a:lnSpc>
              <a:spcPct val="90000"/>
            </a:lnSpc>
            <a:spcBef>
              <a:spcPct val="0"/>
            </a:spcBef>
            <a:spcAft>
              <a:spcPct val="35000"/>
            </a:spcAft>
            <a:buNone/>
          </a:pPr>
          <a:r>
            <a:rPr lang="es-EC" sz="1800" kern="1200" dirty="0">
              <a:latin typeface="Book Antiqua" panose="02040602050305030304" pitchFamily="18" charset="0"/>
            </a:rPr>
            <a:t>El ahorro es separar una parte del ingreso (presente) para utilizarlo en el futuro. Ahorro es el dinero que se guarda en el presente para usarlo en el futuro.</a:t>
          </a:r>
          <a:endParaRPr lang="es-ES" sz="1800" kern="1200" dirty="0">
            <a:latin typeface="Book Antiqua" panose="02040602050305030304" pitchFamily="18" charset="0"/>
          </a:endParaRPr>
        </a:p>
      </dsp:txBody>
      <dsp:txXfrm>
        <a:off x="419719" y="1537566"/>
        <a:ext cx="5447510" cy="1098659"/>
      </dsp:txXfrm>
    </dsp:sp>
    <dsp:sp modelId="{1ED13E2E-32DD-4A95-A0DC-5A2138C4F259}">
      <dsp:nvSpPr>
        <dsp:cNvPr id="0" name=""/>
        <dsp:cNvSpPr/>
      </dsp:nvSpPr>
      <dsp:spPr>
        <a:xfrm>
          <a:off x="0" y="3986220"/>
          <a:ext cx="7212724" cy="302400"/>
        </a:xfrm>
        <a:prstGeom prst="rect">
          <a:avLst/>
        </a:prstGeom>
        <a:solidFill>
          <a:schemeClr val="accent3">
            <a:alpha val="90000"/>
            <a:tint val="40000"/>
            <a:hueOff val="0"/>
            <a:satOff val="0"/>
            <a:lumOff val="0"/>
            <a:alphaOff val="0"/>
          </a:schemeClr>
        </a:solidFill>
        <a:ln w="15875" cap="rnd"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08BF058-052C-44F4-804C-E08E787E7E0C}">
      <dsp:nvSpPr>
        <dsp:cNvPr id="0" name=""/>
        <dsp:cNvSpPr/>
      </dsp:nvSpPr>
      <dsp:spPr>
        <a:xfrm>
          <a:off x="360284" y="2885741"/>
          <a:ext cx="5566380" cy="1277598"/>
        </a:xfrm>
        <a:prstGeom prst="roundRect">
          <a:avLst/>
        </a:prstGeom>
        <a:solidFill>
          <a:schemeClr val="lt1">
            <a:hueOff val="0"/>
            <a:satOff val="0"/>
            <a:lumOff val="0"/>
            <a:alphaOff val="0"/>
          </a:schemeClr>
        </a:solidFill>
        <a:ln w="15875" cap="rnd" cmpd="sng" algn="ctr">
          <a:solidFill>
            <a:schemeClr val="accent3">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0837" tIns="0" rIns="190837" bIns="0" numCol="1" spcCol="1270" anchor="ctr" anchorCtr="0">
          <a:noAutofit/>
        </a:bodyPr>
        <a:lstStyle/>
        <a:p>
          <a:pPr marL="0" lvl="0" indent="0" algn="just" defTabSz="800100">
            <a:lnSpc>
              <a:spcPct val="90000"/>
            </a:lnSpc>
            <a:spcBef>
              <a:spcPct val="0"/>
            </a:spcBef>
            <a:spcAft>
              <a:spcPct val="35000"/>
            </a:spcAft>
            <a:buNone/>
          </a:pPr>
          <a:r>
            <a:rPr lang="es-ES" sz="1800" b="0" i="0" kern="1200" dirty="0">
              <a:latin typeface="Book Antiqua" panose="02040602050305030304" pitchFamily="18" charset="0"/>
            </a:rPr>
            <a:t>Es un hábito que consiste en reservar una porción de los ingresos que será usada en los planes que se tengan para el futuro.</a:t>
          </a:r>
          <a:endParaRPr lang="es-ES" sz="1800" kern="1200" dirty="0">
            <a:latin typeface="Book Antiqua" panose="02040602050305030304" pitchFamily="18" charset="0"/>
          </a:endParaRPr>
        </a:p>
      </dsp:txBody>
      <dsp:txXfrm>
        <a:off x="422651" y="2948108"/>
        <a:ext cx="5441646" cy="1152864"/>
      </dsp:txXfrm>
    </dsp:sp>
  </dsp:spTree>
</dsp:drawing>
</file>

<file path=ppt/diagrams/drawing1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7658993-8BD9-4E6F-BE36-39C6A303DD98}">
      <dsp:nvSpPr>
        <dsp:cNvPr id="0" name=""/>
        <dsp:cNvSpPr/>
      </dsp:nvSpPr>
      <dsp:spPr>
        <a:xfrm>
          <a:off x="1793576" y="105413"/>
          <a:ext cx="2513906" cy="755650"/>
        </a:xfrm>
        <a:prstGeom prst="roundRect">
          <a:avLst>
            <a:gd name="adj" fmla="val 10000"/>
          </a:avLst>
        </a:prstGeom>
        <a:solidFill>
          <a:schemeClr val="lt1">
            <a:alpha val="90000"/>
            <a:tint val="40000"/>
            <a:hueOff val="0"/>
            <a:satOff val="0"/>
            <a:lumOff val="0"/>
            <a:alphaOff val="0"/>
          </a:schemeClr>
        </a:solidFill>
        <a:ln w="9525" cap="rnd" cmpd="sng" algn="ctr">
          <a:solidFill>
            <a:schemeClr val="accent3">
              <a:alpha val="90000"/>
              <a:hueOff val="0"/>
              <a:satOff val="0"/>
              <a:lumOff val="0"/>
              <a:alphaOff val="0"/>
            </a:schemeClr>
          </a:solidFill>
          <a:prstDash val="solid"/>
        </a:ln>
        <a:effectLst>
          <a:outerShdw blurRad="38100" dist="25400" dir="5400000" rotWithShape="0">
            <a:srgbClr val="000000">
              <a:alpha val="25000"/>
            </a:srgbClr>
          </a:outerShdw>
        </a:effectLst>
        <a:scene3d>
          <a:camera prst="orthographicFront"/>
          <a:lightRig rig="threePt" dir="t">
            <a:rot lat="0" lon="0" rev="7500000"/>
          </a:lightRig>
        </a:scene3d>
        <a:sp3d extrusionH="190500" prstMaterial="dkEdge">
          <a:bevelT w="120650" h="38100" prst="relaxedInset"/>
          <a:bevelB w="120650" h="57150" prst="relaxedInset"/>
          <a:contourClr>
            <a:schemeClr val="bg1"/>
          </a:contourClr>
        </a:sp3d>
      </dsp:spPr>
      <dsp:style>
        <a:lnRef idx="1">
          <a:scrgbClr r="0" g="0" b="0"/>
        </a:lnRef>
        <a:fillRef idx="1">
          <a:scrgbClr r="0" g="0" b="0"/>
        </a:fillRef>
        <a:effectRef idx="2">
          <a:scrgbClr r="0" g="0" b="0"/>
        </a:effectRef>
        <a:fontRef idx="minor"/>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s-ES" sz="2000" u="sng" kern="1200" dirty="0">
              <a:solidFill>
                <a:schemeClr val="accent1">
                  <a:lumMod val="75000"/>
                </a:schemeClr>
              </a:solidFill>
              <a:effectLst/>
              <a:latin typeface="Book Antiqua" panose="02040602050305030304" pitchFamily="18" charset="0"/>
            </a:rPr>
            <a:t>Ahorro</a:t>
          </a:r>
          <a:r>
            <a:rPr lang="es-ES" sz="2000" u="sng" kern="1200" dirty="0">
              <a:solidFill>
                <a:schemeClr val="accent1">
                  <a:lumMod val="75000"/>
                </a:schemeClr>
              </a:solidFill>
              <a:effectLst>
                <a:outerShdw blurRad="50800" dist="38100" algn="l" rotWithShape="0">
                  <a:prstClr val="black">
                    <a:alpha val="40000"/>
                  </a:prstClr>
                </a:outerShdw>
              </a:effectLst>
              <a:latin typeface="Book Antiqua" panose="02040602050305030304" pitchFamily="18" charset="0"/>
            </a:rPr>
            <a:t> </a:t>
          </a:r>
          <a:r>
            <a:rPr lang="es-ES" sz="2000" u="sng" kern="1200" dirty="0">
              <a:solidFill>
                <a:schemeClr val="accent1">
                  <a:lumMod val="75000"/>
                </a:schemeClr>
              </a:solidFill>
              <a:effectLst/>
              <a:latin typeface="Book Antiqua" panose="02040602050305030304" pitchFamily="18" charset="0"/>
            </a:rPr>
            <a:t>Informal</a:t>
          </a:r>
          <a:r>
            <a:rPr lang="es-ES" sz="1800" kern="1200" dirty="0">
              <a:effectLst>
                <a:outerShdw blurRad="50800" dist="38100" algn="l" rotWithShape="0">
                  <a:prstClr val="black">
                    <a:alpha val="40000"/>
                  </a:prstClr>
                </a:outerShdw>
              </a:effectLst>
            </a:rPr>
            <a:t>	</a:t>
          </a:r>
        </a:p>
      </dsp:txBody>
      <dsp:txXfrm>
        <a:off x="1815708" y="127545"/>
        <a:ext cx="2469642" cy="711386"/>
      </dsp:txXfrm>
    </dsp:sp>
    <dsp:sp modelId="{947AF62A-354D-47F6-A556-A41FCC3E7ABD}">
      <dsp:nvSpPr>
        <dsp:cNvPr id="0" name=""/>
        <dsp:cNvSpPr/>
      </dsp:nvSpPr>
      <dsp:spPr>
        <a:xfrm>
          <a:off x="4564540" y="29772"/>
          <a:ext cx="2865442" cy="755650"/>
        </a:xfrm>
        <a:prstGeom prst="roundRect">
          <a:avLst>
            <a:gd name="adj" fmla="val 10000"/>
          </a:avLst>
        </a:prstGeom>
        <a:solidFill>
          <a:schemeClr val="lt1">
            <a:tint val="40000"/>
            <a:hueOff val="0"/>
            <a:satOff val="0"/>
            <a:lumOff val="0"/>
          </a:schemeClr>
        </a:solidFill>
        <a:ln w="9525" cap="rnd" cmpd="sng" algn="ctr">
          <a:solidFill>
            <a:schemeClr val="accent3">
              <a:alpha val="90000"/>
              <a:hueOff val="0"/>
              <a:satOff val="0"/>
              <a:lumOff val="0"/>
              <a:alphaOff val="0"/>
            </a:schemeClr>
          </a:solidFill>
          <a:prstDash val="solid"/>
        </a:ln>
        <a:effectLst>
          <a:outerShdw blurRad="38100" dist="25400" dir="5400000" rotWithShape="0">
            <a:srgbClr val="000000">
              <a:alpha val="25000"/>
            </a:srgbClr>
          </a:outerShdw>
        </a:effectLst>
        <a:scene3d>
          <a:camera prst="orthographicFront"/>
          <a:lightRig rig="threePt" dir="t">
            <a:rot lat="0" lon="0" rev="7500000"/>
          </a:lightRig>
        </a:scene3d>
        <a:sp3d extrusionH="190500" prstMaterial="dkEdge">
          <a:bevelT w="120650" h="38100" prst="relaxedInset"/>
          <a:bevelB w="120650" h="57150" prst="relaxedInset"/>
          <a:contourClr>
            <a:schemeClr val="bg1"/>
          </a:contourClr>
        </a:sp3d>
      </dsp:spPr>
      <dsp:style>
        <a:lnRef idx="1">
          <a:scrgbClr r="0" g="0" b="0"/>
        </a:lnRef>
        <a:fillRef idx="1">
          <a:scrgbClr r="0" g="0" b="0"/>
        </a:fillRef>
        <a:effectRef idx="2">
          <a:scrgbClr r="0" g="0" b="0"/>
        </a:effectRef>
        <a:fontRef idx="minor"/>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s-ES" sz="2000" b="0" u="sng" kern="1200" dirty="0">
              <a:solidFill>
                <a:schemeClr val="accent1">
                  <a:lumMod val="75000"/>
                </a:schemeClr>
              </a:solidFill>
              <a:effectLst>
                <a:innerShdw blurRad="63500" dist="50800" dir="13500000">
                  <a:prstClr val="black">
                    <a:alpha val="50000"/>
                  </a:prstClr>
                </a:innerShdw>
              </a:effectLst>
              <a:latin typeface="Book Antiqua" panose="02040602050305030304" pitchFamily="18" charset="0"/>
            </a:rPr>
            <a:t>Ahorro Formal</a:t>
          </a:r>
        </a:p>
      </dsp:txBody>
      <dsp:txXfrm>
        <a:off x="4586672" y="51904"/>
        <a:ext cx="2821178" cy="711386"/>
      </dsp:txXfrm>
    </dsp:sp>
    <dsp:sp modelId="{E57076EB-2BE2-4966-AD4A-7E63F3022B74}">
      <dsp:nvSpPr>
        <dsp:cNvPr id="0" name=""/>
        <dsp:cNvSpPr/>
      </dsp:nvSpPr>
      <dsp:spPr>
        <a:xfrm>
          <a:off x="4174331" y="3211512"/>
          <a:ext cx="566737" cy="566737"/>
        </a:xfrm>
        <a:prstGeom prst="triangle">
          <a:avLst/>
        </a:prstGeom>
        <a:solidFill>
          <a:schemeClr val="lt1">
            <a:alpha val="90000"/>
            <a:tint val="40000"/>
            <a:hueOff val="0"/>
            <a:satOff val="0"/>
            <a:lumOff val="0"/>
            <a:alphaOff val="0"/>
          </a:schemeClr>
        </a:solidFill>
        <a:ln w="9525" cap="rnd" cmpd="sng" algn="ctr">
          <a:solidFill>
            <a:schemeClr val="accent3">
              <a:alpha val="90000"/>
              <a:hueOff val="0"/>
              <a:satOff val="0"/>
              <a:lumOff val="0"/>
              <a:alphaOff val="0"/>
            </a:schemeClr>
          </a:solidFill>
          <a:prstDash val="solid"/>
        </a:ln>
        <a:effectLst>
          <a:outerShdw blurRad="38100" dist="25400" dir="5400000" rotWithShape="0">
            <a:srgbClr val="000000">
              <a:alpha val="25000"/>
            </a:srgbClr>
          </a:outerShdw>
        </a:effectLst>
        <a:scene3d>
          <a:camera prst="orthographicFront"/>
          <a:lightRig rig="threePt" dir="t">
            <a:rot lat="0" lon="0" rev="7500000"/>
          </a:lightRig>
        </a:scene3d>
        <a:sp3d extrusionH="190500" prstMaterial="dkEdge">
          <a:bevelT w="120650" h="38100" prst="relaxedInset"/>
          <a:bevelB w="120650" h="57150" prst="relaxedInset"/>
          <a:contourClr>
            <a:schemeClr val="bg1"/>
          </a:contourClr>
        </a:sp3d>
      </dsp:spPr>
      <dsp:style>
        <a:lnRef idx="1">
          <a:scrgbClr r="0" g="0" b="0"/>
        </a:lnRef>
        <a:fillRef idx="1">
          <a:scrgbClr r="0" g="0" b="0"/>
        </a:fillRef>
        <a:effectRef idx="2">
          <a:scrgbClr r="0" g="0" b="0"/>
        </a:effectRef>
        <a:fontRef idx="minor"/>
      </dsp:style>
    </dsp:sp>
    <dsp:sp modelId="{260DE750-48AD-4E69-9FE1-3B7E04BBB477}">
      <dsp:nvSpPr>
        <dsp:cNvPr id="0" name=""/>
        <dsp:cNvSpPr/>
      </dsp:nvSpPr>
      <dsp:spPr>
        <a:xfrm>
          <a:off x="1023304" y="2985414"/>
          <a:ext cx="6868790" cy="207366"/>
        </a:xfrm>
        <a:prstGeom prst="rect">
          <a:avLst/>
        </a:prstGeom>
        <a:solidFill>
          <a:schemeClr val="lt1">
            <a:alpha val="90000"/>
            <a:tint val="40000"/>
            <a:hueOff val="0"/>
            <a:satOff val="0"/>
            <a:lumOff val="0"/>
            <a:alphaOff val="0"/>
          </a:schemeClr>
        </a:solidFill>
        <a:ln w="9525" cap="rnd" cmpd="sng" algn="ctr">
          <a:solidFill>
            <a:schemeClr val="accent3">
              <a:alpha val="90000"/>
              <a:hueOff val="0"/>
              <a:satOff val="0"/>
              <a:lumOff val="0"/>
              <a:alphaOff val="0"/>
            </a:schemeClr>
          </a:solidFill>
          <a:prstDash val="solid"/>
        </a:ln>
        <a:effectLst>
          <a:outerShdw blurRad="38100" dist="25400" dir="5400000" rotWithShape="0">
            <a:srgbClr val="000000">
              <a:alpha val="25000"/>
            </a:srgbClr>
          </a:outerShdw>
        </a:effectLst>
        <a:scene3d>
          <a:camera prst="orthographicFront"/>
          <a:lightRig rig="threePt" dir="t">
            <a:rot lat="0" lon="0" rev="7500000"/>
          </a:lightRig>
        </a:scene3d>
        <a:sp3d extrusionH="190500" prstMaterial="dkEdge">
          <a:bevelT w="120650" h="38100" prst="relaxedInset"/>
          <a:bevelB w="120650" h="57150" prst="relaxedInset"/>
          <a:contourClr>
            <a:schemeClr val="bg1"/>
          </a:contourClr>
        </a:sp3d>
      </dsp:spPr>
      <dsp:style>
        <a:lnRef idx="1">
          <a:scrgbClr r="0" g="0" b="0"/>
        </a:lnRef>
        <a:fillRef idx="1">
          <a:scrgbClr r="0" g="0" b="0"/>
        </a:fillRef>
        <a:effectRef idx="2">
          <a:scrgbClr r="0" g="0" b="0"/>
        </a:effectRef>
        <a:fontRef idx="minor"/>
      </dsp:style>
    </dsp:sp>
    <dsp:sp modelId="{2B892508-CC1C-4CE4-BAE5-E1DF421DDD37}">
      <dsp:nvSpPr>
        <dsp:cNvPr id="0" name=""/>
        <dsp:cNvSpPr/>
      </dsp:nvSpPr>
      <dsp:spPr>
        <a:xfrm>
          <a:off x="4651064" y="2356483"/>
          <a:ext cx="3509646" cy="582931"/>
        </a:xfrm>
        <a:prstGeom prst="roundRect">
          <a:avLst/>
        </a:prstGeom>
        <a:gradFill rotWithShape="0">
          <a:gsLst>
            <a:gs pos="0">
              <a:schemeClr val="lt1">
                <a:hueOff val="0"/>
                <a:satOff val="0"/>
                <a:lumOff val="0"/>
                <a:alphaOff val="0"/>
                <a:tint val="96000"/>
                <a:lumMod val="104000"/>
              </a:schemeClr>
            </a:gs>
            <a:gs pos="100000">
              <a:schemeClr val="lt1">
                <a:hueOff val="0"/>
                <a:satOff val="0"/>
                <a:lumOff val="0"/>
                <a:alphaOff val="0"/>
                <a:shade val="98000"/>
                <a:lumMod val="94000"/>
              </a:schemeClr>
            </a:gs>
          </a:gsLst>
          <a:lin ang="5400000" scaled="0"/>
        </a:gradFill>
        <a:ln>
          <a:noFill/>
        </a:ln>
        <a:effectLst>
          <a:outerShdw blurRad="38100" dist="25400" dir="5400000" rotWithShape="0">
            <a:srgbClr val="000000">
              <a:alpha val="2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s-EC" sz="1200" kern="1200" dirty="0"/>
            <a:t>No tener disponibilidad inmediata del dinero en ciertas ocasiones.</a:t>
          </a:r>
          <a:endParaRPr lang="es-ES" sz="1200" kern="1200" dirty="0"/>
        </a:p>
      </dsp:txBody>
      <dsp:txXfrm>
        <a:off x="4679520" y="2384939"/>
        <a:ext cx="3452734" cy="526019"/>
      </dsp:txXfrm>
    </dsp:sp>
    <dsp:sp modelId="{5B46D2B4-E10B-4843-BDED-ED60C43C8F1D}">
      <dsp:nvSpPr>
        <dsp:cNvPr id="0" name=""/>
        <dsp:cNvSpPr/>
      </dsp:nvSpPr>
      <dsp:spPr>
        <a:xfrm>
          <a:off x="4611068" y="1383221"/>
          <a:ext cx="3509633" cy="927357"/>
        </a:xfrm>
        <a:prstGeom prst="roundRect">
          <a:avLst/>
        </a:prstGeom>
        <a:gradFill rotWithShape="0">
          <a:gsLst>
            <a:gs pos="0">
              <a:schemeClr val="lt1">
                <a:hueOff val="0"/>
                <a:satOff val="0"/>
                <a:lumOff val="0"/>
                <a:alphaOff val="0"/>
                <a:tint val="96000"/>
                <a:lumMod val="104000"/>
              </a:schemeClr>
            </a:gs>
            <a:gs pos="100000">
              <a:schemeClr val="lt1">
                <a:hueOff val="0"/>
                <a:satOff val="0"/>
                <a:lumOff val="0"/>
                <a:alphaOff val="0"/>
                <a:shade val="98000"/>
                <a:lumMod val="94000"/>
              </a:schemeClr>
            </a:gs>
          </a:gsLst>
          <a:lin ang="5400000" scaled="0"/>
        </a:gradFill>
        <a:ln>
          <a:noFill/>
        </a:ln>
        <a:effectLst>
          <a:outerShdw blurRad="38100" dist="25400" dir="5400000" rotWithShape="0">
            <a:srgbClr val="000000">
              <a:alpha val="2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s-EC" sz="1200" kern="1200" dirty="0"/>
            <a:t>Seguridad, pues el dinero, está protegido por un seguro de depósitos.</a:t>
          </a:r>
        </a:p>
        <a:p>
          <a:pPr marL="0" lvl="0" indent="0" algn="ctr" defTabSz="533400">
            <a:lnSpc>
              <a:spcPct val="90000"/>
            </a:lnSpc>
            <a:spcBef>
              <a:spcPct val="0"/>
            </a:spcBef>
            <a:spcAft>
              <a:spcPct val="35000"/>
            </a:spcAft>
            <a:buNone/>
          </a:pPr>
          <a:r>
            <a:rPr lang="es-EC" sz="1200" kern="1200" dirty="0"/>
            <a:t>Ganancia de intereses, mayor facilidad de obtener un crédito.</a:t>
          </a:r>
          <a:endParaRPr lang="es-ES" sz="1200" kern="1200" dirty="0"/>
        </a:p>
      </dsp:txBody>
      <dsp:txXfrm>
        <a:off x="4656338" y="1428491"/>
        <a:ext cx="3419093" cy="836817"/>
      </dsp:txXfrm>
    </dsp:sp>
    <dsp:sp modelId="{99ADEF7C-DCBC-40B4-9966-553974556305}">
      <dsp:nvSpPr>
        <dsp:cNvPr id="0" name=""/>
        <dsp:cNvSpPr/>
      </dsp:nvSpPr>
      <dsp:spPr>
        <a:xfrm>
          <a:off x="4611687" y="955172"/>
          <a:ext cx="3526866" cy="394710"/>
        </a:xfrm>
        <a:prstGeom prst="roundRect">
          <a:avLst/>
        </a:prstGeom>
        <a:gradFill rotWithShape="0">
          <a:gsLst>
            <a:gs pos="0">
              <a:schemeClr val="lt1">
                <a:hueOff val="0"/>
                <a:satOff val="0"/>
                <a:lumOff val="0"/>
                <a:alphaOff val="0"/>
                <a:tint val="96000"/>
                <a:lumMod val="104000"/>
              </a:schemeClr>
            </a:gs>
            <a:gs pos="100000">
              <a:schemeClr val="lt1">
                <a:hueOff val="0"/>
                <a:satOff val="0"/>
                <a:lumOff val="0"/>
                <a:alphaOff val="0"/>
                <a:shade val="98000"/>
                <a:lumMod val="94000"/>
              </a:schemeClr>
            </a:gs>
          </a:gsLst>
          <a:lin ang="5400000" scaled="0"/>
        </a:gradFill>
        <a:ln>
          <a:noFill/>
        </a:ln>
        <a:effectLst>
          <a:outerShdw blurRad="38100" dist="25400" dir="5400000" rotWithShape="0">
            <a:srgbClr val="000000">
              <a:alpha val="2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s-EC" sz="1200" kern="1200" dirty="0"/>
            <a:t>Cuenta de ahorro, pagaré bancario, ahorro programado</a:t>
          </a:r>
          <a:endParaRPr lang="es-ES" sz="1200" kern="1200" dirty="0"/>
        </a:p>
      </dsp:txBody>
      <dsp:txXfrm>
        <a:off x="4630955" y="974440"/>
        <a:ext cx="3488330" cy="356174"/>
      </dsp:txXfrm>
    </dsp:sp>
    <dsp:sp modelId="{58ED9765-F50B-431A-94F0-34AD2A9B355C}">
      <dsp:nvSpPr>
        <dsp:cNvPr id="0" name=""/>
        <dsp:cNvSpPr/>
      </dsp:nvSpPr>
      <dsp:spPr>
        <a:xfrm>
          <a:off x="1459555" y="2074157"/>
          <a:ext cx="2900671" cy="867164"/>
        </a:xfrm>
        <a:prstGeom prst="roundRect">
          <a:avLst/>
        </a:prstGeom>
        <a:gradFill rotWithShape="0">
          <a:gsLst>
            <a:gs pos="0">
              <a:schemeClr val="lt1">
                <a:hueOff val="0"/>
                <a:satOff val="0"/>
                <a:lumOff val="0"/>
                <a:alphaOff val="0"/>
                <a:tint val="96000"/>
                <a:lumMod val="104000"/>
              </a:schemeClr>
            </a:gs>
            <a:gs pos="100000">
              <a:schemeClr val="lt1">
                <a:hueOff val="0"/>
                <a:satOff val="0"/>
                <a:lumOff val="0"/>
                <a:alphaOff val="0"/>
                <a:shade val="98000"/>
                <a:lumMod val="94000"/>
              </a:schemeClr>
            </a:gs>
          </a:gsLst>
          <a:lin ang="5400000" scaled="0"/>
        </a:gradFill>
        <a:ln>
          <a:noFill/>
        </a:ln>
        <a:effectLst>
          <a:outerShdw blurRad="38100" dist="25400" dir="5400000" rotWithShape="0">
            <a:srgbClr val="000000">
              <a:alpha val="2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s-EC" sz="1200" kern="1200" dirty="0"/>
            <a:t>Riesgos: Robo, pérdida, uso indebido por otra persona, tentación de gastarlo al tenerlo a la mano.</a:t>
          </a:r>
          <a:endParaRPr lang="es-ES" sz="1200" kern="1200" dirty="0"/>
        </a:p>
      </dsp:txBody>
      <dsp:txXfrm>
        <a:off x="1501886" y="2116488"/>
        <a:ext cx="2816009" cy="782502"/>
      </dsp:txXfrm>
    </dsp:sp>
    <dsp:sp modelId="{5875EFE3-BDF9-4885-95D7-59C11802A6DC}">
      <dsp:nvSpPr>
        <dsp:cNvPr id="0" name=""/>
        <dsp:cNvSpPr/>
      </dsp:nvSpPr>
      <dsp:spPr>
        <a:xfrm>
          <a:off x="1439860" y="1649916"/>
          <a:ext cx="2905132" cy="393955"/>
        </a:xfrm>
        <a:prstGeom prst="roundRect">
          <a:avLst/>
        </a:prstGeom>
        <a:gradFill rotWithShape="0">
          <a:gsLst>
            <a:gs pos="0">
              <a:schemeClr val="lt1">
                <a:hueOff val="0"/>
                <a:satOff val="0"/>
                <a:lumOff val="0"/>
                <a:alphaOff val="0"/>
                <a:tint val="96000"/>
                <a:lumMod val="104000"/>
              </a:schemeClr>
            </a:gs>
            <a:gs pos="100000">
              <a:schemeClr val="lt1">
                <a:hueOff val="0"/>
                <a:satOff val="0"/>
                <a:lumOff val="0"/>
                <a:alphaOff val="0"/>
                <a:shade val="98000"/>
                <a:lumMod val="94000"/>
              </a:schemeClr>
            </a:gs>
          </a:gsLst>
          <a:lin ang="5400000" scaled="0"/>
        </a:gradFill>
        <a:ln>
          <a:noFill/>
        </a:ln>
        <a:effectLst>
          <a:outerShdw blurRad="38100" dist="25400" dir="5400000" rotWithShape="0">
            <a:srgbClr val="000000">
              <a:alpha val="2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s-EC" sz="1200" kern="1200" dirty="0"/>
            <a:t>Disponibilidad inmediata del dinero</a:t>
          </a:r>
          <a:r>
            <a:rPr lang="es-EC" sz="1400" kern="1200" dirty="0"/>
            <a:t>.</a:t>
          </a:r>
          <a:endParaRPr lang="en-US" sz="1400" kern="1200" dirty="0"/>
        </a:p>
      </dsp:txBody>
      <dsp:txXfrm>
        <a:off x="1459091" y="1669147"/>
        <a:ext cx="2866670" cy="355493"/>
      </dsp:txXfrm>
    </dsp:sp>
    <dsp:sp modelId="{68DD9C5D-74E6-4034-B228-C25D7A76813C}">
      <dsp:nvSpPr>
        <dsp:cNvPr id="0" name=""/>
        <dsp:cNvSpPr/>
      </dsp:nvSpPr>
      <dsp:spPr>
        <a:xfrm>
          <a:off x="1401769" y="920686"/>
          <a:ext cx="2978024" cy="634746"/>
        </a:xfrm>
        <a:prstGeom prst="roundRect">
          <a:avLst/>
        </a:prstGeom>
        <a:gradFill rotWithShape="0">
          <a:gsLst>
            <a:gs pos="0">
              <a:schemeClr val="lt1">
                <a:hueOff val="0"/>
                <a:satOff val="0"/>
                <a:lumOff val="0"/>
                <a:alphaOff val="0"/>
                <a:tint val="96000"/>
                <a:lumMod val="104000"/>
              </a:schemeClr>
            </a:gs>
            <a:gs pos="100000">
              <a:schemeClr val="lt1">
                <a:hueOff val="0"/>
                <a:satOff val="0"/>
                <a:lumOff val="0"/>
                <a:alphaOff val="0"/>
                <a:shade val="98000"/>
                <a:lumMod val="94000"/>
              </a:schemeClr>
            </a:gs>
          </a:gsLst>
          <a:lin ang="5400000" scaled="0"/>
        </a:gradFill>
        <a:ln>
          <a:noFill/>
        </a:ln>
        <a:effectLst>
          <a:outerShdw blurRad="38100" dist="25400" dir="5400000" rotWithShape="0">
            <a:srgbClr val="000000">
              <a:alpha val="2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s-EC" sz="1200" kern="1200" dirty="0"/>
            <a:t>Ejemplos: Alcancía, instituciones no autorizadas, guardar en casa.</a:t>
          </a:r>
          <a:endParaRPr lang="en-US" sz="1200" kern="1200" dirty="0"/>
        </a:p>
      </dsp:txBody>
      <dsp:txXfrm>
        <a:off x="1432755" y="951672"/>
        <a:ext cx="2916052" cy="572774"/>
      </dsp:txXfrm>
    </dsp:sp>
  </dsp:spTree>
</dsp:drawing>
</file>

<file path=ppt/diagrams/drawing1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A7B0E93-AD10-410D-8DBC-F3A92DF73B6D}">
      <dsp:nvSpPr>
        <dsp:cNvPr id="0" name=""/>
        <dsp:cNvSpPr/>
      </dsp:nvSpPr>
      <dsp:spPr>
        <a:xfrm>
          <a:off x="2786" y="762509"/>
          <a:ext cx="2716410" cy="1071509"/>
        </a:xfrm>
        <a:prstGeom prst="rect">
          <a:avLst/>
        </a:prstGeom>
        <a:gradFill rotWithShape="0">
          <a:gsLst>
            <a:gs pos="0">
              <a:schemeClr val="accent4">
                <a:hueOff val="0"/>
                <a:satOff val="0"/>
                <a:lumOff val="0"/>
                <a:alphaOff val="0"/>
                <a:tint val="96000"/>
                <a:lumMod val="104000"/>
              </a:schemeClr>
            </a:gs>
            <a:gs pos="100000">
              <a:schemeClr val="accent4">
                <a:hueOff val="0"/>
                <a:satOff val="0"/>
                <a:lumOff val="0"/>
                <a:alphaOff val="0"/>
                <a:shade val="98000"/>
                <a:lumMod val="94000"/>
              </a:schemeClr>
            </a:gs>
          </a:gsLst>
          <a:lin ang="5400000" scaled="0"/>
        </a:gradFill>
        <a:ln w="9525" cap="rnd" cmpd="sng" algn="ctr">
          <a:solidFill>
            <a:schemeClr val="accent4">
              <a:hueOff val="0"/>
              <a:satOff val="0"/>
              <a:lumOff val="0"/>
              <a:alphaOff val="0"/>
            </a:schemeClr>
          </a:solidFill>
          <a:prstDash val="solid"/>
        </a:ln>
        <a:effectLst>
          <a:outerShdw blurRad="38100" dist="25400" dir="5400000" rotWithShape="0">
            <a:srgbClr val="000000">
              <a:alpha val="25000"/>
            </a:srgbClr>
          </a:outerShdw>
        </a:effectLst>
        <a:scene3d>
          <a:camera prst="orthographicFront"/>
          <a:lightRig rig="flat" dir="t"/>
        </a:scene3d>
        <a:sp3d prstMaterial="plastic">
          <a:bevelT w="120900" h="88900"/>
          <a:bevelB w="88900" h="31750" prst="angle"/>
        </a:sp3d>
      </dsp:spPr>
      <dsp:style>
        <a:lnRef idx="1">
          <a:scrgbClr r="0" g="0" b="0"/>
        </a:lnRef>
        <a:fillRef idx="3">
          <a:scrgbClr r="0" g="0" b="0"/>
        </a:fillRef>
        <a:effectRef idx="2">
          <a:scrgbClr r="0" g="0" b="0"/>
        </a:effectRef>
        <a:fontRef idx="minor">
          <a:schemeClr val="lt1"/>
        </a:fontRef>
      </dsp:style>
      <dsp:txBody>
        <a:bodyPr spcFirstLastPara="0" vert="horz" wrap="square" lIns="149352" tIns="85344" rIns="149352" bIns="85344" numCol="1" spcCol="1270" anchor="ctr" anchorCtr="0">
          <a:noAutofit/>
        </a:bodyPr>
        <a:lstStyle/>
        <a:p>
          <a:pPr marL="0" lvl="0" indent="0" algn="ctr" defTabSz="933450">
            <a:lnSpc>
              <a:spcPct val="90000"/>
            </a:lnSpc>
            <a:spcBef>
              <a:spcPct val="0"/>
            </a:spcBef>
            <a:spcAft>
              <a:spcPct val="35000"/>
            </a:spcAft>
            <a:buNone/>
          </a:pPr>
          <a:r>
            <a:rPr lang="es-ES" sz="2100" b="1" kern="1200" dirty="0">
              <a:latin typeface="Book Antiqua" panose="02040602050305030304" pitchFamily="18" charset="0"/>
            </a:rPr>
            <a:t>Cuentas de Ahorro</a:t>
          </a:r>
          <a:r>
            <a:rPr lang="es-ES" sz="2000" b="1" kern="1200" dirty="0">
              <a:latin typeface="Book Antiqua" panose="02040602050305030304" pitchFamily="18" charset="0"/>
            </a:rPr>
            <a:t>.</a:t>
          </a:r>
        </a:p>
      </dsp:txBody>
      <dsp:txXfrm>
        <a:off x="2786" y="762509"/>
        <a:ext cx="2716410" cy="1071509"/>
      </dsp:txXfrm>
    </dsp:sp>
    <dsp:sp modelId="{9BA63694-6A0D-425E-9112-CFD5F0B89634}">
      <dsp:nvSpPr>
        <dsp:cNvPr id="0" name=""/>
        <dsp:cNvSpPr/>
      </dsp:nvSpPr>
      <dsp:spPr>
        <a:xfrm>
          <a:off x="2786" y="1834018"/>
          <a:ext cx="2716410" cy="1181722"/>
        </a:xfrm>
        <a:prstGeom prst="rect">
          <a:avLst/>
        </a:prstGeom>
        <a:solidFill>
          <a:schemeClr val="accent4">
            <a:tint val="40000"/>
            <a:alpha val="90000"/>
            <a:hueOff val="0"/>
            <a:satOff val="0"/>
            <a:lumOff val="0"/>
            <a:alphaOff val="0"/>
          </a:schemeClr>
        </a:solidFill>
        <a:ln w="9525" cap="rnd" cmpd="sng" algn="ctr">
          <a:solidFill>
            <a:schemeClr val="accent4">
              <a:tint val="40000"/>
              <a:alpha val="90000"/>
              <a:hueOff val="0"/>
              <a:satOff val="0"/>
              <a:lumOff val="0"/>
              <a:alphaOff val="0"/>
            </a:schemeClr>
          </a:solidFill>
          <a:prstDash val="solid"/>
        </a:ln>
        <a:effectLst>
          <a:outerShdw blurRad="38100" dist="25400" dir="5400000" rotWithShape="0">
            <a:srgbClr val="000000">
              <a:alpha val="25000"/>
            </a:srgbClr>
          </a:outerShdw>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112014" tIns="112014" rIns="149352" bIns="168021" numCol="1" spcCol="1270" anchor="t" anchorCtr="0">
          <a:noAutofit/>
        </a:bodyPr>
        <a:lstStyle/>
        <a:p>
          <a:pPr marL="228600" lvl="1" indent="-228600" algn="l" defTabSz="933450">
            <a:lnSpc>
              <a:spcPct val="90000"/>
            </a:lnSpc>
            <a:spcBef>
              <a:spcPct val="0"/>
            </a:spcBef>
            <a:spcAft>
              <a:spcPct val="15000"/>
            </a:spcAft>
            <a:buChar char="•"/>
          </a:pPr>
          <a:r>
            <a:rPr lang="es-ES" sz="2100" kern="1200" dirty="0">
              <a:latin typeface="Book Antiqua" panose="02040602050305030304" pitchFamily="18" charset="0"/>
            </a:rPr>
            <a:t>Disponer de forma inmediata los recursos.</a:t>
          </a:r>
        </a:p>
      </dsp:txBody>
      <dsp:txXfrm>
        <a:off x="2786" y="1834018"/>
        <a:ext cx="2716410" cy="1181722"/>
      </dsp:txXfrm>
    </dsp:sp>
    <dsp:sp modelId="{E4BC8662-0DF3-430A-8316-C4F655120042}">
      <dsp:nvSpPr>
        <dsp:cNvPr id="0" name=""/>
        <dsp:cNvSpPr/>
      </dsp:nvSpPr>
      <dsp:spPr>
        <a:xfrm>
          <a:off x="3099494" y="762509"/>
          <a:ext cx="2716410" cy="1071509"/>
        </a:xfrm>
        <a:prstGeom prst="rect">
          <a:avLst/>
        </a:prstGeom>
        <a:gradFill rotWithShape="0">
          <a:gsLst>
            <a:gs pos="0">
              <a:schemeClr val="accent4">
                <a:hueOff val="419958"/>
                <a:satOff val="-11217"/>
                <a:lumOff val="-2647"/>
                <a:alphaOff val="0"/>
                <a:tint val="96000"/>
                <a:lumMod val="104000"/>
              </a:schemeClr>
            </a:gs>
            <a:gs pos="100000">
              <a:schemeClr val="accent4">
                <a:hueOff val="419958"/>
                <a:satOff val="-11217"/>
                <a:lumOff val="-2647"/>
                <a:alphaOff val="0"/>
                <a:shade val="98000"/>
                <a:lumMod val="94000"/>
              </a:schemeClr>
            </a:gs>
          </a:gsLst>
          <a:lin ang="5400000" scaled="0"/>
        </a:gradFill>
        <a:ln w="9525" cap="rnd" cmpd="sng" algn="ctr">
          <a:solidFill>
            <a:schemeClr val="accent4">
              <a:hueOff val="419958"/>
              <a:satOff val="-11217"/>
              <a:lumOff val="-2647"/>
              <a:alphaOff val="0"/>
            </a:schemeClr>
          </a:solidFill>
          <a:prstDash val="solid"/>
        </a:ln>
        <a:effectLst>
          <a:outerShdw blurRad="38100" dist="25400" dir="5400000" rotWithShape="0">
            <a:srgbClr val="000000">
              <a:alpha val="25000"/>
            </a:srgbClr>
          </a:outerShdw>
        </a:effectLst>
        <a:scene3d>
          <a:camera prst="orthographicFront"/>
          <a:lightRig rig="flat" dir="t"/>
        </a:scene3d>
        <a:sp3d prstMaterial="plastic">
          <a:bevelT w="120900" h="88900"/>
          <a:bevelB w="88900" h="31750" prst="angle"/>
        </a:sp3d>
      </dsp:spPr>
      <dsp:style>
        <a:lnRef idx="1">
          <a:scrgbClr r="0" g="0" b="0"/>
        </a:lnRef>
        <a:fillRef idx="3">
          <a:scrgbClr r="0" g="0" b="0"/>
        </a:fillRef>
        <a:effectRef idx="2">
          <a:scrgbClr r="0" g="0" b="0"/>
        </a:effectRef>
        <a:fontRef idx="minor">
          <a:schemeClr val="lt1"/>
        </a:fontRef>
      </dsp:style>
      <dsp:txBody>
        <a:bodyPr spcFirstLastPara="0" vert="horz" wrap="square" lIns="149352" tIns="85344" rIns="149352" bIns="85344" numCol="1" spcCol="1270" anchor="ctr" anchorCtr="0">
          <a:noAutofit/>
        </a:bodyPr>
        <a:lstStyle/>
        <a:p>
          <a:pPr marL="0" lvl="0" indent="0" algn="ctr" defTabSz="933450">
            <a:lnSpc>
              <a:spcPct val="90000"/>
            </a:lnSpc>
            <a:spcBef>
              <a:spcPct val="0"/>
            </a:spcBef>
            <a:spcAft>
              <a:spcPct val="35000"/>
            </a:spcAft>
            <a:buNone/>
          </a:pPr>
          <a:r>
            <a:rPr lang="es-ES" sz="2100" b="1" kern="1200" dirty="0">
              <a:latin typeface="Book Antiqua" panose="02040602050305030304" pitchFamily="18" charset="0"/>
            </a:rPr>
            <a:t>Productos</a:t>
          </a:r>
          <a:r>
            <a:rPr lang="es-ES" sz="2100" b="1" kern="1200" dirty="0"/>
            <a:t> de ahorro programado.</a:t>
          </a:r>
        </a:p>
      </dsp:txBody>
      <dsp:txXfrm>
        <a:off x="3099494" y="762509"/>
        <a:ext cx="2716410" cy="1071509"/>
      </dsp:txXfrm>
    </dsp:sp>
    <dsp:sp modelId="{A2AE53D7-C73D-4618-8D4F-BB2C5C29A33D}">
      <dsp:nvSpPr>
        <dsp:cNvPr id="0" name=""/>
        <dsp:cNvSpPr/>
      </dsp:nvSpPr>
      <dsp:spPr>
        <a:xfrm>
          <a:off x="3099494" y="1834018"/>
          <a:ext cx="2716410" cy="1181722"/>
        </a:xfrm>
        <a:prstGeom prst="rect">
          <a:avLst/>
        </a:prstGeom>
        <a:solidFill>
          <a:schemeClr val="accent4">
            <a:tint val="40000"/>
            <a:alpha val="90000"/>
            <a:hueOff val="492838"/>
            <a:satOff val="-9527"/>
            <a:lumOff val="-841"/>
            <a:alphaOff val="0"/>
          </a:schemeClr>
        </a:solidFill>
        <a:ln w="9525" cap="rnd" cmpd="sng" algn="ctr">
          <a:solidFill>
            <a:schemeClr val="accent4">
              <a:tint val="40000"/>
              <a:alpha val="90000"/>
              <a:hueOff val="492838"/>
              <a:satOff val="-9527"/>
              <a:lumOff val="-841"/>
              <a:alphaOff val="0"/>
            </a:schemeClr>
          </a:solidFill>
          <a:prstDash val="solid"/>
        </a:ln>
        <a:effectLst>
          <a:outerShdw blurRad="38100" dist="25400" dir="5400000" rotWithShape="0">
            <a:srgbClr val="000000">
              <a:alpha val="25000"/>
            </a:srgbClr>
          </a:outerShdw>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112014" tIns="112014" rIns="149352" bIns="168021" numCol="1" spcCol="1270" anchor="t" anchorCtr="0">
          <a:noAutofit/>
        </a:bodyPr>
        <a:lstStyle/>
        <a:p>
          <a:pPr marL="228600" lvl="1" indent="-228600" algn="l" defTabSz="933450">
            <a:lnSpc>
              <a:spcPct val="90000"/>
            </a:lnSpc>
            <a:spcBef>
              <a:spcPct val="0"/>
            </a:spcBef>
            <a:spcAft>
              <a:spcPct val="15000"/>
            </a:spcAft>
            <a:buChar char="•"/>
          </a:pPr>
          <a:r>
            <a:rPr lang="es-ES" sz="2100" kern="1200" dirty="0">
              <a:latin typeface="Book Antiqua" panose="02040602050305030304" pitchFamily="18" charset="0"/>
            </a:rPr>
            <a:t>No son de disponibilidad inmediata.</a:t>
          </a:r>
        </a:p>
      </dsp:txBody>
      <dsp:txXfrm>
        <a:off x="3099494" y="1834018"/>
        <a:ext cx="2716410" cy="1181722"/>
      </dsp:txXfrm>
    </dsp:sp>
    <dsp:sp modelId="{5F94C277-DD8A-4FB2-8266-B4E7EB40BA80}">
      <dsp:nvSpPr>
        <dsp:cNvPr id="0" name=""/>
        <dsp:cNvSpPr/>
      </dsp:nvSpPr>
      <dsp:spPr>
        <a:xfrm>
          <a:off x="6196202" y="762509"/>
          <a:ext cx="2716410" cy="1071509"/>
        </a:xfrm>
        <a:prstGeom prst="rect">
          <a:avLst/>
        </a:prstGeom>
        <a:gradFill rotWithShape="0">
          <a:gsLst>
            <a:gs pos="0">
              <a:schemeClr val="accent4">
                <a:hueOff val="839917"/>
                <a:satOff val="-22434"/>
                <a:lumOff val="-5294"/>
                <a:alphaOff val="0"/>
                <a:tint val="96000"/>
                <a:lumMod val="104000"/>
              </a:schemeClr>
            </a:gs>
            <a:gs pos="100000">
              <a:schemeClr val="accent4">
                <a:hueOff val="839917"/>
                <a:satOff val="-22434"/>
                <a:lumOff val="-5294"/>
                <a:alphaOff val="0"/>
                <a:shade val="98000"/>
                <a:lumMod val="94000"/>
              </a:schemeClr>
            </a:gs>
          </a:gsLst>
          <a:lin ang="5400000" scaled="0"/>
        </a:gradFill>
        <a:ln w="9525" cap="rnd" cmpd="sng" algn="ctr">
          <a:solidFill>
            <a:schemeClr val="accent4">
              <a:hueOff val="839917"/>
              <a:satOff val="-22434"/>
              <a:lumOff val="-5294"/>
              <a:alphaOff val="0"/>
            </a:schemeClr>
          </a:solidFill>
          <a:prstDash val="solid"/>
        </a:ln>
        <a:effectLst>
          <a:outerShdw blurRad="38100" dist="25400" dir="5400000" rotWithShape="0">
            <a:srgbClr val="000000">
              <a:alpha val="25000"/>
            </a:srgbClr>
          </a:outerShdw>
        </a:effectLst>
        <a:scene3d>
          <a:camera prst="orthographicFront"/>
          <a:lightRig rig="flat" dir="t"/>
        </a:scene3d>
        <a:sp3d prstMaterial="plastic">
          <a:bevelT w="120900" h="88900"/>
          <a:bevelB w="88900" h="31750" prst="angle"/>
        </a:sp3d>
      </dsp:spPr>
      <dsp:style>
        <a:lnRef idx="1">
          <a:scrgbClr r="0" g="0" b="0"/>
        </a:lnRef>
        <a:fillRef idx="3">
          <a:scrgbClr r="0" g="0" b="0"/>
        </a:fillRef>
        <a:effectRef idx="2">
          <a:scrgbClr r="0" g="0" b="0"/>
        </a:effectRef>
        <a:fontRef idx="minor">
          <a:schemeClr val="lt1"/>
        </a:fontRef>
      </dsp:style>
      <dsp:txBody>
        <a:bodyPr spcFirstLastPara="0" vert="horz" wrap="square" lIns="149352" tIns="85344" rIns="149352" bIns="85344" numCol="1" spcCol="1270" anchor="ctr" anchorCtr="0">
          <a:noAutofit/>
        </a:bodyPr>
        <a:lstStyle/>
        <a:p>
          <a:pPr marL="0" lvl="0" indent="0" algn="ctr" defTabSz="933450">
            <a:lnSpc>
              <a:spcPct val="90000"/>
            </a:lnSpc>
            <a:spcBef>
              <a:spcPct val="0"/>
            </a:spcBef>
            <a:spcAft>
              <a:spcPct val="35000"/>
            </a:spcAft>
            <a:buNone/>
          </a:pPr>
          <a:r>
            <a:rPr lang="es-ES" sz="2100" b="1" kern="1200" dirty="0">
              <a:latin typeface="Book Antiqua" panose="02040602050305030304" pitchFamily="18" charset="0"/>
            </a:rPr>
            <a:t>Inversiones o depósitos a plazo fijo.</a:t>
          </a:r>
        </a:p>
      </dsp:txBody>
      <dsp:txXfrm>
        <a:off x="6196202" y="762509"/>
        <a:ext cx="2716410" cy="1071509"/>
      </dsp:txXfrm>
    </dsp:sp>
    <dsp:sp modelId="{B06FC2D9-F586-483E-A054-F918FD6FC6E6}">
      <dsp:nvSpPr>
        <dsp:cNvPr id="0" name=""/>
        <dsp:cNvSpPr/>
      </dsp:nvSpPr>
      <dsp:spPr>
        <a:xfrm>
          <a:off x="6196202" y="1834018"/>
          <a:ext cx="2716410" cy="1181722"/>
        </a:xfrm>
        <a:prstGeom prst="rect">
          <a:avLst/>
        </a:prstGeom>
        <a:solidFill>
          <a:schemeClr val="accent4">
            <a:tint val="40000"/>
            <a:alpha val="90000"/>
            <a:hueOff val="985675"/>
            <a:satOff val="-19054"/>
            <a:lumOff val="-1682"/>
            <a:alphaOff val="0"/>
          </a:schemeClr>
        </a:solidFill>
        <a:ln w="9525" cap="rnd" cmpd="sng" algn="ctr">
          <a:solidFill>
            <a:schemeClr val="accent4">
              <a:tint val="40000"/>
              <a:alpha val="90000"/>
              <a:hueOff val="985675"/>
              <a:satOff val="-19054"/>
              <a:lumOff val="-1682"/>
              <a:alphaOff val="0"/>
            </a:schemeClr>
          </a:solidFill>
          <a:prstDash val="solid"/>
        </a:ln>
        <a:effectLst>
          <a:outerShdw blurRad="38100" dist="25400" dir="5400000" rotWithShape="0">
            <a:srgbClr val="000000">
              <a:alpha val="25000"/>
            </a:srgbClr>
          </a:outerShdw>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112014" tIns="112014" rIns="149352" bIns="168021" numCol="1" spcCol="1270" anchor="t" anchorCtr="0">
          <a:noAutofit/>
        </a:bodyPr>
        <a:lstStyle/>
        <a:p>
          <a:pPr marL="228600" lvl="1" indent="-228600" algn="l" defTabSz="933450">
            <a:lnSpc>
              <a:spcPct val="90000"/>
            </a:lnSpc>
            <a:spcBef>
              <a:spcPct val="0"/>
            </a:spcBef>
            <a:spcAft>
              <a:spcPct val="15000"/>
            </a:spcAft>
            <a:buChar char="•"/>
          </a:pPr>
          <a:r>
            <a:rPr lang="es-ES" sz="2100" kern="1200" dirty="0">
              <a:latin typeface="Book Antiqua" panose="02040602050305030304" pitchFamily="18" charset="0"/>
            </a:rPr>
            <a:t>Ahorros por periodos largos.</a:t>
          </a:r>
        </a:p>
      </dsp:txBody>
      <dsp:txXfrm>
        <a:off x="6196202" y="1834018"/>
        <a:ext cx="2716410" cy="1181722"/>
      </dsp:txXfrm>
    </dsp:sp>
  </dsp:spTree>
</dsp:drawing>
</file>

<file path=ppt/diagrams/drawing1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3AA3CA3-6063-438D-BB17-6FE6A0771843}">
      <dsp:nvSpPr>
        <dsp:cNvPr id="0" name=""/>
        <dsp:cNvSpPr/>
      </dsp:nvSpPr>
      <dsp:spPr>
        <a:xfrm>
          <a:off x="3607" y="587076"/>
          <a:ext cx="2170081" cy="2604097"/>
        </a:xfrm>
        <a:prstGeom prst="roundRect">
          <a:avLst>
            <a:gd name="adj" fmla="val 5000"/>
          </a:avLst>
        </a:prstGeom>
        <a:solidFill>
          <a:schemeClr val="lt1">
            <a:hueOff val="0"/>
            <a:satOff val="0"/>
            <a:lumOff val="0"/>
            <a:alphaOff val="0"/>
          </a:schemeClr>
        </a:solidFill>
        <a:ln w="22225" cap="rnd" cmpd="sng" algn="ctr">
          <a:solidFill>
            <a:schemeClr val="accent3">
              <a:shade val="80000"/>
              <a:hueOff val="0"/>
              <a:satOff val="0"/>
              <a:lumOff val="0"/>
              <a:alphaOff val="0"/>
            </a:schemeClr>
          </a:solidFill>
          <a:prstDash val="solid"/>
        </a:ln>
        <a:effectLst/>
      </dsp:spPr>
      <dsp:style>
        <a:lnRef idx="3">
          <a:scrgbClr r="0" g="0" b="0"/>
        </a:lnRef>
        <a:fillRef idx="1">
          <a:scrgbClr r="0" g="0" b="0"/>
        </a:fillRef>
        <a:effectRef idx="1">
          <a:scrgbClr r="0" g="0" b="0"/>
        </a:effectRef>
        <a:fontRef idx="minor">
          <a:schemeClr val="lt1"/>
        </a:fontRef>
      </dsp:style>
      <dsp:txBody>
        <a:bodyPr spcFirstLastPara="0" vert="horz" wrap="square" lIns="0" tIns="54864" rIns="71120" bIns="0" numCol="1" spcCol="1270" anchor="t" anchorCtr="0">
          <a:noAutofit/>
        </a:bodyPr>
        <a:lstStyle/>
        <a:p>
          <a:pPr marL="0" lvl="0" indent="0" algn="r" defTabSz="711200">
            <a:lnSpc>
              <a:spcPct val="90000"/>
            </a:lnSpc>
            <a:spcBef>
              <a:spcPct val="0"/>
            </a:spcBef>
            <a:spcAft>
              <a:spcPct val="35000"/>
            </a:spcAft>
            <a:buNone/>
          </a:pPr>
          <a:r>
            <a:rPr lang="es-EC" sz="1600" b="1" kern="1200" dirty="0"/>
            <a:t>1) Fijar una meta</a:t>
          </a:r>
          <a:endParaRPr lang="es-ES" sz="1600" b="1" kern="1200" dirty="0"/>
        </a:p>
      </dsp:txBody>
      <dsp:txXfrm rot="16200000">
        <a:off x="-847064" y="1437748"/>
        <a:ext cx="2135360" cy="434016"/>
      </dsp:txXfrm>
    </dsp:sp>
    <dsp:sp modelId="{26D0CFB4-E010-47C8-9A09-E39651160017}">
      <dsp:nvSpPr>
        <dsp:cNvPr id="0" name=""/>
        <dsp:cNvSpPr/>
      </dsp:nvSpPr>
      <dsp:spPr>
        <a:xfrm>
          <a:off x="437624" y="587076"/>
          <a:ext cx="1616710" cy="2604097"/>
        </a:xfrm>
        <a:prstGeom prst="rect">
          <a:avLst/>
        </a:prstGeom>
        <a:noFill/>
        <a:ln w="22225" cap="rnd" cmpd="sng" algn="ctr">
          <a:noFill/>
          <a:prstDash val="solid"/>
        </a:ln>
        <a:effectLst/>
        <a:sp3d/>
      </dsp:spPr>
      <dsp:style>
        <a:lnRef idx="3">
          <a:scrgbClr r="0" g="0" b="0"/>
        </a:lnRef>
        <a:fillRef idx="1">
          <a:scrgbClr r="0" g="0" b="0"/>
        </a:fillRef>
        <a:effectRef idx="1">
          <a:scrgbClr r="0" g="0" b="0"/>
        </a:effectRef>
        <a:fontRef idx="minor">
          <a:schemeClr val="lt1"/>
        </a:fontRef>
      </dsp:style>
      <dsp:txBody>
        <a:bodyPr spcFirstLastPara="0" vert="horz" wrap="square" lIns="0" tIns="61722" rIns="0" bIns="0" numCol="1" spcCol="1270" anchor="t" anchorCtr="0">
          <a:noAutofit/>
        </a:bodyPr>
        <a:lstStyle/>
        <a:p>
          <a:pPr marL="0" lvl="0" indent="0" algn="l" defTabSz="800100">
            <a:lnSpc>
              <a:spcPct val="90000"/>
            </a:lnSpc>
            <a:spcBef>
              <a:spcPct val="0"/>
            </a:spcBef>
            <a:spcAft>
              <a:spcPct val="35000"/>
            </a:spcAft>
            <a:buNone/>
          </a:pPr>
          <a:r>
            <a:rPr lang="es-EC" sz="1800" kern="1200" dirty="0">
              <a:latin typeface="Book Antiqua" panose="02040602050305030304" pitchFamily="18" charset="0"/>
            </a:rPr>
            <a:t>Objetivo  de  mediano  o  largo  plazo,  como  un  viaje,  la  matrícula  de  la universidad o la entrada de un vehículo.</a:t>
          </a:r>
          <a:endParaRPr lang="es-ES" sz="1800" kern="1200" dirty="0">
            <a:latin typeface="Book Antiqua" panose="02040602050305030304" pitchFamily="18" charset="0"/>
          </a:endParaRPr>
        </a:p>
      </dsp:txBody>
      <dsp:txXfrm>
        <a:off x="437624" y="587076"/>
        <a:ext cx="1616710" cy="2604097"/>
      </dsp:txXfrm>
    </dsp:sp>
    <dsp:sp modelId="{C1E8C94F-70E9-4902-B8B8-00736F404559}">
      <dsp:nvSpPr>
        <dsp:cNvPr id="0" name=""/>
        <dsp:cNvSpPr/>
      </dsp:nvSpPr>
      <dsp:spPr>
        <a:xfrm>
          <a:off x="2249642" y="587076"/>
          <a:ext cx="2170081" cy="2604097"/>
        </a:xfrm>
        <a:prstGeom prst="roundRect">
          <a:avLst>
            <a:gd name="adj" fmla="val 5000"/>
          </a:avLst>
        </a:prstGeom>
        <a:solidFill>
          <a:schemeClr val="lt1">
            <a:hueOff val="0"/>
            <a:satOff val="0"/>
            <a:lumOff val="0"/>
            <a:alphaOff val="0"/>
          </a:schemeClr>
        </a:solidFill>
        <a:ln w="22225" cap="rnd" cmpd="sng" algn="ctr">
          <a:solidFill>
            <a:schemeClr val="accent3">
              <a:shade val="80000"/>
              <a:hueOff val="0"/>
              <a:satOff val="0"/>
              <a:lumOff val="0"/>
              <a:alphaOff val="0"/>
            </a:schemeClr>
          </a:solidFill>
          <a:prstDash val="solid"/>
        </a:ln>
        <a:effectLst/>
      </dsp:spPr>
      <dsp:style>
        <a:lnRef idx="3">
          <a:scrgbClr r="0" g="0" b="0"/>
        </a:lnRef>
        <a:fillRef idx="1">
          <a:scrgbClr r="0" g="0" b="0"/>
        </a:fillRef>
        <a:effectRef idx="1">
          <a:scrgbClr r="0" g="0" b="0"/>
        </a:effectRef>
        <a:fontRef idx="minor">
          <a:schemeClr val="lt1"/>
        </a:fontRef>
      </dsp:style>
      <dsp:txBody>
        <a:bodyPr spcFirstLastPara="0" vert="horz" wrap="square" lIns="0" tIns="54864" rIns="71120" bIns="0" numCol="1" spcCol="1270" anchor="t" anchorCtr="0">
          <a:noAutofit/>
        </a:bodyPr>
        <a:lstStyle/>
        <a:p>
          <a:pPr marL="0" lvl="0" indent="0" algn="r" defTabSz="711200">
            <a:lnSpc>
              <a:spcPct val="90000"/>
            </a:lnSpc>
            <a:spcBef>
              <a:spcPct val="0"/>
            </a:spcBef>
            <a:spcAft>
              <a:spcPct val="35000"/>
            </a:spcAft>
            <a:buNone/>
          </a:pPr>
          <a:r>
            <a:rPr lang="es-EC" sz="1600" b="1" kern="1200" dirty="0"/>
            <a:t>2) Cuentas claras</a:t>
          </a:r>
          <a:endParaRPr lang="es-ES" sz="1600" b="1" kern="1200" dirty="0"/>
        </a:p>
      </dsp:txBody>
      <dsp:txXfrm rot="16200000">
        <a:off x="1398970" y="1437748"/>
        <a:ext cx="2135360" cy="434016"/>
      </dsp:txXfrm>
    </dsp:sp>
    <dsp:sp modelId="{920E5241-58E1-489A-8CE3-B8BFF6DC2A74}">
      <dsp:nvSpPr>
        <dsp:cNvPr id="0" name=""/>
        <dsp:cNvSpPr/>
      </dsp:nvSpPr>
      <dsp:spPr>
        <a:xfrm rot="5400000">
          <a:off x="2069156" y="2656568"/>
          <a:ext cx="382671" cy="325512"/>
        </a:xfrm>
        <a:prstGeom prst="flowChartExtract">
          <a:avLst/>
        </a:prstGeom>
        <a:solidFill>
          <a:schemeClr val="lt1">
            <a:hueOff val="0"/>
            <a:satOff val="0"/>
            <a:lumOff val="0"/>
            <a:alphaOff val="0"/>
          </a:schemeClr>
        </a:solidFill>
        <a:ln w="15875" cap="rnd"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77A6888-D285-4E33-88D7-6F5C14CFBE18}">
      <dsp:nvSpPr>
        <dsp:cNvPr id="0" name=""/>
        <dsp:cNvSpPr/>
      </dsp:nvSpPr>
      <dsp:spPr>
        <a:xfrm>
          <a:off x="2683658" y="587076"/>
          <a:ext cx="1616710" cy="2604097"/>
        </a:xfrm>
        <a:prstGeom prst="rect">
          <a:avLst/>
        </a:prstGeom>
        <a:noFill/>
        <a:ln w="22225" cap="rnd" cmpd="sng" algn="ctr">
          <a:noFill/>
          <a:prstDash val="solid"/>
        </a:ln>
        <a:effectLst/>
        <a:sp3d/>
      </dsp:spPr>
      <dsp:style>
        <a:lnRef idx="3">
          <a:scrgbClr r="0" g="0" b="0"/>
        </a:lnRef>
        <a:fillRef idx="1">
          <a:scrgbClr r="0" g="0" b="0"/>
        </a:fillRef>
        <a:effectRef idx="1">
          <a:scrgbClr r="0" g="0" b="0"/>
        </a:effectRef>
        <a:fontRef idx="minor">
          <a:schemeClr val="lt1"/>
        </a:fontRef>
      </dsp:style>
      <dsp:txBody>
        <a:bodyPr spcFirstLastPara="0" vert="horz" wrap="square" lIns="0" tIns="61722" rIns="0" bIns="0" numCol="1" spcCol="1270" anchor="t" anchorCtr="0">
          <a:noAutofit/>
        </a:bodyPr>
        <a:lstStyle/>
        <a:p>
          <a:pPr marL="0" lvl="0" indent="0" algn="l" defTabSz="800100">
            <a:lnSpc>
              <a:spcPct val="90000"/>
            </a:lnSpc>
            <a:spcBef>
              <a:spcPct val="0"/>
            </a:spcBef>
            <a:spcAft>
              <a:spcPct val="35000"/>
            </a:spcAft>
            <a:buNone/>
          </a:pPr>
          <a:r>
            <a:rPr lang="es-EC" sz="1800" kern="1200" dirty="0">
              <a:latin typeface="Book Antiqua" panose="02040602050305030304" pitchFamily="18" charset="0"/>
            </a:rPr>
            <a:t>Analizar la situación financiera actual y presupuesto, comparando ingresos y los gastos. </a:t>
          </a:r>
          <a:endParaRPr lang="es-ES" sz="1800" kern="1200" dirty="0">
            <a:latin typeface="Book Antiqua" panose="02040602050305030304" pitchFamily="18" charset="0"/>
          </a:endParaRPr>
        </a:p>
      </dsp:txBody>
      <dsp:txXfrm>
        <a:off x="2683658" y="587076"/>
        <a:ext cx="1616710" cy="2604097"/>
      </dsp:txXfrm>
    </dsp:sp>
    <dsp:sp modelId="{6650B8A8-D055-4101-8579-5EC0CC9C651B}">
      <dsp:nvSpPr>
        <dsp:cNvPr id="0" name=""/>
        <dsp:cNvSpPr/>
      </dsp:nvSpPr>
      <dsp:spPr>
        <a:xfrm>
          <a:off x="4495676" y="587076"/>
          <a:ext cx="2170081" cy="2604097"/>
        </a:xfrm>
        <a:prstGeom prst="roundRect">
          <a:avLst>
            <a:gd name="adj" fmla="val 5000"/>
          </a:avLst>
        </a:prstGeom>
        <a:solidFill>
          <a:schemeClr val="lt1">
            <a:hueOff val="0"/>
            <a:satOff val="0"/>
            <a:lumOff val="0"/>
            <a:alphaOff val="0"/>
          </a:schemeClr>
        </a:solidFill>
        <a:ln w="22225" cap="rnd" cmpd="sng" algn="ctr">
          <a:solidFill>
            <a:schemeClr val="accent3">
              <a:shade val="80000"/>
              <a:hueOff val="0"/>
              <a:satOff val="0"/>
              <a:lumOff val="0"/>
              <a:alphaOff val="0"/>
            </a:schemeClr>
          </a:solidFill>
          <a:prstDash val="solid"/>
        </a:ln>
        <a:effectLst/>
      </dsp:spPr>
      <dsp:style>
        <a:lnRef idx="3">
          <a:scrgbClr r="0" g="0" b="0"/>
        </a:lnRef>
        <a:fillRef idx="1">
          <a:scrgbClr r="0" g="0" b="0"/>
        </a:fillRef>
        <a:effectRef idx="1">
          <a:scrgbClr r="0" g="0" b="0"/>
        </a:effectRef>
        <a:fontRef idx="minor">
          <a:schemeClr val="lt1"/>
        </a:fontRef>
      </dsp:style>
      <dsp:txBody>
        <a:bodyPr spcFirstLastPara="0" vert="horz" wrap="square" lIns="0" tIns="48006" rIns="62230" bIns="0" numCol="1" spcCol="1270" anchor="t" anchorCtr="0">
          <a:noAutofit/>
        </a:bodyPr>
        <a:lstStyle/>
        <a:p>
          <a:pPr marL="0" lvl="0" indent="0" algn="r" defTabSz="622300">
            <a:lnSpc>
              <a:spcPct val="90000"/>
            </a:lnSpc>
            <a:spcBef>
              <a:spcPct val="0"/>
            </a:spcBef>
            <a:spcAft>
              <a:spcPct val="35000"/>
            </a:spcAft>
            <a:buNone/>
          </a:pPr>
          <a:r>
            <a:rPr lang="es-EC" sz="1400" b="1" kern="1200" dirty="0"/>
            <a:t>3) Un monto para el ahorro:</a:t>
          </a:r>
          <a:r>
            <a:rPr lang="es-EC" sz="1300" kern="1200" dirty="0"/>
            <a:t> </a:t>
          </a:r>
          <a:endParaRPr lang="es-ES" sz="1300" kern="1200" dirty="0"/>
        </a:p>
      </dsp:txBody>
      <dsp:txXfrm rot="16200000">
        <a:off x="3645004" y="1437748"/>
        <a:ext cx="2135360" cy="434016"/>
      </dsp:txXfrm>
    </dsp:sp>
    <dsp:sp modelId="{6C016C48-6878-458F-9911-4496C12B7E6B}">
      <dsp:nvSpPr>
        <dsp:cNvPr id="0" name=""/>
        <dsp:cNvSpPr/>
      </dsp:nvSpPr>
      <dsp:spPr>
        <a:xfrm rot="5400000">
          <a:off x="4315191" y="2656568"/>
          <a:ext cx="382671" cy="325512"/>
        </a:xfrm>
        <a:prstGeom prst="flowChartExtract">
          <a:avLst/>
        </a:prstGeom>
        <a:solidFill>
          <a:schemeClr val="lt1">
            <a:hueOff val="0"/>
            <a:satOff val="0"/>
            <a:lumOff val="0"/>
            <a:alphaOff val="0"/>
          </a:schemeClr>
        </a:solidFill>
        <a:ln w="15875" cap="rnd"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E6C75FE2-C5E9-4E86-946B-515433E83B1C}">
      <dsp:nvSpPr>
        <dsp:cNvPr id="0" name=""/>
        <dsp:cNvSpPr/>
      </dsp:nvSpPr>
      <dsp:spPr>
        <a:xfrm>
          <a:off x="4929692" y="587076"/>
          <a:ext cx="1616710" cy="2604097"/>
        </a:xfrm>
        <a:prstGeom prst="rect">
          <a:avLst/>
        </a:prstGeom>
        <a:noFill/>
        <a:ln w="22225" cap="rnd" cmpd="sng" algn="ctr">
          <a:noFill/>
          <a:prstDash val="solid"/>
        </a:ln>
        <a:effectLst/>
        <a:sp3d/>
      </dsp:spPr>
      <dsp:style>
        <a:lnRef idx="3">
          <a:scrgbClr r="0" g="0" b="0"/>
        </a:lnRef>
        <a:fillRef idx="1">
          <a:scrgbClr r="0" g="0" b="0"/>
        </a:fillRef>
        <a:effectRef idx="1">
          <a:scrgbClr r="0" g="0" b="0"/>
        </a:effectRef>
        <a:fontRef idx="minor">
          <a:schemeClr val="lt1"/>
        </a:fontRef>
      </dsp:style>
      <dsp:txBody>
        <a:bodyPr spcFirstLastPara="0" vert="horz" wrap="square" lIns="0" tIns="61722" rIns="0" bIns="0" numCol="1" spcCol="1270" anchor="t" anchorCtr="0">
          <a:noAutofit/>
        </a:bodyPr>
        <a:lstStyle/>
        <a:p>
          <a:pPr marL="0" lvl="0" indent="0" algn="l" defTabSz="800100">
            <a:lnSpc>
              <a:spcPct val="90000"/>
            </a:lnSpc>
            <a:spcBef>
              <a:spcPct val="0"/>
            </a:spcBef>
            <a:spcAft>
              <a:spcPct val="35000"/>
            </a:spcAft>
            <a:buNone/>
          </a:pPr>
          <a:r>
            <a:rPr lang="es-EC" sz="1800" kern="1200" dirty="0">
              <a:latin typeface="Book Antiqua" panose="02040602050305030304" pitchFamily="18" charset="0"/>
            </a:rPr>
            <a:t>Identificando el dinero disponible, se puede definir la cantidad que se ahorrará mensualmente.</a:t>
          </a:r>
        </a:p>
        <a:p>
          <a:pPr marL="0" lvl="0" indent="0" algn="l" defTabSz="800100">
            <a:lnSpc>
              <a:spcPct val="90000"/>
            </a:lnSpc>
            <a:spcBef>
              <a:spcPct val="0"/>
            </a:spcBef>
            <a:spcAft>
              <a:spcPct val="35000"/>
            </a:spcAft>
            <a:buNone/>
          </a:pPr>
          <a:endParaRPr lang="es-ES" sz="1400" kern="1200" dirty="0"/>
        </a:p>
      </dsp:txBody>
      <dsp:txXfrm>
        <a:off x="4929692" y="587076"/>
        <a:ext cx="1616710" cy="2604097"/>
      </dsp:txXfrm>
    </dsp:sp>
    <dsp:sp modelId="{BE61B49A-9165-45C3-89BB-F39F09ED8C64}">
      <dsp:nvSpPr>
        <dsp:cNvPr id="0" name=""/>
        <dsp:cNvSpPr/>
      </dsp:nvSpPr>
      <dsp:spPr>
        <a:xfrm>
          <a:off x="6741710" y="596607"/>
          <a:ext cx="2170081" cy="2604097"/>
        </a:xfrm>
        <a:prstGeom prst="roundRect">
          <a:avLst>
            <a:gd name="adj" fmla="val 5000"/>
          </a:avLst>
        </a:prstGeom>
        <a:solidFill>
          <a:schemeClr val="lt1">
            <a:hueOff val="0"/>
            <a:satOff val="0"/>
            <a:lumOff val="0"/>
            <a:alphaOff val="0"/>
          </a:schemeClr>
        </a:solidFill>
        <a:ln w="22225" cap="rnd" cmpd="sng" algn="ctr">
          <a:solidFill>
            <a:schemeClr val="accent3">
              <a:shade val="80000"/>
              <a:hueOff val="0"/>
              <a:satOff val="0"/>
              <a:lumOff val="0"/>
              <a:alphaOff val="0"/>
            </a:schemeClr>
          </a:solidFill>
          <a:prstDash val="solid"/>
        </a:ln>
        <a:effectLst/>
      </dsp:spPr>
      <dsp:style>
        <a:lnRef idx="3">
          <a:scrgbClr r="0" g="0" b="0"/>
        </a:lnRef>
        <a:fillRef idx="1">
          <a:scrgbClr r="0" g="0" b="0"/>
        </a:fillRef>
        <a:effectRef idx="1">
          <a:scrgbClr r="0" g="0" b="0"/>
        </a:effectRef>
        <a:fontRef idx="minor">
          <a:schemeClr val="lt1"/>
        </a:fontRef>
      </dsp:style>
      <dsp:txBody>
        <a:bodyPr spcFirstLastPara="0" vert="horz" wrap="square" lIns="0" tIns="54864" rIns="71120" bIns="0" numCol="1" spcCol="1270" anchor="t" anchorCtr="0">
          <a:noAutofit/>
        </a:bodyPr>
        <a:lstStyle/>
        <a:p>
          <a:pPr marL="0" lvl="0" indent="0" algn="r" defTabSz="711200">
            <a:lnSpc>
              <a:spcPct val="90000"/>
            </a:lnSpc>
            <a:spcBef>
              <a:spcPct val="0"/>
            </a:spcBef>
            <a:spcAft>
              <a:spcPct val="35000"/>
            </a:spcAft>
            <a:buNone/>
          </a:pPr>
          <a:r>
            <a:rPr lang="es-EC" sz="1600" b="1" kern="1200" dirty="0"/>
            <a:t>4) Buscar apoyo:</a:t>
          </a:r>
          <a:endParaRPr lang="es-ES" sz="1600" b="1" kern="1200" dirty="0"/>
        </a:p>
      </dsp:txBody>
      <dsp:txXfrm rot="16200000">
        <a:off x="5891038" y="1447279"/>
        <a:ext cx="2135360" cy="434016"/>
      </dsp:txXfrm>
    </dsp:sp>
    <dsp:sp modelId="{AC15519C-2B8D-4D79-BD7B-B358021FDF08}">
      <dsp:nvSpPr>
        <dsp:cNvPr id="0" name=""/>
        <dsp:cNvSpPr/>
      </dsp:nvSpPr>
      <dsp:spPr>
        <a:xfrm rot="5400000">
          <a:off x="6561225" y="2656568"/>
          <a:ext cx="382671" cy="325512"/>
        </a:xfrm>
        <a:prstGeom prst="flowChartExtract">
          <a:avLst/>
        </a:prstGeom>
        <a:solidFill>
          <a:schemeClr val="lt1">
            <a:hueOff val="0"/>
            <a:satOff val="0"/>
            <a:lumOff val="0"/>
            <a:alphaOff val="0"/>
          </a:schemeClr>
        </a:solidFill>
        <a:ln w="15875" cap="rnd"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5639A0D-3732-4E7B-9334-F17BFDFD29D4}">
      <dsp:nvSpPr>
        <dsp:cNvPr id="0" name=""/>
        <dsp:cNvSpPr/>
      </dsp:nvSpPr>
      <dsp:spPr>
        <a:xfrm>
          <a:off x="7175727" y="596607"/>
          <a:ext cx="1616710" cy="2604097"/>
        </a:xfrm>
        <a:prstGeom prst="rect">
          <a:avLst/>
        </a:prstGeom>
        <a:noFill/>
        <a:ln w="22225" cap="rnd" cmpd="sng" algn="ctr">
          <a:noFill/>
          <a:prstDash val="solid"/>
        </a:ln>
        <a:effectLst/>
        <a:sp3d/>
      </dsp:spPr>
      <dsp:style>
        <a:lnRef idx="3">
          <a:scrgbClr r="0" g="0" b="0"/>
        </a:lnRef>
        <a:fillRef idx="1">
          <a:scrgbClr r="0" g="0" b="0"/>
        </a:fillRef>
        <a:effectRef idx="1">
          <a:scrgbClr r="0" g="0" b="0"/>
        </a:effectRef>
        <a:fontRef idx="minor">
          <a:schemeClr val="lt1"/>
        </a:fontRef>
      </dsp:style>
      <dsp:txBody>
        <a:bodyPr spcFirstLastPara="0" vert="horz" wrap="square" lIns="0" tIns="54864" rIns="0" bIns="0" numCol="1" spcCol="1270" anchor="t" anchorCtr="0">
          <a:noAutofit/>
        </a:bodyPr>
        <a:lstStyle/>
        <a:p>
          <a:pPr marL="0" lvl="0" indent="0" algn="l" defTabSz="711200">
            <a:lnSpc>
              <a:spcPct val="90000"/>
            </a:lnSpc>
            <a:spcBef>
              <a:spcPct val="0"/>
            </a:spcBef>
            <a:spcAft>
              <a:spcPct val="35000"/>
            </a:spcAft>
            <a:buNone/>
          </a:pPr>
          <a:r>
            <a:rPr lang="es-EC" sz="1600" kern="1200" dirty="0">
              <a:latin typeface="Book Antiqua" panose="02040602050305030304" pitchFamily="18" charset="0"/>
            </a:rPr>
            <a:t>Apoyarse en los servicios de las instituciones financieras, nos permite encontrar los mejores beneficios que aporten a la estrategia del ahorro. </a:t>
          </a:r>
          <a:endParaRPr lang="es-ES" sz="1600" b="1" kern="1200" dirty="0">
            <a:latin typeface="Book Antiqua" panose="02040602050305030304" pitchFamily="18" charset="0"/>
          </a:endParaRPr>
        </a:p>
        <a:p>
          <a:pPr marL="0" lvl="0" indent="0" algn="l" defTabSz="666750">
            <a:lnSpc>
              <a:spcPct val="90000"/>
            </a:lnSpc>
            <a:spcBef>
              <a:spcPct val="0"/>
            </a:spcBef>
            <a:spcAft>
              <a:spcPct val="35000"/>
            </a:spcAft>
            <a:buNone/>
          </a:pPr>
          <a:endParaRPr lang="en-US" sz="1500" kern="1200"/>
        </a:p>
      </dsp:txBody>
      <dsp:txXfrm>
        <a:off x="7175727" y="596607"/>
        <a:ext cx="1616710" cy="2604097"/>
      </dsp:txXfrm>
    </dsp:sp>
  </dsp:spTree>
</dsp:drawing>
</file>

<file path=ppt/diagrams/drawing1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C873169-4A24-49B0-92F5-3228FD31EB24}">
      <dsp:nvSpPr>
        <dsp:cNvPr id="0" name=""/>
        <dsp:cNvSpPr/>
      </dsp:nvSpPr>
      <dsp:spPr>
        <a:xfrm rot="16200000">
          <a:off x="1226343" y="-1226343"/>
          <a:ext cx="2005012" cy="4457700"/>
        </a:xfrm>
        <a:prstGeom prst="round1Rect">
          <a:avLst/>
        </a:prstGeom>
        <a:solidFill>
          <a:schemeClr val="lt1">
            <a:hueOff val="0"/>
            <a:satOff val="0"/>
            <a:lumOff val="0"/>
            <a:alphaOff val="0"/>
          </a:schemeClr>
        </a:solidFill>
        <a:ln w="15875" cap="rnd" cmpd="sng" algn="ctr">
          <a:solidFill>
            <a:schemeClr val="accent3">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128016" rIns="128016" bIns="128016" numCol="1" spcCol="1270" anchor="ctr" anchorCtr="0">
          <a:noAutofit/>
        </a:bodyPr>
        <a:lstStyle/>
        <a:p>
          <a:pPr marL="0" lvl="0" indent="0" algn="ctr" defTabSz="800100">
            <a:lnSpc>
              <a:spcPct val="90000"/>
            </a:lnSpc>
            <a:spcBef>
              <a:spcPct val="0"/>
            </a:spcBef>
            <a:spcAft>
              <a:spcPct val="35000"/>
            </a:spcAft>
            <a:buNone/>
          </a:pPr>
          <a:r>
            <a:rPr lang="es-EC" sz="1800" kern="1200" dirty="0">
              <a:latin typeface="Book Antiqua" panose="02040602050305030304" pitchFamily="18" charset="0"/>
            </a:rPr>
            <a:t>Reduce gradualmente los consumos superficiales, hasta sentirse cómodo con el nuevo manejo del dinero.</a:t>
          </a:r>
          <a:endParaRPr lang="en-US" sz="1800" kern="1200" dirty="0">
            <a:latin typeface="Book Antiqua" panose="02040602050305030304" pitchFamily="18" charset="0"/>
          </a:endParaRPr>
        </a:p>
      </dsp:txBody>
      <dsp:txXfrm rot="5400000">
        <a:off x="0" y="0"/>
        <a:ext cx="4457700" cy="1503759"/>
      </dsp:txXfrm>
    </dsp:sp>
    <dsp:sp modelId="{E764CFD8-5C75-42EB-9903-0483F5780B2C}">
      <dsp:nvSpPr>
        <dsp:cNvPr id="0" name=""/>
        <dsp:cNvSpPr/>
      </dsp:nvSpPr>
      <dsp:spPr>
        <a:xfrm>
          <a:off x="4457700" y="0"/>
          <a:ext cx="4457700" cy="2005012"/>
        </a:xfrm>
        <a:prstGeom prst="round1Rect">
          <a:avLst/>
        </a:prstGeom>
        <a:solidFill>
          <a:schemeClr val="lt1">
            <a:hueOff val="0"/>
            <a:satOff val="0"/>
            <a:lumOff val="0"/>
            <a:alphaOff val="0"/>
          </a:schemeClr>
        </a:solidFill>
        <a:ln w="15875" cap="rnd" cmpd="sng" algn="ctr">
          <a:solidFill>
            <a:schemeClr val="accent3">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113792" rIns="113792" bIns="113792" numCol="1" spcCol="1270" anchor="ctr" anchorCtr="0">
          <a:noAutofit/>
        </a:bodyPr>
        <a:lstStyle/>
        <a:p>
          <a:pPr marL="0" lvl="0" indent="0" algn="ctr" defTabSz="711200">
            <a:lnSpc>
              <a:spcPct val="90000"/>
            </a:lnSpc>
            <a:spcBef>
              <a:spcPct val="0"/>
            </a:spcBef>
            <a:spcAft>
              <a:spcPct val="35000"/>
            </a:spcAft>
            <a:buNone/>
          </a:pPr>
          <a:r>
            <a:rPr lang="es-EC" sz="1600" kern="1200" dirty="0">
              <a:latin typeface="Book Antiqua" panose="02040602050305030304" pitchFamily="18" charset="0"/>
            </a:rPr>
            <a:t>Aumenta periódicamente, en la medida de las posibilidades, el monto de ahorro mensual.</a:t>
          </a:r>
        </a:p>
      </dsp:txBody>
      <dsp:txXfrm>
        <a:off x="4457700" y="0"/>
        <a:ext cx="4457700" cy="1503759"/>
      </dsp:txXfrm>
    </dsp:sp>
    <dsp:sp modelId="{62ACB689-E69C-4EF4-BC85-2622279AC761}">
      <dsp:nvSpPr>
        <dsp:cNvPr id="0" name=""/>
        <dsp:cNvSpPr/>
      </dsp:nvSpPr>
      <dsp:spPr>
        <a:xfrm rot="10800000">
          <a:off x="0" y="2005012"/>
          <a:ext cx="4457700" cy="2005012"/>
        </a:xfrm>
        <a:prstGeom prst="round1Rect">
          <a:avLst/>
        </a:prstGeom>
        <a:solidFill>
          <a:schemeClr val="lt1">
            <a:hueOff val="0"/>
            <a:satOff val="0"/>
            <a:lumOff val="0"/>
            <a:alphaOff val="0"/>
          </a:schemeClr>
        </a:solidFill>
        <a:ln w="15875" cap="rnd" cmpd="sng" algn="ctr">
          <a:solidFill>
            <a:schemeClr val="accent3">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113792" rIns="113792" bIns="113792" numCol="1" spcCol="1270" anchor="ctr" anchorCtr="0">
          <a:noAutofit/>
        </a:bodyPr>
        <a:lstStyle/>
        <a:p>
          <a:pPr marL="0" lvl="0" indent="0" algn="ctr" defTabSz="711200">
            <a:lnSpc>
              <a:spcPct val="90000"/>
            </a:lnSpc>
            <a:spcBef>
              <a:spcPct val="0"/>
            </a:spcBef>
            <a:spcAft>
              <a:spcPct val="35000"/>
            </a:spcAft>
            <a:buNone/>
          </a:pPr>
          <a:r>
            <a:rPr lang="es-EC" sz="1600" kern="1200" dirty="0">
              <a:latin typeface="Book Antiqua" panose="02040602050305030304" pitchFamily="18" charset="0"/>
            </a:rPr>
            <a:t>Reconoce el verdadero valor del dinero y la importancia de ahorrar para el futuro, e inculca estos valores a sus seres queridos.</a:t>
          </a:r>
          <a:endParaRPr lang="es-ES" sz="1600" kern="1200" dirty="0">
            <a:latin typeface="Book Antiqua" panose="02040602050305030304" pitchFamily="18" charset="0"/>
          </a:endParaRPr>
        </a:p>
      </dsp:txBody>
      <dsp:txXfrm rot="10800000">
        <a:off x="0" y="2506265"/>
        <a:ext cx="4457700" cy="1503759"/>
      </dsp:txXfrm>
    </dsp:sp>
    <dsp:sp modelId="{9F9E9BE1-DD76-4F22-804E-AB158751DD36}">
      <dsp:nvSpPr>
        <dsp:cNvPr id="0" name=""/>
        <dsp:cNvSpPr/>
      </dsp:nvSpPr>
      <dsp:spPr>
        <a:xfrm rot="5400000">
          <a:off x="5684043" y="778668"/>
          <a:ext cx="2005012" cy="4457700"/>
        </a:xfrm>
        <a:prstGeom prst="round1Rect">
          <a:avLst/>
        </a:prstGeom>
        <a:solidFill>
          <a:schemeClr val="lt1">
            <a:hueOff val="0"/>
            <a:satOff val="0"/>
            <a:lumOff val="0"/>
            <a:alphaOff val="0"/>
          </a:schemeClr>
        </a:solidFill>
        <a:ln w="15875" cap="rnd" cmpd="sng" algn="ctr">
          <a:solidFill>
            <a:schemeClr val="accent3">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113792" rIns="113792" bIns="113792" numCol="1" spcCol="1270" anchor="ctr" anchorCtr="0">
          <a:noAutofit/>
        </a:bodyPr>
        <a:lstStyle/>
        <a:p>
          <a:pPr marL="0" lvl="0" indent="0" algn="ctr" defTabSz="711200">
            <a:lnSpc>
              <a:spcPct val="90000"/>
            </a:lnSpc>
            <a:spcBef>
              <a:spcPct val="0"/>
            </a:spcBef>
            <a:spcAft>
              <a:spcPct val="35000"/>
            </a:spcAft>
            <a:buNone/>
          </a:pPr>
          <a:r>
            <a:rPr lang="es-EC" sz="1600" kern="1200" dirty="0">
              <a:latin typeface="Book Antiqua" panose="02040602050305030304" pitchFamily="18" charset="0"/>
            </a:rPr>
            <a:t>Considera los programas de ahorro que ofrecen algunas empresas y las instituciones financieras. El objetivo es alcanzar sus metas más rápido.</a:t>
          </a:r>
          <a:endParaRPr lang="es-ES" sz="1600" kern="1200" dirty="0">
            <a:latin typeface="Book Antiqua" panose="02040602050305030304" pitchFamily="18" charset="0"/>
          </a:endParaRPr>
        </a:p>
      </dsp:txBody>
      <dsp:txXfrm rot="-5400000">
        <a:off x="4457700" y="2506265"/>
        <a:ext cx="4457700" cy="1503759"/>
      </dsp:txXfrm>
    </dsp:sp>
    <dsp:sp modelId="{2CE0BE8E-2C97-4723-9535-1CB14DBC615B}">
      <dsp:nvSpPr>
        <dsp:cNvPr id="0" name=""/>
        <dsp:cNvSpPr/>
      </dsp:nvSpPr>
      <dsp:spPr>
        <a:xfrm>
          <a:off x="2504304" y="1414867"/>
          <a:ext cx="3906790" cy="1180290"/>
        </a:xfrm>
        <a:prstGeom prst="roundRect">
          <a:avLst/>
        </a:prstGeom>
        <a:solidFill>
          <a:schemeClr val="accent1">
            <a:lumMod val="40000"/>
            <a:lumOff val="6000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s-EC" sz="1600" kern="1200" dirty="0">
              <a:latin typeface="Book Antiqua" panose="02040602050305030304" pitchFamily="18" charset="0"/>
            </a:rPr>
            <a:t>Un buen ahorrador se esfuerza por continuar aumentando sus ahorros y se aleja de las situaciones que pueden afectar sus ahorros.</a:t>
          </a:r>
          <a:endParaRPr lang="es-ES" sz="1600" kern="1200" dirty="0">
            <a:latin typeface="Book Antiqua" panose="02040602050305030304" pitchFamily="18" charset="0"/>
          </a:endParaRPr>
        </a:p>
      </dsp:txBody>
      <dsp:txXfrm>
        <a:off x="2561921" y="1472484"/>
        <a:ext cx="3791556" cy="1065056"/>
      </dsp:txXfrm>
    </dsp:sp>
  </dsp:spTree>
</dsp:drawing>
</file>

<file path=ppt/diagrams/drawing1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BEC6E15-B58C-4335-ABB0-23FFAD4A0597}">
      <dsp:nvSpPr>
        <dsp:cNvPr id="0" name=""/>
        <dsp:cNvSpPr/>
      </dsp:nvSpPr>
      <dsp:spPr>
        <a:xfrm>
          <a:off x="1075490" y="1059"/>
          <a:ext cx="8196388" cy="806909"/>
        </a:xfrm>
        <a:prstGeom prst="roundRect">
          <a:avLst>
            <a:gd name="adj" fmla="val 10000"/>
          </a:avLst>
        </a:prstGeom>
        <a:gradFill rotWithShape="0">
          <a:gsLst>
            <a:gs pos="0">
              <a:schemeClr val="lt1">
                <a:hueOff val="0"/>
                <a:satOff val="0"/>
                <a:lumOff val="0"/>
                <a:alphaOff val="0"/>
                <a:tint val="96000"/>
                <a:lumMod val="104000"/>
              </a:schemeClr>
            </a:gs>
            <a:gs pos="100000">
              <a:schemeClr val="lt1">
                <a:hueOff val="0"/>
                <a:satOff val="0"/>
                <a:lumOff val="0"/>
                <a:alphaOff val="0"/>
                <a:shade val="98000"/>
                <a:lumMod val="94000"/>
              </a:schemeClr>
            </a:gs>
          </a:gsLst>
          <a:lin ang="5400000" scaled="0"/>
        </a:gradFill>
        <a:ln>
          <a:noFill/>
        </a:ln>
        <a:effectLst>
          <a:outerShdw blurRad="50800" dist="38100" dir="5400000" rotWithShape="0">
            <a:srgbClr val="000000">
              <a:alpha val="60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38100" tIns="25400" rIns="38100" bIns="25400" numCol="1" spcCol="1270" anchor="ctr" anchorCtr="0">
          <a:noAutofit/>
        </a:bodyPr>
        <a:lstStyle/>
        <a:p>
          <a:pPr marL="0" lvl="0" indent="0" algn="ctr" defTabSz="889000">
            <a:lnSpc>
              <a:spcPct val="90000"/>
            </a:lnSpc>
            <a:spcBef>
              <a:spcPct val="0"/>
            </a:spcBef>
            <a:spcAft>
              <a:spcPct val="35000"/>
            </a:spcAft>
            <a:buNone/>
          </a:pPr>
          <a:r>
            <a:rPr lang="es-ES" sz="2000" kern="1200" dirty="0">
              <a:latin typeface="Book Antiqua" panose="02040602050305030304" pitchFamily="18" charset="0"/>
            </a:rPr>
            <a:t>Los siguientes son algunos consejos sobre consumo responsable:</a:t>
          </a:r>
        </a:p>
      </dsp:txBody>
      <dsp:txXfrm>
        <a:off x="1099124" y="24693"/>
        <a:ext cx="8149120" cy="759641"/>
      </dsp:txXfrm>
    </dsp:sp>
    <dsp:sp modelId="{2C4772D2-4DBE-4826-B8DA-7001D5322E14}">
      <dsp:nvSpPr>
        <dsp:cNvPr id="0" name=""/>
        <dsp:cNvSpPr/>
      </dsp:nvSpPr>
      <dsp:spPr>
        <a:xfrm>
          <a:off x="1149155" y="953212"/>
          <a:ext cx="806909" cy="806909"/>
        </a:xfrm>
        <a:prstGeom prst="roundRect">
          <a:avLst>
            <a:gd name="adj" fmla="val 16670"/>
          </a:avLst>
        </a:prstGeom>
        <a:blipFill rotWithShape="1">
          <a:blip xmlns:r="http://schemas.openxmlformats.org/officeDocument/2006/relationships" r:embed="rId1"/>
          <a:stretch>
            <a:fillRect/>
          </a:stretch>
        </a:blipFill>
        <a:ln>
          <a:noFill/>
        </a:ln>
        <a:effectLst>
          <a:outerShdw blurRad="50800" dist="38100" dir="5400000" rotWithShape="0">
            <a:srgbClr val="000000">
              <a:alpha val="60000"/>
            </a:srgbClr>
          </a:outerShdw>
        </a:effectLst>
      </dsp:spPr>
      <dsp:style>
        <a:lnRef idx="0">
          <a:scrgbClr r="0" g="0" b="0"/>
        </a:lnRef>
        <a:fillRef idx="3">
          <a:scrgbClr r="0" g="0" b="0"/>
        </a:fillRef>
        <a:effectRef idx="3">
          <a:scrgbClr r="0" g="0" b="0"/>
        </a:effectRef>
        <a:fontRef idx="minor">
          <a:schemeClr val="lt1"/>
        </a:fontRef>
      </dsp:style>
    </dsp:sp>
    <dsp:sp modelId="{D82FF9CF-4D76-41F5-8A0F-F4B58538839D}">
      <dsp:nvSpPr>
        <dsp:cNvPr id="0" name=""/>
        <dsp:cNvSpPr/>
      </dsp:nvSpPr>
      <dsp:spPr>
        <a:xfrm>
          <a:off x="2015775" y="992403"/>
          <a:ext cx="7216580" cy="806909"/>
        </a:xfrm>
        <a:prstGeom prst="roundRect">
          <a:avLst>
            <a:gd name="adj" fmla="val 16670"/>
          </a:avLst>
        </a:prstGeom>
        <a:gradFill rotWithShape="0">
          <a:gsLst>
            <a:gs pos="0">
              <a:schemeClr val="lt1">
                <a:hueOff val="0"/>
                <a:satOff val="0"/>
                <a:lumOff val="0"/>
                <a:alphaOff val="0"/>
                <a:tint val="96000"/>
                <a:lumMod val="104000"/>
              </a:schemeClr>
            </a:gs>
            <a:gs pos="100000">
              <a:schemeClr val="lt1">
                <a:hueOff val="0"/>
                <a:satOff val="0"/>
                <a:lumOff val="0"/>
                <a:alphaOff val="0"/>
                <a:shade val="98000"/>
                <a:lumMod val="94000"/>
              </a:schemeClr>
            </a:gs>
          </a:gsLst>
          <a:lin ang="5400000" scaled="0"/>
        </a:gradFill>
        <a:ln>
          <a:noFill/>
        </a:ln>
        <a:effectLst>
          <a:outerShdw blurRad="50800" dist="38100" dir="5400000" rotWithShape="0">
            <a:srgbClr val="000000">
              <a:alpha val="60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3792" tIns="113792" rIns="113792" bIns="113792" numCol="1" spcCol="1270" anchor="ctr" anchorCtr="0">
          <a:noAutofit/>
        </a:bodyPr>
        <a:lstStyle/>
        <a:p>
          <a:pPr marL="0" lvl="0" indent="0" algn="ctr" defTabSz="711200">
            <a:lnSpc>
              <a:spcPct val="90000"/>
            </a:lnSpc>
            <a:spcBef>
              <a:spcPct val="0"/>
            </a:spcBef>
            <a:spcAft>
              <a:spcPct val="35000"/>
            </a:spcAft>
            <a:buNone/>
          </a:pPr>
          <a:r>
            <a:rPr lang="es-ES" sz="1600" kern="1200" dirty="0">
              <a:latin typeface="Book Antiqua" panose="02040602050305030304" pitchFamily="18" charset="0"/>
            </a:rPr>
            <a:t>Para diferenciar las necesidades básicas de los deseos y caprichos, antes de una compra, es oportuno preguntarse si realmente se necesita ese artículo.</a:t>
          </a:r>
        </a:p>
      </dsp:txBody>
      <dsp:txXfrm>
        <a:off x="2055172" y="1031800"/>
        <a:ext cx="7137786" cy="728115"/>
      </dsp:txXfrm>
    </dsp:sp>
    <dsp:sp modelId="{8F778ADE-48AC-45C1-BC31-C4E232A06E2B}">
      <dsp:nvSpPr>
        <dsp:cNvPr id="0" name=""/>
        <dsp:cNvSpPr/>
      </dsp:nvSpPr>
      <dsp:spPr>
        <a:xfrm>
          <a:off x="1191114" y="1856951"/>
          <a:ext cx="806909" cy="806909"/>
        </a:xfrm>
        <a:prstGeom prst="roundRect">
          <a:avLst>
            <a:gd name="adj" fmla="val 16670"/>
          </a:avLst>
        </a:prstGeom>
        <a:blipFill rotWithShape="1">
          <a:blip xmlns:r="http://schemas.openxmlformats.org/officeDocument/2006/relationships" r:embed="rId2"/>
          <a:stretch>
            <a:fillRect/>
          </a:stretch>
        </a:blipFill>
        <a:ln>
          <a:noFill/>
        </a:ln>
        <a:effectLst>
          <a:outerShdw blurRad="50800" dist="38100" dir="5400000" rotWithShape="0">
            <a:srgbClr val="000000">
              <a:alpha val="60000"/>
            </a:srgbClr>
          </a:outerShdw>
        </a:effectLst>
      </dsp:spPr>
      <dsp:style>
        <a:lnRef idx="0">
          <a:scrgbClr r="0" g="0" b="0"/>
        </a:lnRef>
        <a:fillRef idx="3">
          <a:scrgbClr r="0" g="0" b="0"/>
        </a:fillRef>
        <a:effectRef idx="3">
          <a:scrgbClr r="0" g="0" b="0"/>
        </a:effectRef>
        <a:fontRef idx="minor">
          <a:schemeClr val="lt1"/>
        </a:fontRef>
      </dsp:style>
    </dsp:sp>
    <dsp:sp modelId="{7391D119-11BC-42AF-8133-C3E6E4A25ECD}">
      <dsp:nvSpPr>
        <dsp:cNvPr id="0" name=""/>
        <dsp:cNvSpPr/>
      </dsp:nvSpPr>
      <dsp:spPr>
        <a:xfrm>
          <a:off x="2047447" y="1883078"/>
          <a:ext cx="7158790" cy="806909"/>
        </a:xfrm>
        <a:prstGeom prst="roundRect">
          <a:avLst>
            <a:gd name="adj" fmla="val 16670"/>
          </a:avLst>
        </a:prstGeom>
        <a:gradFill rotWithShape="0">
          <a:gsLst>
            <a:gs pos="0">
              <a:schemeClr val="lt1">
                <a:hueOff val="0"/>
                <a:satOff val="0"/>
                <a:lumOff val="0"/>
                <a:alphaOff val="0"/>
                <a:tint val="96000"/>
                <a:lumMod val="104000"/>
              </a:schemeClr>
            </a:gs>
            <a:gs pos="100000">
              <a:schemeClr val="lt1">
                <a:hueOff val="0"/>
                <a:satOff val="0"/>
                <a:lumOff val="0"/>
                <a:alphaOff val="0"/>
                <a:shade val="98000"/>
                <a:lumMod val="94000"/>
              </a:schemeClr>
            </a:gs>
          </a:gsLst>
          <a:lin ang="5400000" scaled="0"/>
        </a:gradFill>
        <a:ln>
          <a:noFill/>
        </a:ln>
        <a:effectLst>
          <a:outerShdw blurRad="50800" dist="38100" dir="5400000" rotWithShape="0">
            <a:srgbClr val="000000">
              <a:alpha val="60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3792" tIns="113792" rIns="113792" bIns="113792" numCol="1" spcCol="1270" anchor="ctr" anchorCtr="0">
          <a:noAutofit/>
        </a:bodyPr>
        <a:lstStyle/>
        <a:p>
          <a:pPr marL="0" lvl="0" indent="0" algn="ctr" defTabSz="711200">
            <a:lnSpc>
              <a:spcPct val="90000"/>
            </a:lnSpc>
            <a:spcBef>
              <a:spcPct val="0"/>
            </a:spcBef>
            <a:spcAft>
              <a:spcPct val="35000"/>
            </a:spcAft>
            <a:buNone/>
          </a:pPr>
          <a:r>
            <a:rPr lang="es-ES" sz="1600" kern="1200" dirty="0">
              <a:latin typeface="Book Antiqua" panose="02040602050305030304" pitchFamily="18" charset="0"/>
            </a:rPr>
            <a:t>Es fundamentar apegarse al presupuesto personal.</a:t>
          </a:r>
        </a:p>
      </dsp:txBody>
      <dsp:txXfrm>
        <a:off x="2086844" y="1922475"/>
        <a:ext cx="7079996" cy="728115"/>
      </dsp:txXfrm>
    </dsp:sp>
    <dsp:sp modelId="{CCF72CED-7189-4813-A0F0-41897441AFEB}">
      <dsp:nvSpPr>
        <dsp:cNvPr id="0" name=""/>
        <dsp:cNvSpPr/>
      </dsp:nvSpPr>
      <dsp:spPr>
        <a:xfrm>
          <a:off x="1049690" y="2747625"/>
          <a:ext cx="922910" cy="806909"/>
        </a:xfrm>
        <a:prstGeom prst="roundRect">
          <a:avLst>
            <a:gd name="adj" fmla="val 16670"/>
          </a:avLst>
        </a:prstGeom>
        <a:blipFill rotWithShape="1">
          <a:blip xmlns:r="http://schemas.openxmlformats.org/officeDocument/2006/relationships" r:embed="rId3"/>
          <a:stretch>
            <a:fillRect/>
          </a:stretch>
        </a:blipFill>
        <a:ln>
          <a:noFill/>
        </a:ln>
        <a:effectLst>
          <a:outerShdw blurRad="50800" dist="38100" dir="5400000" rotWithShape="0">
            <a:srgbClr val="000000">
              <a:alpha val="60000"/>
            </a:srgbClr>
          </a:outerShdw>
        </a:effectLst>
      </dsp:spPr>
      <dsp:style>
        <a:lnRef idx="0">
          <a:scrgbClr r="0" g="0" b="0"/>
        </a:lnRef>
        <a:fillRef idx="3">
          <a:scrgbClr r="0" g="0" b="0"/>
        </a:fillRef>
        <a:effectRef idx="3">
          <a:scrgbClr r="0" g="0" b="0"/>
        </a:effectRef>
        <a:fontRef idx="minor">
          <a:schemeClr val="lt1"/>
        </a:fontRef>
      </dsp:style>
    </dsp:sp>
    <dsp:sp modelId="{DDC45E8B-0219-4C58-881B-B71771DD483C}">
      <dsp:nvSpPr>
        <dsp:cNvPr id="0" name=""/>
        <dsp:cNvSpPr/>
      </dsp:nvSpPr>
      <dsp:spPr>
        <a:xfrm>
          <a:off x="1972003" y="2760689"/>
          <a:ext cx="7221142" cy="806909"/>
        </a:xfrm>
        <a:prstGeom prst="roundRect">
          <a:avLst>
            <a:gd name="adj" fmla="val 16670"/>
          </a:avLst>
        </a:prstGeom>
        <a:gradFill rotWithShape="0">
          <a:gsLst>
            <a:gs pos="0">
              <a:schemeClr val="lt1">
                <a:hueOff val="0"/>
                <a:satOff val="0"/>
                <a:lumOff val="0"/>
                <a:alphaOff val="0"/>
                <a:tint val="96000"/>
                <a:lumMod val="104000"/>
              </a:schemeClr>
            </a:gs>
            <a:gs pos="100000">
              <a:schemeClr val="lt1">
                <a:hueOff val="0"/>
                <a:satOff val="0"/>
                <a:lumOff val="0"/>
                <a:alphaOff val="0"/>
                <a:shade val="98000"/>
                <a:lumMod val="94000"/>
              </a:schemeClr>
            </a:gs>
          </a:gsLst>
          <a:lin ang="5400000" scaled="0"/>
        </a:gradFill>
        <a:ln>
          <a:noFill/>
        </a:ln>
        <a:effectLst>
          <a:outerShdw blurRad="50800" dist="38100" dir="5400000" rotWithShape="0">
            <a:srgbClr val="000000">
              <a:alpha val="60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3792" tIns="113792" rIns="113792" bIns="113792" numCol="1" spcCol="1270" anchor="ctr" anchorCtr="0">
          <a:noAutofit/>
        </a:bodyPr>
        <a:lstStyle/>
        <a:p>
          <a:pPr marL="0" lvl="0" indent="0" algn="ctr" defTabSz="711200">
            <a:lnSpc>
              <a:spcPct val="90000"/>
            </a:lnSpc>
            <a:spcBef>
              <a:spcPct val="0"/>
            </a:spcBef>
            <a:spcAft>
              <a:spcPct val="35000"/>
            </a:spcAft>
            <a:buNone/>
          </a:pPr>
          <a:r>
            <a:rPr lang="es-ES" sz="1600" kern="1200" dirty="0">
              <a:latin typeface="Book Antiqua" panose="02040602050305030304" pitchFamily="18" charset="0"/>
            </a:rPr>
            <a:t>No se debe malgastar los ingresos: evitar adquirir productos y servicios suntuosos o que sobrepasan la capacidad adquisitiva de cada persona</a:t>
          </a:r>
          <a:r>
            <a:rPr lang="es-ES" sz="1300" kern="1200" dirty="0"/>
            <a:t>.</a:t>
          </a:r>
          <a:endParaRPr lang="en-US" sz="1300" kern="1200" dirty="0"/>
        </a:p>
      </dsp:txBody>
      <dsp:txXfrm>
        <a:off x="2011400" y="2800086"/>
        <a:ext cx="7142348" cy="728115"/>
      </dsp:txXfrm>
    </dsp:sp>
    <dsp:sp modelId="{397E6476-57B7-4C75-BB2B-5DA5EB789101}">
      <dsp:nvSpPr>
        <dsp:cNvPr id="0" name=""/>
        <dsp:cNvSpPr/>
      </dsp:nvSpPr>
      <dsp:spPr>
        <a:xfrm>
          <a:off x="1120778" y="3664428"/>
          <a:ext cx="806909" cy="806909"/>
        </a:xfrm>
        <a:prstGeom prst="roundRect">
          <a:avLst>
            <a:gd name="adj" fmla="val 16670"/>
          </a:avLst>
        </a:prstGeom>
        <a:blipFill rotWithShape="1">
          <a:blip xmlns:r="http://schemas.openxmlformats.org/officeDocument/2006/relationships" r:embed="rId4"/>
          <a:stretch>
            <a:fillRect/>
          </a:stretch>
        </a:blipFill>
        <a:ln>
          <a:noFill/>
        </a:ln>
        <a:effectLst>
          <a:outerShdw blurRad="50800" dist="38100" dir="5400000" rotWithShape="0">
            <a:srgbClr val="000000">
              <a:alpha val="60000"/>
            </a:srgbClr>
          </a:outerShdw>
        </a:effectLst>
      </dsp:spPr>
      <dsp:style>
        <a:lnRef idx="0">
          <a:scrgbClr r="0" g="0" b="0"/>
        </a:lnRef>
        <a:fillRef idx="3">
          <a:scrgbClr r="0" g="0" b="0"/>
        </a:fillRef>
        <a:effectRef idx="3">
          <a:scrgbClr r="0" g="0" b="0"/>
        </a:effectRef>
        <a:fontRef idx="minor">
          <a:schemeClr val="lt1"/>
        </a:fontRef>
      </dsp:style>
    </dsp:sp>
    <dsp:sp modelId="{8DA40759-6FAC-4965-8018-A8230FFCDF84}">
      <dsp:nvSpPr>
        <dsp:cNvPr id="0" name=""/>
        <dsp:cNvSpPr/>
      </dsp:nvSpPr>
      <dsp:spPr>
        <a:xfrm>
          <a:off x="2011279" y="3664428"/>
          <a:ext cx="7168840" cy="806909"/>
        </a:xfrm>
        <a:prstGeom prst="roundRect">
          <a:avLst>
            <a:gd name="adj" fmla="val 16670"/>
          </a:avLst>
        </a:prstGeom>
        <a:gradFill rotWithShape="0">
          <a:gsLst>
            <a:gs pos="0">
              <a:schemeClr val="lt1">
                <a:hueOff val="0"/>
                <a:satOff val="0"/>
                <a:lumOff val="0"/>
                <a:alphaOff val="0"/>
                <a:tint val="96000"/>
                <a:lumMod val="104000"/>
              </a:schemeClr>
            </a:gs>
            <a:gs pos="100000">
              <a:schemeClr val="lt1">
                <a:hueOff val="0"/>
                <a:satOff val="0"/>
                <a:lumOff val="0"/>
                <a:alphaOff val="0"/>
                <a:shade val="98000"/>
                <a:lumMod val="94000"/>
              </a:schemeClr>
            </a:gs>
          </a:gsLst>
          <a:lin ang="5400000" scaled="0"/>
        </a:gradFill>
        <a:ln>
          <a:noFill/>
        </a:ln>
        <a:effectLst>
          <a:outerShdw blurRad="50800" dist="38100" dir="5400000" rotWithShape="0">
            <a:srgbClr val="000000">
              <a:alpha val="60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3792" tIns="113792" rIns="113792" bIns="113792" numCol="1" spcCol="1270" anchor="ctr" anchorCtr="0">
          <a:noAutofit/>
        </a:bodyPr>
        <a:lstStyle/>
        <a:p>
          <a:pPr marL="0" lvl="0" indent="0" algn="ctr" defTabSz="711200">
            <a:lnSpc>
              <a:spcPct val="90000"/>
            </a:lnSpc>
            <a:spcBef>
              <a:spcPct val="0"/>
            </a:spcBef>
            <a:spcAft>
              <a:spcPct val="35000"/>
            </a:spcAft>
            <a:buNone/>
          </a:pPr>
          <a:r>
            <a:rPr lang="es-ES" sz="1600" kern="1200" dirty="0">
              <a:latin typeface="Book Antiqua" panose="02040602050305030304" pitchFamily="18" charset="0"/>
            </a:rPr>
            <a:t>Cuando se va a adquirir un producto o servicio, se debe investigar, comparar precios y escoger la mejor opción.</a:t>
          </a:r>
          <a:endParaRPr lang="en-US" sz="1600" kern="1200" dirty="0">
            <a:latin typeface="Book Antiqua" panose="02040602050305030304" pitchFamily="18" charset="0"/>
          </a:endParaRPr>
        </a:p>
      </dsp:txBody>
      <dsp:txXfrm>
        <a:off x="2050676" y="3703825"/>
        <a:ext cx="7090046" cy="728115"/>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4EFD3BE-21FF-4335-81DC-740FD1964582}">
      <dsp:nvSpPr>
        <dsp:cNvPr id="0" name=""/>
        <dsp:cNvSpPr/>
      </dsp:nvSpPr>
      <dsp:spPr>
        <a:xfrm>
          <a:off x="0" y="769380"/>
          <a:ext cx="2716410" cy="835200"/>
        </a:xfrm>
        <a:prstGeom prst="rect">
          <a:avLst/>
        </a:prstGeom>
        <a:gradFill rotWithShape="0">
          <a:gsLst>
            <a:gs pos="0">
              <a:schemeClr val="accent1">
                <a:hueOff val="0"/>
                <a:satOff val="0"/>
                <a:lumOff val="0"/>
                <a:alphaOff val="0"/>
                <a:tint val="96000"/>
                <a:lumMod val="104000"/>
              </a:schemeClr>
            </a:gs>
            <a:gs pos="100000">
              <a:schemeClr val="accent1">
                <a:hueOff val="0"/>
                <a:satOff val="0"/>
                <a:lumOff val="0"/>
                <a:alphaOff val="0"/>
                <a:shade val="98000"/>
                <a:lumMod val="94000"/>
              </a:schemeClr>
            </a:gs>
          </a:gsLst>
          <a:lin ang="5400000" scaled="0"/>
        </a:gradFill>
        <a:ln w="9525" cap="rnd" cmpd="sng" algn="ctr">
          <a:solidFill>
            <a:schemeClr val="accent1">
              <a:hueOff val="0"/>
              <a:satOff val="0"/>
              <a:lumOff val="0"/>
              <a:alphaOff val="0"/>
            </a:schemeClr>
          </a:solidFill>
          <a:prstDash val="solid"/>
        </a:ln>
        <a:effectLst>
          <a:outerShdw blurRad="38100" dist="25400" dir="5400000" rotWithShape="0">
            <a:srgbClr val="000000">
              <a:alpha val="25000"/>
            </a:srgbClr>
          </a:outerShdw>
        </a:effectLst>
        <a:scene3d>
          <a:camera prst="orthographicFront"/>
          <a:lightRig rig="flat" dir="t"/>
        </a:scene3d>
        <a:sp3d prstMaterial="plastic">
          <a:bevelT w="120900" h="88900"/>
          <a:bevelB w="88900" h="31750" prst="angle"/>
        </a:sp3d>
      </dsp:spPr>
      <dsp:style>
        <a:lnRef idx="1">
          <a:scrgbClr r="0" g="0" b="0"/>
        </a:lnRef>
        <a:fillRef idx="3">
          <a:scrgbClr r="0" g="0" b="0"/>
        </a:fillRef>
        <a:effectRef idx="2">
          <a:scrgbClr r="0" g="0" b="0"/>
        </a:effectRef>
        <a:fontRef idx="minor">
          <a:schemeClr val="lt1"/>
        </a:fontRef>
      </dsp:style>
      <dsp:txBody>
        <a:bodyPr spcFirstLastPara="0" vert="horz" wrap="square" lIns="206248" tIns="117856" rIns="206248" bIns="117856" numCol="1" spcCol="1270" anchor="ctr" anchorCtr="0">
          <a:noAutofit/>
        </a:bodyPr>
        <a:lstStyle/>
        <a:p>
          <a:pPr marL="0" lvl="0" indent="0" algn="ctr" defTabSz="1289050">
            <a:lnSpc>
              <a:spcPct val="90000"/>
            </a:lnSpc>
            <a:spcBef>
              <a:spcPct val="0"/>
            </a:spcBef>
            <a:spcAft>
              <a:spcPct val="35000"/>
            </a:spcAft>
            <a:buNone/>
          </a:pPr>
          <a:r>
            <a:rPr lang="es-ES" sz="2900" b="1" kern="1200">
              <a:latin typeface="Book Antiqua" panose="02040602050305030304" pitchFamily="18" charset="0"/>
            </a:rPr>
            <a:t>Liquidez</a:t>
          </a:r>
          <a:r>
            <a:rPr lang="es-ES" sz="2900" b="1" kern="1200"/>
            <a:t>.</a:t>
          </a:r>
          <a:endParaRPr lang="es-ES" sz="2900" b="1" kern="1200" dirty="0"/>
        </a:p>
      </dsp:txBody>
      <dsp:txXfrm>
        <a:off x="0" y="769380"/>
        <a:ext cx="2716410" cy="835200"/>
      </dsp:txXfrm>
    </dsp:sp>
    <dsp:sp modelId="{97BD8B2C-264A-4F2E-AA73-6B0F87B5CA8F}">
      <dsp:nvSpPr>
        <dsp:cNvPr id="0" name=""/>
        <dsp:cNvSpPr/>
      </dsp:nvSpPr>
      <dsp:spPr>
        <a:xfrm>
          <a:off x="2786" y="1618395"/>
          <a:ext cx="2716410" cy="1751310"/>
        </a:xfrm>
        <a:prstGeom prst="rect">
          <a:avLst/>
        </a:prstGeom>
        <a:solidFill>
          <a:schemeClr val="accent1">
            <a:alpha val="90000"/>
            <a:tint val="40000"/>
            <a:hueOff val="0"/>
            <a:satOff val="0"/>
            <a:lumOff val="0"/>
            <a:alphaOff val="0"/>
          </a:schemeClr>
        </a:solidFill>
        <a:ln w="9525" cap="rnd" cmpd="sng" algn="ctr">
          <a:solidFill>
            <a:schemeClr val="accent1">
              <a:alpha val="90000"/>
              <a:tint val="40000"/>
              <a:hueOff val="0"/>
              <a:satOff val="0"/>
              <a:lumOff val="0"/>
              <a:alphaOff val="0"/>
            </a:schemeClr>
          </a:solidFill>
          <a:prstDash val="solid"/>
        </a:ln>
        <a:effectLst>
          <a:outerShdw blurRad="38100" dist="25400" dir="5400000" rotWithShape="0">
            <a:srgbClr val="000000">
              <a:alpha val="25000"/>
            </a:srgbClr>
          </a:outerShdw>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106680" tIns="106680" rIns="142240" bIns="160020" numCol="1" spcCol="1270" anchor="t" anchorCtr="0">
          <a:noAutofit/>
        </a:bodyPr>
        <a:lstStyle/>
        <a:p>
          <a:pPr marL="228600" lvl="1" indent="-228600" algn="l" defTabSz="889000">
            <a:lnSpc>
              <a:spcPct val="90000"/>
            </a:lnSpc>
            <a:spcBef>
              <a:spcPct val="0"/>
            </a:spcBef>
            <a:spcAft>
              <a:spcPct val="15000"/>
            </a:spcAft>
            <a:buChar char="•"/>
          </a:pPr>
          <a:r>
            <a:rPr lang="es-ES" sz="2000" kern="1200" dirty="0">
              <a:latin typeface="Book Antiqua" panose="02040602050305030304" pitchFamily="18" charset="0"/>
            </a:rPr>
            <a:t>Transformar una herramienta financiera en dinero sin pérdidas</a:t>
          </a:r>
          <a:r>
            <a:rPr lang="es-ES" sz="2200" kern="1200" dirty="0">
              <a:latin typeface="Book Antiqua" panose="02040602050305030304" pitchFamily="18" charset="0"/>
            </a:rPr>
            <a:t>.</a:t>
          </a:r>
        </a:p>
      </dsp:txBody>
      <dsp:txXfrm>
        <a:off x="2786" y="1618395"/>
        <a:ext cx="2716410" cy="1751310"/>
      </dsp:txXfrm>
    </dsp:sp>
    <dsp:sp modelId="{1E32811A-835A-499A-A450-771B89FB3731}">
      <dsp:nvSpPr>
        <dsp:cNvPr id="0" name=""/>
        <dsp:cNvSpPr/>
      </dsp:nvSpPr>
      <dsp:spPr>
        <a:xfrm>
          <a:off x="3099494" y="783194"/>
          <a:ext cx="2716410" cy="835200"/>
        </a:xfrm>
        <a:prstGeom prst="rect">
          <a:avLst/>
        </a:prstGeom>
        <a:gradFill rotWithShape="0">
          <a:gsLst>
            <a:gs pos="0">
              <a:schemeClr val="accent1">
                <a:hueOff val="0"/>
                <a:satOff val="0"/>
                <a:lumOff val="0"/>
                <a:alphaOff val="0"/>
                <a:tint val="96000"/>
                <a:lumMod val="104000"/>
              </a:schemeClr>
            </a:gs>
            <a:gs pos="100000">
              <a:schemeClr val="accent1">
                <a:hueOff val="0"/>
                <a:satOff val="0"/>
                <a:lumOff val="0"/>
                <a:alphaOff val="0"/>
                <a:shade val="98000"/>
                <a:lumMod val="94000"/>
              </a:schemeClr>
            </a:gs>
          </a:gsLst>
          <a:lin ang="5400000" scaled="0"/>
        </a:gradFill>
        <a:ln w="9525" cap="rnd" cmpd="sng" algn="ctr">
          <a:solidFill>
            <a:schemeClr val="accent1">
              <a:hueOff val="0"/>
              <a:satOff val="0"/>
              <a:lumOff val="0"/>
              <a:alphaOff val="0"/>
            </a:schemeClr>
          </a:solidFill>
          <a:prstDash val="solid"/>
        </a:ln>
        <a:effectLst>
          <a:outerShdw blurRad="38100" dist="25400" dir="5400000" rotWithShape="0">
            <a:srgbClr val="000000">
              <a:alpha val="25000"/>
            </a:srgbClr>
          </a:outerShdw>
        </a:effectLst>
        <a:scene3d>
          <a:camera prst="orthographicFront"/>
          <a:lightRig rig="flat" dir="t"/>
        </a:scene3d>
        <a:sp3d prstMaterial="plastic">
          <a:bevelT w="120900" h="88900"/>
          <a:bevelB w="88900" h="31750" prst="angle"/>
        </a:sp3d>
      </dsp:spPr>
      <dsp:style>
        <a:lnRef idx="1">
          <a:scrgbClr r="0" g="0" b="0"/>
        </a:lnRef>
        <a:fillRef idx="3">
          <a:scrgbClr r="0" g="0" b="0"/>
        </a:fillRef>
        <a:effectRef idx="2">
          <a:scrgbClr r="0" g="0" b="0"/>
        </a:effectRef>
        <a:fontRef idx="minor">
          <a:schemeClr val="lt1"/>
        </a:fontRef>
      </dsp:style>
      <dsp:txBody>
        <a:bodyPr spcFirstLastPara="0" vert="horz" wrap="square" lIns="206248" tIns="117856" rIns="206248" bIns="117856" numCol="1" spcCol="1270" anchor="ctr" anchorCtr="0">
          <a:noAutofit/>
        </a:bodyPr>
        <a:lstStyle/>
        <a:p>
          <a:pPr marL="0" lvl="0" indent="0" algn="ctr" defTabSz="1289050">
            <a:lnSpc>
              <a:spcPct val="90000"/>
            </a:lnSpc>
            <a:spcBef>
              <a:spcPct val="0"/>
            </a:spcBef>
            <a:spcAft>
              <a:spcPct val="35000"/>
            </a:spcAft>
            <a:buNone/>
          </a:pPr>
          <a:r>
            <a:rPr lang="es-ES" sz="2900" b="1" kern="1200">
              <a:latin typeface="Book Antiqua" panose="02040602050305030304" pitchFamily="18" charset="0"/>
            </a:rPr>
            <a:t>Riesgo.</a:t>
          </a:r>
          <a:endParaRPr lang="es-ES" sz="2900" b="1" kern="1200" dirty="0">
            <a:latin typeface="Book Antiqua" panose="02040602050305030304" pitchFamily="18" charset="0"/>
          </a:endParaRPr>
        </a:p>
      </dsp:txBody>
      <dsp:txXfrm>
        <a:off x="3099494" y="783194"/>
        <a:ext cx="2716410" cy="835200"/>
      </dsp:txXfrm>
    </dsp:sp>
    <dsp:sp modelId="{586B9197-FB7F-4237-A471-30A9DE87A331}">
      <dsp:nvSpPr>
        <dsp:cNvPr id="0" name=""/>
        <dsp:cNvSpPr/>
      </dsp:nvSpPr>
      <dsp:spPr>
        <a:xfrm>
          <a:off x="3099494" y="1618395"/>
          <a:ext cx="2716410" cy="1751310"/>
        </a:xfrm>
        <a:prstGeom prst="rect">
          <a:avLst/>
        </a:prstGeom>
        <a:solidFill>
          <a:schemeClr val="accent1">
            <a:alpha val="90000"/>
            <a:tint val="40000"/>
            <a:hueOff val="0"/>
            <a:satOff val="0"/>
            <a:lumOff val="0"/>
            <a:alphaOff val="0"/>
          </a:schemeClr>
        </a:solidFill>
        <a:ln w="9525" cap="rnd" cmpd="sng" algn="ctr">
          <a:solidFill>
            <a:schemeClr val="accent1">
              <a:alpha val="90000"/>
              <a:tint val="40000"/>
              <a:hueOff val="0"/>
              <a:satOff val="0"/>
              <a:lumOff val="0"/>
              <a:alphaOff val="0"/>
            </a:schemeClr>
          </a:solidFill>
          <a:prstDash val="solid"/>
        </a:ln>
        <a:effectLst>
          <a:outerShdw blurRad="38100" dist="25400" dir="5400000" rotWithShape="0">
            <a:srgbClr val="000000">
              <a:alpha val="25000"/>
            </a:srgbClr>
          </a:outerShdw>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106680" tIns="106680" rIns="142240" bIns="160020" numCol="1" spcCol="1270" anchor="t" anchorCtr="0">
          <a:noAutofit/>
        </a:bodyPr>
        <a:lstStyle/>
        <a:p>
          <a:pPr marL="228600" lvl="1" indent="-228600" algn="l" defTabSz="889000">
            <a:lnSpc>
              <a:spcPct val="90000"/>
            </a:lnSpc>
            <a:spcBef>
              <a:spcPct val="0"/>
            </a:spcBef>
            <a:spcAft>
              <a:spcPct val="15000"/>
            </a:spcAft>
            <a:buChar char="•"/>
          </a:pPr>
          <a:r>
            <a:rPr lang="es-ES" sz="2000" kern="1200" dirty="0">
              <a:latin typeface="Book Antiqua" panose="02040602050305030304" pitchFamily="18" charset="0"/>
            </a:rPr>
            <a:t>Probabilidad de cumplir pagos a tiempo.</a:t>
          </a:r>
        </a:p>
      </dsp:txBody>
      <dsp:txXfrm>
        <a:off x="3099494" y="1618395"/>
        <a:ext cx="2716410" cy="1751310"/>
      </dsp:txXfrm>
    </dsp:sp>
    <dsp:sp modelId="{84C75C75-F246-47EB-BAF4-30A509FF4CEA}">
      <dsp:nvSpPr>
        <dsp:cNvPr id="0" name=""/>
        <dsp:cNvSpPr/>
      </dsp:nvSpPr>
      <dsp:spPr>
        <a:xfrm>
          <a:off x="6196202" y="783194"/>
          <a:ext cx="2716410" cy="835200"/>
        </a:xfrm>
        <a:prstGeom prst="rect">
          <a:avLst/>
        </a:prstGeom>
        <a:gradFill rotWithShape="0">
          <a:gsLst>
            <a:gs pos="0">
              <a:schemeClr val="accent1">
                <a:hueOff val="0"/>
                <a:satOff val="0"/>
                <a:lumOff val="0"/>
                <a:alphaOff val="0"/>
                <a:tint val="96000"/>
                <a:lumMod val="104000"/>
              </a:schemeClr>
            </a:gs>
            <a:gs pos="100000">
              <a:schemeClr val="accent1">
                <a:hueOff val="0"/>
                <a:satOff val="0"/>
                <a:lumOff val="0"/>
                <a:alphaOff val="0"/>
                <a:shade val="98000"/>
                <a:lumMod val="94000"/>
              </a:schemeClr>
            </a:gs>
          </a:gsLst>
          <a:lin ang="5400000" scaled="0"/>
        </a:gradFill>
        <a:ln w="9525" cap="rnd" cmpd="sng" algn="ctr">
          <a:solidFill>
            <a:schemeClr val="accent1">
              <a:hueOff val="0"/>
              <a:satOff val="0"/>
              <a:lumOff val="0"/>
              <a:alphaOff val="0"/>
            </a:schemeClr>
          </a:solidFill>
          <a:prstDash val="solid"/>
        </a:ln>
        <a:effectLst>
          <a:outerShdw blurRad="38100" dist="25400" dir="5400000" rotWithShape="0">
            <a:srgbClr val="000000">
              <a:alpha val="25000"/>
            </a:srgbClr>
          </a:outerShdw>
        </a:effectLst>
        <a:scene3d>
          <a:camera prst="orthographicFront"/>
          <a:lightRig rig="flat" dir="t"/>
        </a:scene3d>
        <a:sp3d prstMaterial="plastic">
          <a:bevelT w="120900" h="88900"/>
          <a:bevelB w="88900" h="31750" prst="angle"/>
        </a:sp3d>
      </dsp:spPr>
      <dsp:style>
        <a:lnRef idx="1">
          <a:scrgbClr r="0" g="0" b="0"/>
        </a:lnRef>
        <a:fillRef idx="3">
          <a:scrgbClr r="0" g="0" b="0"/>
        </a:fillRef>
        <a:effectRef idx="2">
          <a:scrgbClr r="0" g="0" b="0"/>
        </a:effectRef>
        <a:fontRef idx="minor">
          <a:schemeClr val="lt1"/>
        </a:fontRef>
      </dsp:style>
      <dsp:txBody>
        <a:bodyPr spcFirstLastPara="0" vert="horz" wrap="square" lIns="206248" tIns="117856" rIns="206248" bIns="117856" numCol="1" spcCol="1270" anchor="ctr" anchorCtr="0">
          <a:noAutofit/>
        </a:bodyPr>
        <a:lstStyle/>
        <a:p>
          <a:pPr marL="0" lvl="0" indent="0" algn="ctr" defTabSz="1289050">
            <a:lnSpc>
              <a:spcPct val="90000"/>
            </a:lnSpc>
            <a:spcBef>
              <a:spcPct val="0"/>
            </a:spcBef>
            <a:spcAft>
              <a:spcPct val="35000"/>
            </a:spcAft>
            <a:buNone/>
          </a:pPr>
          <a:r>
            <a:rPr lang="es-ES" sz="2900" b="1" kern="1200">
              <a:latin typeface="Book Antiqua" panose="02040602050305030304" pitchFamily="18" charset="0"/>
            </a:rPr>
            <a:t>Rentabilidad.</a:t>
          </a:r>
          <a:endParaRPr lang="es-ES" sz="2900" b="1" kern="1200" dirty="0">
            <a:latin typeface="Book Antiqua" panose="02040602050305030304" pitchFamily="18" charset="0"/>
          </a:endParaRPr>
        </a:p>
      </dsp:txBody>
      <dsp:txXfrm>
        <a:off x="6196202" y="783194"/>
        <a:ext cx="2716410" cy="835200"/>
      </dsp:txXfrm>
    </dsp:sp>
    <dsp:sp modelId="{C926F986-A9C6-481C-8197-2FF2E0F7C3CB}">
      <dsp:nvSpPr>
        <dsp:cNvPr id="0" name=""/>
        <dsp:cNvSpPr/>
      </dsp:nvSpPr>
      <dsp:spPr>
        <a:xfrm>
          <a:off x="6196202" y="1618395"/>
          <a:ext cx="2716410" cy="1751310"/>
        </a:xfrm>
        <a:prstGeom prst="rect">
          <a:avLst/>
        </a:prstGeom>
        <a:solidFill>
          <a:schemeClr val="accent1">
            <a:alpha val="90000"/>
            <a:tint val="40000"/>
            <a:hueOff val="0"/>
            <a:satOff val="0"/>
            <a:lumOff val="0"/>
            <a:alphaOff val="0"/>
          </a:schemeClr>
        </a:solidFill>
        <a:ln w="9525" cap="rnd" cmpd="sng" algn="ctr">
          <a:solidFill>
            <a:schemeClr val="accent1">
              <a:alpha val="90000"/>
              <a:tint val="40000"/>
              <a:hueOff val="0"/>
              <a:satOff val="0"/>
              <a:lumOff val="0"/>
              <a:alphaOff val="0"/>
            </a:schemeClr>
          </a:solidFill>
          <a:prstDash val="solid"/>
        </a:ln>
        <a:effectLst>
          <a:outerShdw blurRad="38100" dist="25400" dir="5400000" rotWithShape="0">
            <a:srgbClr val="000000">
              <a:alpha val="25000"/>
            </a:srgbClr>
          </a:outerShdw>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106680" tIns="106680" rIns="142240" bIns="160020" numCol="1" spcCol="1270" anchor="t" anchorCtr="0">
          <a:noAutofit/>
        </a:bodyPr>
        <a:lstStyle/>
        <a:p>
          <a:pPr marL="228600" lvl="1" indent="-228600" algn="l" defTabSz="889000">
            <a:lnSpc>
              <a:spcPct val="90000"/>
            </a:lnSpc>
            <a:spcBef>
              <a:spcPct val="0"/>
            </a:spcBef>
            <a:spcAft>
              <a:spcPct val="15000"/>
            </a:spcAft>
            <a:buChar char="•"/>
          </a:pPr>
          <a:r>
            <a:rPr lang="es-ES" sz="2000" kern="1200" dirty="0">
              <a:latin typeface="Book Antiqua" panose="02040602050305030304" pitchFamily="18" charset="0"/>
            </a:rPr>
            <a:t>Inversión reflejada en porcentajes</a:t>
          </a:r>
          <a:r>
            <a:rPr lang="es-ES" sz="2700" kern="1200" dirty="0"/>
            <a:t>.</a:t>
          </a:r>
        </a:p>
      </dsp:txBody>
      <dsp:txXfrm>
        <a:off x="6196202" y="1618395"/>
        <a:ext cx="2716410" cy="1751310"/>
      </dsp:txXfrm>
    </dsp:sp>
  </dsp:spTree>
</dsp:drawing>
</file>

<file path=ppt/diagrams/drawing2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A14E0E0-4567-40AD-8834-223F519D07C5}">
      <dsp:nvSpPr>
        <dsp:cNvPr id="0" name=""/>
        <dsp:cNvSpPr/>
      </dsp:nvSpPr>
      <dsp:spPr>
        <a:xfrm>
          <a:off x="0" y="0"/>
          <a:ext cx="9363302" cy="1145651"/>
        </a:xfrm>
        <a:prstGeom prst="roundRect">
          <a:avLst>
            <a:gd name="adj" fmla="val 10000"/>
          </a:avLst>
        </a:prstGeom>
        <a:solidFill>
          <a:schemeClr val="lt1">
            <a:hueOff val="0"/>
            <a:satOff val="0"/>
            <a:lumOff val="0"/>
            <a:alphaOff val="0"/>
          </a:schemeClr>
        </a:solidFill>
        <a:ln w="22225" cap="rnd" cmpd="sng" algn="ctr">
          <a:solidFill>
            <a:schemeClr val="accent3">
              <a:shade val="80000"/>
              <a:hueOff val="0"/>
              <a:satOff val="0"/>
              <a:lumOff val="0"/>
              <a:alphaOff val="0"/>
            </a:schemeClr>
          </a:solidFill>
          <a:prstDash val="solid"/>
        </a:ln>
        <a:effectLst/>
      </dsp:spPr>
      <dsp:style>
        <a:lnRef idx="3">
          <a:scrgbClr r="0" g="0" b="0"/>
        </a:lnRef>
        <a:fillRef idx="1">
          <a:scrgbClr r="0" g="0" b="0"/>
        </a:fillRef>
        <a:effectRef idx="1">
          <a:scrgbClr r="0" g="0" b="0"/>
        </a:effectRef>
        <a:fontRef idx="minor">
          <a:schemeClr val="lt1"/>
        </a:fontRef>
      </dsp:style>
      <dsp:txBody>
        <a:bodyPr spcFirstLastPara="0" vert="horz" wrap="square" lIns="53340" tIns="53340" rIns="53340" bIns="53340" numCol="1" spcCol="1270" anchor="t" anchorCtr="0">
          <a:noAutofit/>
        </a:bodyPr>
        <a:lstStyle/>
        <a:p>
          <a:pPr marL="0" lvl="0" indent="0" algn="l" defTabSz="622300">
            <a:lnSpc>
              <a:spcPct val="90000"/>
            </a:lnSpc>
            <a:spcBef>
              <a:spcPct val="0"/>
            </a:spcBef>
            <a:spcAft>
              <a:spcPct val="35000"/>
            </a:spcAft>
            <a:buNone/>
          </a:pPr>
          <a:r>
            <a:rPr lang="es-EC" sz="1400" b="1" kern="1200" dirty="0">
              <a:latin typeface="Book Antiqua" panose="02040602050305030304" pitchFamily="18" charset="0"/>
            </a:rPr>
            <a:t>1. Rentabilidad:</a:t>
          </a:r>
          <a:endParaRPr lang="en-US" sz="1400" kern="1200" dirty="0">
            <a:latin typeface="Book Antiqua" panose="02040602050305030304" pitchFamily="18" charset="0"/>
          </a:endParaRPr>
        </a:p>
        <a:p>
          <a:pPr marL="114300" lvl="1" indent="-114300" algn="l" defTabSz="622300">
            <a:lnSpc>
              <a:spcPct val="90000"/>
            </a:lnSpc>
            <a:spcBef>
              <a:spcPct val="0"/>
            </a:spcBef>
            <a:spcAft>
              <a:spcPct val="15000"/>
            </a:spcAft>
            <a:buChar char="•"/>
          </a:pPr>
          <a:r>
            <a:rPr lang="es-EC" sz="1400" kern="1200" dirty="0">
              <a:latin typeface="Book Antiqua" panose="02040602050305030304" pitchFamily="18" charset="0"/>
            </a:rPr>
            <a:t>Beneficio obtenido, además de la recuperación de lo invertido.</a:t>
          </a:r>
          <a:endParaRPr lang="en-US" sz="1400" kern="1200" dirty="0">
            <a:latin typeface="Book Antiqua" panose="02040602050305030304" pitchFamily="18" charset="0"/>
          </a:endParaRPr>
        </a:p>
        <a:p>
          <a:pPr marL="114300" lvl="1" indent="-114300" algn="l" defTabSz="622300">
            <a:lnSpc>
              <a:spcPct val="90000"/>
            </a:lnSpc>
            <a:spcBef>
              <a:spcPct val="0"/>
            </a:spcBef>
            <a:spcAft>
              <a:spcPct val="15000"/>
            </a:spcAft>
            <a:buChar char="•"/>
          </a:pPr>
          <a:r>
            <a:rPr lang="es-EC" sz="1400" kern="1200" dirty="0">
              <a:latin typeface="Book Antiqua" panose="02040602050305030304" pitchFamily="18" charset="0"/>
            </a:rPr>
            <a:t>Utilidad de la inversión durante un periodo determinado.</a:t>
          </a:r>
          <a:endParaRPr lang="es-ES" sz="1400" kern="1200" dirty="0">
            <a:latin typeface="Book Antiqua" panose="02040602050305030304" pitchFamily="18" charset="0"/>
          </a:endParaRPr>
        </a:p>
      </dsp:txBody>
      <dsp:txXfrm>
        <a:off x="1987225" y="0"/>
        <a:ext cx="7376076" cy="1145651"/>
      </dsp:txXfrm>
    </dsp:sp>
    <dsp:sp modelId="{8D453994-DEE2-4935-A9D3-546EDEC6E8FC}">
      <dsp:nvSpPr>
        <dsp:cNvPr id="0" name=""/>
        <dsp:cNvSpPr/>
      </dsp:nvSpPr>
      <dsp:spPr>
        <a:xfrm>
          <a:off x="114565" y="114565"/>
          <a:ext cx="1872660" cy="916520"/>
        </a:xfrm>
        <a:prstGeom prst="roundRect">
          <a:avLst>
            <a:gd name="adj" fmla="val 10000"/>
          </a:avLst>
        </a:prstGeom>
        <a:blipFill rotWithShape="1">
          <a:blip xmlns:r="http://schemas.openxmlformats.org/officeDocument/2006/relationships" r:embed="rId1"/>
          <a:stretch>
            <a:fillRect/>
          </a:stretch>
        </a:blipFill>
        <a:ln w="22225" cap="rnd" cmpd="sng" algn="ctr">
          <a:solidFill>
            <a:schemeClr val="accent3">
              <a:shade val="80000"/>
              <a:hueOff val="0"/>
              <a:satOff val="0"/>
              <a:lumOff val="0"/>
              <a:alphaOff val="0"/>
            </a:schemeClr>
          </a:solidFill>
          <a:prstDash val="solid"/>
        </a:ln>
        <a:effectLst/>
      </dsp:spPr>
      <dsp:style>
        <a:lnRef idx="3">
          <a:scrgbClr r="0" g="0" b="0"/>
        </a:lnRef>
        <a:fillRef idx="1">
          <a:scrgbClr r="0" g="0" b="0"/>
        </a:fillRef>
        <a:effectRef idx="1">
          <a:scrgbClr r="0" g="0" b="0"/>
        </a:effectRef>
        <a:fontRef idx="minor"/>
      </dsp:style>
    </dsp:sp>
    <dsp:sp modelId="{88C619D4-3404-4BF7-9533-B926257F981B}">
      <dsp:nvSpPr>
        <dsp:cNvPr id="0" name=""/>
        <dsp:cNvSpPr/>
      </dsp:nvSpPr>
      <dsp:spPr>
        <a:xfrm>
          <a:off x="0" y="1260216"/>
          <a:ext cx="9363302" cy="1255301"/>
        </a:xfrm>
        <a:prstGeom prst="roundRect">
          <a:avLst>
            <a:gd name="adj" fmla="val 10000"/>
          </a:avLst>
        </a:prstGeom>
        <a:solidFill>
          <a:schemeClr val="lt1">
            <a:hueOff val="0"/>
            <a:satOff val="0"/>
            <a:lumOff val="0"/>
            <a:alphaOff val="0"/>
          </a:schemeClr>
        </a:solidFill>
        <a:ln w="22225" cap="rnd" cmpd="sng" algn="ctr">
          <a:solidFill>
            <a:schemeClr val="accent3">
              <a:shade val="80000"/>
              <a:hueOff val="0"/>
              <a:satOff val="0"/>
              <a:lumOff val="0"/>
              <a:alphaOff val="0"/>
            </a:schemeClr>
          </a:solidFill>
          <a:prstDash val="solid"/>
        </a:ln>
        <a:effectLst/>
      </dsp:spPr>
      <dsp:style>
        <a:lnRef idx="3">
          <a:scrgbClr r="0" g="0" b="0"/>
        </a:lnRef>
        <a:fillRef idx="1">
          <a:scrgbClr r="0" g="0" b="0"/>
        </a:fillRef>
        <a:effectRef idx="1">
          <a:scrgbClr r="0" g="0" b="0"/>
        </a:effectRef>
        <a:fontRef idx="minor">
          <a:schemeClr val="lt1"/>
        </a:fontRef>
      </dsp:style>
      <dsp:txBody>
        <a:bodyPr spcFirstLastPara="0" vert="horz" wrap="square" lIns="49530" tIns="49530" rIns="49530" bIns="49530" numCol="1" spcCol="1270" anchor="t" anchorCtr="0">
          <a:noAutofit/>
        </a:bodyPr>
        <a:lstStyle/>
        <a:p>
          <a:pPr marL="0" lvl="0" indent="0" algn="l" defTabSz="577850">
            <a:lnSpc>
              <a:spcPct val="90000"/>
            </a:lnSpc>
            <a:spcBef>
              <a:spcPct val="0"/>
            </a:spcBef>
            <a:spcAft>
              <a:spcPct val="35000"/>
            </a:spcAft>
            <a:buNone/>
          </a:pPr>
          <a:r>
            <a:rPr lang="es-EC" sz="1300" b="1" kern="1200" dirty="0">
              <a:latin typeface="Book Antiqua" panose="02040602050305030304" pitchFamily="18" charset="0"/>
            </a:rPr>
            <a:t>2. Riesgo:</a:t>
          </a:r>
          <a:endParaRPr lang="es-ES" sz="1300" kern="1200" dirty="0">
            <a:latin typeface="Book Antiqua" panose="02040602050305030304" pitchFamily="18" charset="0"/>
          </a:endParaRPr>
        </a:p>
        <a:p>
          <a:pPr marL="114300" lvl="1" indent="-114300" algn="l" defTabSz="577850">
            <a:lnSpc>
              <a:spcPct val="90000"/>
            </a:lnSpc>
            <a:spcBef>
              <a:spcPct val="0"/>
            </a:spcBef>
            <a:spcAft>
              <a:spcPct val="15000"/>
            </a:spcAft>
            <a:buChar char="•"/>
          </a:pPr>
          <a:r>
            <a:rPr lang="es-EC" sz="1300" kern="1200" dirty="0">
              <a:latin typeface="Book Antiqua" panose="02040602050305030304" pitchFamily="18" charset="0"/>
            </a:rPr>
            <a:t>Posibilidad de que ocurra un evento no esperado que afecte (de manera negativa o positiva) el resultado financiero deseado.</a:t>
          </a:r>
          <a:endParaRPr lang="es-ES" sz="1300" kern="1200" dirty="0">
            <a:latin typeface="Book Antiqua" panose="02040602050305030304" pitchFamily="18" charset="0"/>
          </a:endParaRPr>
        </a:p>
        <a:p>
          <a:pPr marL="114300" lvl="1" indent="-114300" algn="l" defTabSz="577850">
            <a:lnSpc>
              <a:spcPct val="90000"/>
            </a:lnSpc>
            <a:spcBef>
              <a:spcPct val="0"/>
            </a:spcBef>
            <a:spcAft>
              <a:spcPct val="15000"/>
            </a:spcAft>
            <a:buChar char="•"/>
          </a:pPr>
          <a:r>
            <a:rPr lang="es-EC" sz="1300" kern="1200" dirty="0">
              <a:latin typeface="Book Antiqua" panose="02040602050305030304" pitchFamily="18" charset="0"/>
            </a:rPr>
            <a:t>El impacto del riesgo se determina teniendo en cuenta las consecuencias sobre las personas, sobre la pérdida de activos o ingresos, sobre la reputación o imagen y sobre el medio ambiente.</a:t>
          </a:r>
          <a:endParaRPr lang="es-ES" sz="1300" kern="1200" dirty="0">
            <a:latin typeface="Book Antiqua" panose="02040602050305030304" pitchFamily="18" charset="0"/>
          </a:endParaRPr>
        </a:p>
      </dsp:txBody>
      <dsp:txXfrm>
        <a:off x="1987225" y="1260216"/>
        <a:ext cx="7376076" cy="1255301"/>
      </dsp:txXfrm>
    </dsp:sp>
    <dsp:sp modelId="{361B59D3-5021-42AD-BCDE-F085FB653E77}">
      <dsp:nvSpPr>
        <dsp:cNvPr id="0" name=""/>
        <dsp:cNvSpPr/>
      </dsp:nvSpPr>
      <dsp:spPr>
        <a:xfrm>
          <a:off x="114565" y="1367246"/>
          <a:ext cx="1872660" cy="1041240"/>
        </a:xfrm>
        <a:prstGeom prst="roundRect">
          <a:avLst>
            <a:gd name="adj" fmla="val 10000"/>
          </a:avLst>
        </a:prstGeom>
        <a:blipFill rotWithShape="1">
          <a:blip xmlns:r="http://schemas.openxmlformats.org/officeDocument/2006/relationships" r:embed="rId2"/>
          <a:stretch>
            <a:fillRect/>
          </a:stretch>
        </a:blipFill>
        <a:ln w="22225" cap="rnd" cmpd="sng" algn="ctr">
          <a:solidFill>
            <a:schemeClr val="accent3">
              <a:shade val="80000"/>
              <a:hueOff val="0"/>
              <a:satOff val="0"/>
              <a:lumOff val="0"/>
              <a:alphaOff val="0"/>
            </a:schemeClr>
          </a:solidFill>
          <a:prstDash val="solid"/>
        </a:ln>
        <a:effectLst/>
      </dsp:spPr>
      <dsp:style>
        <a:lnRef idx="3">
          <a:scrgbClr r="0" g="0" b="0"/>
        </a:lnRef>
        <a:fillRef idx="1">
          <a:scrgbClr r="0" g="0" b="0"/>
        </a:fillRef>
        <a:effectRef idx="1">
          <a:scrgbClr r="0" g="0" b="0"/>
        </a:effectRef>
        <a:fontRef idx="minor"/>
      </dsp:style>
    </dsp:sp>
    <dsp:sp modelId="{378C8EB3-34FD-4E8A-818C-CD71369C5117}">
      <dsp:nvSpPr>
        <dsp:cNvPr id="0" name=""/>
        <dsp:cNvSpPr/>
      </dsp:nvSpPr>
      <dsp:spPr>
        <a:xfrm>
          <a:off x="0" y="2630082"/>
          <a:ext cx="9363302" cy="1145651"/>
        </a:xfrm>
        <a:prstGeom prst="roundRect">
          <a:avLst>
            <a:gd name="adj" fmla="val 10000"/>
          </a:avLst>
        </a:prstGeom>
        <a:solidFill>
          <a:schemeClr val="lt1">
            <a:hueOff val="0"/>
            <a:satOff val="0"/>
            <a:lumOff val="0"/>
            <a:alphaOff val="0"/>
          </a:schemeClr>
        </a:solidFill>
        <a:ln w="22225" cap="rnd" cmpd="sng" algn="ctr">
          <a:solidFill>
            <a:schemeClr val="accent3">
              <a:shade val="80000"/>
              <a:hueOff val="0"/>
              <a:satOff val="0"/>
              <a:lumOff val="0"/>
              <a:alphaOff val="0"/>
            </a:schemeClr>
          </a:solidFill>
          <a:prstDash val="solid"/>
        </a:ln>
        <a:effectLst/>
      </dsp:spPr>
      <dsp:style>
        <a:lnRef idx="3">
          <a:scrgbClr r="0" g="0" b="0"/>
        </a:lnRef>
        <a:fillRef idx="1">
          <a:scrgbClr r="0" g="0" b="0"/>
        </a:fillRef>
        <a:effectRef idx="1">
          <a:scrgbClr r="0" g="0" b="0"/>
        </a:effectRef>
        <a:fontRef idx="minor">
          <a:schemeClr val="lt1"/>
        </a:fontRef>
      </dsp:style>
      <dsp:txBody>
        <a:bodyPr spcFirstLastPara="0" vert="horz" wrap="square" lIns="53340" tIns="53340" rIns="53340" bIns="53340" numCol="1" spcCol="1270" anchor="t" anchorCtr="0">
          <a:noAutofit/>
        </a:bodyPr>
        <a:lstStyle/>
        <a:p>
          <a:pPr marL="0" lvl="0" indent="0" algn="l" defTabSz="622300">
            <a:lnSpc>
              <a:spcPct val="90000"/>
            </a:lnSpc>
            <a:spcBef>
              <a:spcPct val="0"/>
            </a:spcBef>
            <a:spcAft>
              <a:spcPct val="35000"/>
            </a:spcAft>
            <a:buNone/>
          </a:pPr>
          <a:r>
            <a:rPr lang="es-EC" sz="1400" b="1" kern="1200" dirty="0">
              <a:latin typeface="Book Antiqua" panose="02040602050305030304" pitchFamily="18" charset="0"/>
            </a:rPr>
            <a:t>Tiempo en que se recupera la inversión:</a:t>
          </a:r>
          <a:endParaRPr lang="es-ES" sz="1400" kern="1200" dirty="0">
            <a:latin typeface="Book Antiqua" panose="02040602050305030304" pitchFamily="18" charset="0"/>
          </a:endParaRPr>
        </a:p>
        <a:p>
          <a:pPr marL="114300" lvl="1" indent="-114300" algn="l" defTabSz="622300">
            <a:lnSpc>
              <a:spcPct val="90000"/>
            </a:lnSpc>
            <a:spcBef>
              <a:spcPct val="0"/>
            </a:spcBef>
            <a:spcAft>
              <a:spcPct val="15000"/>
            </a:spcAft>
            <a:buChar char="•"/>
          </a:pPr>
          <a:r>
            <a:rPr lang="es-EC" sz="1400" kern="1200" dirty="0">
              <a:latin typeface="Book Antiqua" panose="02040602050305030304" pitchFamily="18" charset="0"/>
            </a:rPr>
            <a:t>Período de tiempo en que se producen los ingresos suficientes para recuperar el dinero invertido, a partir del cual empieza a producir rentabilidad o utilidad. </a:t>
          </a:r>
          <a:endParaRPr lang="es-ES" sz="1400" kern="1200" dirty="0">
            <a:latin typeface="Book Antiqua" panose="02040602050305030304" pitchFamily="18" charset="0"/>
          </a:endParaRPr>
        </a:p>
      </dsp:txBody>
      <dsp:txXfrm>
        <a:off x="1987225" y="2630082"/>
        <a:ext cx="7376076" cy="1145651"/>
      </dsp:txXfrm>
    </dsp:sp>
    <dsp:sp modelId="{93B72A9D-FB35-4EE5-BA3A-F70C206B7B61}">
      <dsp:nvSpPr>
        <dsp:cNvPr id="0" name=""/>
        <dsp:cNvSpPr/>
      </dsp:nvSpPr>
      <dsp:spPr>
        <a:xfrm>
          <a:off x="114565" y="2744647"/>
          <a:ext cx="1872660" cy="916520"/>
        </a:xfrm>
        <a:prstGeom prst="roundRect">
          <a:avLst>
            <a:gd name="adj" fmla="val 10000"/>
          </a:avLst>
        </a:prstGeom>
        <a:blipFill rotWithShape="1">
          <a:blip xmlns:r="http://schemas.openxmlformats.org/officeDocument/2006/relationships" r:embed="rId3"/>
          <a:stretch>
            <a:fillRect/>
          </a:stretch>
        </a:blipFill>
        <a:ln w="22225" cap="rnd" cmpd="sng" algn="ctr">
          <a:solidFill>
            <a:schemeClr val="accent3">
              <a:shade val="80000"/>
              <a:hueOff val="0"/>
              <a:satOff val="0"/>
              <a:lumOff val="0"/>
              <a:alphaOff val="0"/>
            </a:schemeClr>
          </a:solidFill>
          <a:prstDash val="solid"/>
        </a:ln>
        <a:effectLst/>
      </dsp:spPr>
      <dsp:style>
        <a:lnRef idx="3">
          <a:scrgbClr r="0" g="0" b="0"/>
        </a:lnRef>
        <a:fillRef idx="1">
          <a:scrgbClr r="0" g="0" b="0"/>
        </a:fillRef>
        <a:effectRef idx="1">
          <a:scrgbClr r="0" g="0" b="0"/>
        </a:effectRef>
        <a:fontRef idx="minor"/>
      </dsp:style>
    </dsp:sp>
  </dsp:spTree>
</dsp:drawing>
</file>

<file path=ppt/diagrams/drawing2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76FD0F6-CB50-4CB0-8614-60F5F74D63F9}">
      <dsp:nvSpPr>
        <dsp:cNvPr id="0" name=""/>
        <dsp:cNvSpPr/>
      </dsp:nvSpPr>
      <dsp:spPr>
        <a:xfrm>
          <a:off x="2960" y="74918"/>
          <a:ext cx="2886186" cy="657541"/>
        </a:xfrm>
        <a:prstGeom prst="rect">
          <a:avLst/>
        </a:prstGeom>
        <a:solidFill>
          <a:schemeClr val="lt1">
            <a:hueOff val="0"/>
            <a:satOff val="0"/>
            <a:lumOff val="0"/>
            <a:alphaOff val="0"/>
          </a:schemeClr>
        </a:solidFill>
        <a:ln w="15875" cap="rnd"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73152" rIns="128016" bIns="73152" numCol="1" spcCol="1270" anchor="ctr" anchorCtr="0">
          <a:noAutofit/>
        </a:bodyPr>
        <a:lstStyle/>
        <a:p>
          <a:pPr marL="0" lvl="0" indent="0" algn="ctr" defTabSz="800100">
            <a:lnSpc>
              <a:spcPct val="90000"/>
            </a:lnSpc>
            <a:spcBef>
              <a:spcPct val="0"/>
            </a:spcBef>
            <a:spcAft>
              <a:spcPct val="35000"/>
            </a:spcAft>
            <a:buNone/>
          </a:pPr>
          <a:r>
            <a:rPr lang="es-EC" sz="1800" b="1" kern="1200" dirty="0"/>
            <a:t>¿QUE ES?</a:t>
          </a:r>
          <a:r>
            <a:rPr lang="es-ES" sz="1800" kern="1200" dirty="0"/>
            <a:t> </a:t>
          </a:r>
        </a:p>
      </dsp:txBody>
      <dsp:txXfrm>
        <a:off x="2960" y="74918"/>
        <a:ext cx="2886186" cy="657541"/>
      </dsp:txXfrm>
    </dsp:sp>
    <dsp:sp modelId="{5FD6D5EB-B0EF-4FC0-AFEA-75C9A6C990D5}">
      <dsp:nvSpPr>
        <dsp:cNvPr id="0" name=""/>
        <dsp:cNvSpPr/>
      </dsp:nvSpPr>
      <dsp:spPr>
        <a:xfrm>
          <a:off x="2960" y="732459"/>
          <a:ext cx="2886186" cy="3891037"/>
        </a:xfrm>
        <a:prstGeom prst="rect">
          <a:avLst/>
        </a:prstGeom>
        <a:solidFill>
          <a:schemeClr val="lt1">
            <a:alpha val="90000"/>
            <a:tint val="40000"/>
            <a:hueOff val="0"/>
            <a:satOff val="0"/>
            <a:lumOff val="0"/>
            <a:alphaOff val="0"/>
          </a:schemeClr>
        </a:solidFill>
        <a:ln w="15875" cap="rnd" cmpd="sng" algn="ctr">
          <a:solidFill>
            <a:schemeClr val="accent1">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6012" tIns="96012" rIns="128016" bIns="144018" numCol="1" spcCol="1270" anchor="t" anchorCtr="0">
          <a:noAutofit/>
        </a:bodyPr>
        <a:lstStyle/>
        <a:p>
          <a:pPr marL="171450" lvl="1" indent="-171450" algn="l" defTabSz="800100">
            <a:lnSpc>
              <a:spcPct val="90000"/>
            </a:lnSpc>
            <a:spcBef>
              <a:spcPct val="0"/>
            </a:spcBef>
            <a:spcAft>
              <a:spcPct val="15000"/>
            </a:spcAft>
            <a:buChar char="•"/>
          </a:pPr>
          <a:r>
            <a:rPr lang="es-EC" sz="1800" kern="1200" dirty="0"/>
            <a:t>Es el registro puntual de los ingresos y la planeación de los gastos en un período de tiempo, es un resumen de los ingresos estimados y de cómo serán gastados durante un período definido.</a:t>
          </a:r>
          <a:endParaRPr lang="es-ES" sz="1800" kern="1200" dirty="0"/>
        </a:p>
      </dsp:txBody>
      <dsp:txXfrm>
        <a:off x="2960" y="732459"/>
        <a:ext cx="2886186" cy="3891037"/>
      </dsp:txXfrm>
    </dsp:sp>
    <dsp:sp modelId="{AC9BB49E-C43F-4F79-978A-6D8665A74B89}">
      <dsp:nvSpPr>
        <dsp:cNvPr id="0" name=""/>
        <dsp:cNvSpPr/>
      </dsp:nvSpPr>
      <dsp:spPr>
        <a:xfrm>
          <a:off x="3293212" y="74918"/>
          <a:ext cx="2886186" cy="657541"/>
        </a:xfrm>
        <a:prstGeom prst="rect">
          <a:avLst/>
        </a:prstGeom>
        <a:solidFill>
          <a:schemeClr val="lt1">
            <a:hueOff val="0"/>
            <a:satOff val="0"/>
            <a:lumOff val="0"/>
            <a:alphaOff val="0"/>
          </a:schemeClr>
        </a:solidFill>
        <a:ln w="15875" cap="rnd"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73152" rIns="128016" bIns="73152" numCol="1" spcCol="1270" anchor="ctr" anchorCtr="0">
          <a:noAutofit/>
        </a:bodyPr>
        <a:lstStyle/>
        <a:p>
          <a:pPr marL="0" lvl="0" indent="0" algn="ctr" defTabSz="800100">
            <a:lnSpc>
              <a:spcPct val="90000"/>
            </a:lnSpc>
            <a:spcBef>
              <a:spcPct val="0"/>
            </a:spcBef>
            <a:spcAft>
              <a:spcPct val="35000"/>
            </a:spcAft>
            <a:buNone/>
          </a:pPr>
          <a:r>
            <a:rPr lang="es-EC" sz="1800" b="1" kern="1200" dirty="0"/>
            <a:t>UTILIDAD</a:t>
          </a:r>
          <a:endParaRPr lang="es-ES" sz="1800" kern="1200" dirty="0"/>
        </a:p>
      </dsp:txBody>
      <dsp:txXfrm>
        <a:off x="3293212" y="74918"/>
        <a:ext cx="2886186" cy="657541"/>
      </dsp:txXfrm>
    </dsp:sp>
    <dsp:sp modelId="{7B6D9EA2-C811-4D45-9F40-87DBCBA19CE9}">
      <dsp:nvSpPr>
        <dsp:cNvPr id="0" name=""/>
        <dsp:cNvSpPr/>
      </dsp:nvSpPr>
      <dsp:spPr>
        <a:xfrm>
          <a:off x="3293212" y="732459"/>
          <a:ext cx="2886186" cy="3891037"/>
        </a:xfrm>
        <a:prstGeom prst="rect">
          <a:avLst/>
        </a:prstGeom>
        <a:solidFill>
          <a:schemeClr val="lt1">
            <a:alpha val="90000"/>
            <a:tint val="40000"/>
            <a:hueOff val="0"/>
            <a:satOff val="0"/>
            <a:lumOff val="0"/>
            <a:alphaOff val="0"/>
          </a:schemeClr>
        </a:solidFill>
        <a:ln w="15875" cap="rnd" cmpd="sng" algn="ctr">
          <a:solidFill>
            <a:schemeClr val="accent1">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6012" tIns="96012" rIns="128016" bIns="144018" numCol="1" spcCol="1270" anchor="t" anchorCtr="0">
          <a:noAutofit/>
        </a:bodyPr>
        <a:lstStyle/>
        <a:p>
          <a:pPr marL="171450" lvl="1" indent="-171450" algn="l" defTabSz="800100">
            <a:lnSpc>
              <a:spcPct val="90000"/>
            </a:lnSpc>
            <a:spcBef>
              <a:spcPct val="0"/>
            </a:spcBef>
            <a:spcAft>
              <a:spcPct val="15000"/>
            </a:spcAft>
            <a:buChar char="•"/>
          </a:pPr>
          <a:r>
            <a:rPr lang="es-EC" sz="1800" kern="1200" dirty="0"/>
            <a:t>El presupuesto sirve como una herramienta para diagnosticar: en que acostumbramos gastar más, si estamos gastando más de la cuenta, en que conceptos podemos economizar para ahorrar, y si acostumbramos gastar por impulso.</a:t>
          </a:r>
          <a:endParaRPr lang="es-ES" sz="1800" kern="1200" dirty="0"/>
        </a:p>
        <a:p>
          <a:pPr marL="171450" lvl="1" indent="-171450" algn="l" defTabSz="800100">
            <a:lnSpc>
              <a:spcPct val="90000"/>
            </a:lnSpc>
            <a:spcBef>
              <a:spcPct val="0"/>
            </a:spcBef>
            <a:spcAft>
              <a:spcPct val="15000"/>
            </a:spcAft>
            <a:buChar char="•"/>
          </a:pPr>
          <a:endParaRPr lang="en-US" sz="1800" kern="1200" dirty="0"/>
        </a:p>
      </dsp:txBody>
      <dsp:txXfrm>
        <a:off x="3293212" y="732459"/>
        <a:ext cx="2886186" cy="3891037"/>
      </dsp:txXfrm>
    </dsp:sp>
    <dsp:sp modelId="{E34030ED-C5D2-478C-8315-9D566C1811BC}">
      <dsp:nvSpPr>
        <dsp:cNvPr id="0" name=""/>
        <dsp:cNvSpPr/>
      </dsp:nvSpPr>
      <dsp:spPr>
        <a:xfrm>
          <a:off x="6583465" y="74918"/>
          <a:ext cx="2886186" cy="657541"/>
        </a:xfrm>
        <a:prstGeom prst="rect">
          <a:avLst/>
        </a:prstGeom>
        <a:solidFill>
          <a:schemeClr val="lt1">
            <a:hueOff val="0"/>
            <a:satOff val="0"/>
            <a:lumOff val="0"/>
            <a:alphaOff val="0"/>
          </a:schemeClr>
        </a:solidFill>
        <a:ln w="15875" cap="rnd"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73152" rIns="128016" bIns="73152" numCol="1" spcCol="1270" anchor="ctr" anchorCtr="0">
          <a:noAutofit/>
        </a:bodyPr>
        <a:lstStyle/>
        <a:p>
          <a:pPr marL="0" lvl="0" indent="0" algn="ctr" defTabSz="800100">
            <a:lnSpc>
              <a:spcPct val="90000"/>
            </a:lnSpc>
            <a:spcBef>
              <a:spcPct val="0"/>
            </a:spcBef>
            <a:spcAft>
              <a:spcPct val="35000"/>
            </a:spcAft>
            <a:buNone/>
          </a:pPr>
          <a:r>
            <a:rPr lang="es-EC" sz="1800" b="1" kern="1200" dirty="0"/>
            <a:t>¿QUE IMPLICA?</a:t>
          </a:r>
          <a:br>
            <a:rPr lang="en-US" sz="1800" kern="1200" dirty="0"/>
          </a:br>
          <a:endParaRPr lang="es-ES" sz="1800" kern="1200" dirty="0"/>
        </a:p>
      </dsp:txBody>
      <dsp:txXfrm>
        <a:off x="6583465" y="74918"/>
        <a:ext cx="2886186" cy="657541"/>
      </dsp:txXfrm>
    </dsp:sp>
    <dsp:sp modelId="{7832CD18-ABDB-430C-A5D2-A8AD9CF14B78}">
      <dsp:nvSpPr>
        <dsp:cNvPr id="0" name=""/>
        <dsp:cNvSpPr/>
      </dsp:nvSpPr>
      <dsp:spPr>
        <a:xfrm>
          <a:off x="6583465" y="732459"/>
          <a:ext cx="2886186" cy="3891037"/>
        </a:xfrm>
        <a:prstGeom prst="rect">
          <a:avLst/>
        </a:prstGeom>
        <a:solidFill>
          <a:schemeClr val="lt1">
            <a:alpha val="90000"/>
            <a:tint val="40000"/>
            <a:hueOff val="0"/>
            <a:satOff val="0"/>
            <a:lumOff val="0"/>
            <a:alphaOff val="0"/>
          </a:schemeClr>
        </a:solidFill>
        <a:ln w="15875" cap="rnd" cmpd="sng" algn="ctr">
          <a:solidFill>
            <a:schemeClr val="accent1">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6012" tIns="96012" rIns="128016" bIns="144018" numCol="1" spcCol="1270" anchor="t" anchorCtr="0">
          <a:noAutofit/>
        </a:bodyPr>
        <a:lstStyle/>
        <a:p>
          <a:pPr marL="171450" lvl="1" indent="-171450" algn="l" defTabSz="800100">
            <a:lnSpc>
              <a:spcPct val="90000"/>
            </a:lnSpc>
            <a:spcBef>
              <a:spcPct val="0"/>
            </a:spcBef>
            <a:spcAft>
              <a:spcPct val="15000"/>
            </a:spcAft>
            <a:buChar char="•"/>
          </a:pPr>
          <a:r>
            <a:rPr lang="es-EC" sz="1800" kern="1200" dirty="0"/>
            <a:t>Es un plan que calcula los ingresos y egresos durante un período  para alcanzar una meta determinada por parte de una familia. De manera simple, puede considerarse como un resumen del flujo de caja proyectado.</a:t>
          </a:r>
          <a:endParaRPr lang="es-ES" sz="1800" kern="1200" dirty="0"/>
        </a:p>
        <a:p>
          <a:pPr marL="171450" lvl="1" indent="-171450" algn="l" defTabSz="800100">
            <a:lnSpc>
              <a:spcPct val="90000"/>
            </a:lnSpc>
            <a:spcBef>
              <a:spcPct val="0"/>
            </a:spcBef>
            <a:spcAft>
              <a:spcPct val="15000"/>
            </a:spcAft>
            <a:buChar char="•"/>
          </a:pPr>
          <a:endParaRPr lang="es-ES" sz="1800" kern="1200"/>
        </a:p>
      </dsp:txBody>
      <dsp:txXfrm>
        <a:off x="6583465" y="732459"/>
        <a:ext cx="2886186" cy="3891037"/>
      </dsp:txXfrm>
    </dsp:sp>
  </dsp:spTree>
</dsp:drawing>
</file>

<file path=ppt/diagrams/drawing2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8248771-4C4E-40A8-9028-D92B5A42256E}">
      <dsp:nvSpPr>
        <dsp:cNvPr id="0" name=""/>
        <dsp:cNvSpPr/>
      </dsp:nvSpPr>
      <dsp:spPr>
        <a:xfrm>
          <a:off x="1408920" y="1785"/>
          <a:ext cx="2903599" cy="1742159"/>
        </a:xfrm>
        <a:prstGeom prst="rect">
          <a:avLst/>
        </a:prstGeom>
        <a:solidFill>
          <a:schemeClr val="dk2">
            <a:hueOff val="0"/>
            <a:satOff val="0"/>
            <a:lumOff val="0"/>
            <a:alphaOff val="0"/>
          </a:schemeClr>
        </a:solidFill>
        <a:ln>
          <a:noFill/>
        </a:ln>
        <a:effectLst>
          <a:outerShdw blurRad="38100" dist="25400" dir="5400000" rotWithShape="0">
            <a:srgbClr val="000000">
              <a:alpha val="2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99060" tIns="99060" rIns="99060" bIns="99060" numCol="1" spcCol="1270" anchor="ctr" anchorCtr="0">
          <a:noAutofit/>
        </a:bodyPr>
        <a:lstStyle/>
        <a:p>
          <a:pPr marL="0" lvl="0" indent="0" algn="ctr" defTabSz="1155700">
            <a:lnSpc>
              <a:spcPct val="90000"/>
            </a:lnSpc>
            <a:spcBef>
              <a:spcPct val="0"/>
            </a:spcBef>
            <a:spcAft>
              <a:spcPct val="35000"/>
            </a:spcAft>
            <a:buNone/>
          </a:pPr>
          <a:r>
            <a:rPr lang="es-EC" sz="2600" kern="1200" dirty="0"/>
            <a:t>1. Diferentes tipos diferentes de ingresos y gastos.</a:t>
          </a:r>
          <a:endParaRPr lang="en-US" sz="2600" kern="1200" dirty="0"/>
        </a:p>
      </dsp:txBody>
      <dsp:txXfrm>
        <a:off x="1408920" y="1785"/>
        <a:ext cx="2903599" cy="1742159"/>
      </dsp:txXfrm>
    </dsp:sp>
    <dsp:sp modelId="{AAB2A8F8-45C7-41BF-B1BB-2DD0686090C5}">
      <dsp:nvSpPr>
        <dsp:cNvPr id="0" name=""/>
        <dsp:cNvSpPr/>
      </dsp:nvSpPr>
      <dsp:spPr>
        <a:xfrm>
          <a:off x="4602879" y="1785"/>
          <a:ext cx="2903599" cy="1742159"/>
        </a:xfrm>
        <a:prstGeom prst="rect">
          <a:avLst/>
        </a:prstGeom>
        <a:solidFill>
          <a:schemeClr val="dk2">
            <a:hueOff val="0"/>
            <a:satOff val="0"/>
            <a:lumOff val="0"/>
            <a:alphaOff val="0"/>
          </a:schemeClr>
        </a:solidFill>
        <a:ln>
          <a:noFill/>
        </a:ln>
        <a:effectLst>
          <a:outerShdw blurRad="38100" dist="25400" dir="5400000" rotWithShape="0">
            <a:srgbClr val="000000">
              <a:alpha val="2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99060" tIns="99060" rIns="99060" bIns="99060" numCol="1" spcCol="1270" anchor="ctr" anchorCtr="0">
          <a:noAutofit/>
        </a:bodyPr>
        <a:lstStyle/>
        <a:p>
          <a:pPr marL="0" lvl="0" indent="0" algn="ctr" defTabSz="1155700">
            <a:lnSpc>
              <a:spcPct val="90000"/>
            </a:lnSpc>
            <a:spcBef>
              <a:spcPct val="0"/>
            </a:spcBef>
            <a:spcAft>
              <a:spcPct val="35000"/>
            </a:spcAft>
            <a:buNone/>
          </a:pPr>
          <a:r>
            <a:rPr lang="es-EC" sz="2600" kern="1200" dirty="0"/>
            <a:t>2. Monto de ingresos y gastos por cada tipo de fuente.</a:t>
          </a:r>
          <a:endParaRPr lang="en-US" sz="2600" kern="1200" dirty="0"/>
        </a:p>
      </dsp:txBody>
      <dsp:txXfrm>
        <a:off x="4602879" y="1785"/>
        <a:ext cx="2903599" cy="1742159"/>
      </dsp:txXfrm>
    </dsp:sp>
    <dsp:sp modelId="{DB66D475-4F37-4359-9EC8-53C1377BB1EC}">
      <dsp:nvSpPr>
        <dsp:cNvPr id="0" name=""/>
        <dsp:cNvSpPr/>
      </dsp:nvSpPr>
      <dsp:spPr>
        <a:xfrm>
          <a:off x="1408920" y="2034304"/>
          <a:ext cx="2903599" cy="1742159"/>
        </a:xfrm>
        <a:prstGeom prst="rect">
          <a:avLst/>
        </a:prstGeom>
        <a:solidFill>
          <a:schemeClr val="dk2">
            <a:hueOff val="0"/>
            <a:satOff val="0"/>
            <a:lumOff val="0"/>
            <a:alphaOff val="0"/>
          </a:schemeClr>
        </a:solidFill>
        <a:ln>
          <a:noFill/>
        </a:ln>
        <a:effectLst>
          <a:outerShdw blurRad="38100" dist="25400" dir="5400000" rotWithShape="0">
            <a:srgbClr val="000000">
              <a:alpha val="2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99060" tIns="99060" rIns="99060" bIns="99060" numCol="1" spcCol="1270" anchor="ctr" anchorCtr="0">
          <a:noAutofit/>
        </a:bodyPr>
        <a:lstStyle/>
        <a:p>
          <a:pPr marL="0" lvl="0" indent="0" algn="ctr" defTabSz="1155700">
            <a:lnSpc>
              <a:spcPct val="90000"/>
            </a:lnSpc>
            <a:spcBef>
              <a:spcPct val="0"/>
            </a:spcBef>
            <a:spcAft>
              <a:spcPct val="35000"/>
            </a:spcAft>
            <a:buNone/>
          </a:pPr>
          <a:r>
            <a:rPr lang="es-EC" sz="2600" kern="1200" dirty="0"/>
            <a:t>3. Total de ingresos y gastos proyectados.</a:t>
          </a:r>
          <a:endParaRPr lang="en-US" sz="2600" kern="1200" dirty="0"/>
        </a:p>
      </dsp:txBody>
      <dsp:txXfrm>
        <a:off x="1408920" y="2034304"/>
        <a:ext cx="2903599" cy="1742159"/>
      </dsp:txXfrm>
    </dsp:sp>
    <dsp:sp modelId="{47A5B69F-9A6A-41AE-BE31-15B98EF1BB2E}">
      <dsp:nvSpPr>
        <dsp:cNvPr id="0" name=""/>
        <dsp:cNvSpPr/>
      </dsp:nvSpPr>
      <dsp:spPr>
        <a:xfrm>
          <a:off x="4602879" y="2034304"/>
          <a:ext cx="2903599" cy="1742159"/>
        </a:xfrm>
        <a:prstGeom prst="rect">
          <a:avLst/>
        </a:prstGeom>
        <a:solidFill>
          <a:schemeClr val="dk2">
            <a:hueOff val="0"/>
            <a:satOff val="0"/>
            <a:lumOff val="0"/>
            <a:alphaOff val="0"/>
          </a:schemeClr>
        </a:solidFill>
        <a:ln>
          <a:noFill/>
        </a:ln>
        <a:effectLst>
          <a:outerShdw blurRad="38100" dist="25400" dir="5400000" rotWithShape="0">
            <a:srgbClr val="000000">
              <a:alpha val="2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99060" tIns="99060" rIns="99060" bIns="99060" numCol="1" spcCol="1270" anchor="ctr" anchorCtr="0">
          <a:noAutofit/>
        </a:bodyPr>
        <a:lstStyle/>
        <a:p>
          <a:pPr marL="0" lvl="0" indent="0" algn="ctr" defTabSz="1155700">
            <a:lnSpc>
              <a:spcPct val="90000"/>
            </a:lnSpc>
            <a:spcBef>
              <a:spcPct val="0"/>
            </a:spcBef>
            <a:spcAft>
              <a:spcPct val="35000"/>
            </a:spcAft>
            <a:buNone/>
          </a:pPr>
          <a:r>
            <a:rPr lang="es-EC" sz="2600" kern="1200" dirty="0"/>
            <a:t>4. Total de ahorro o excedente</a:t>
          </a:r>
        </a:p>
      </dsp:txBody>
      <dsp:txXfrm>
        <a:off x="4602879" y="2034304"/>
        <a:ext cx="2903599" cy="1742159"/>
      </dsp:txXfrm>
    </dsp:sp>
  </dsp:spTree>
</dsp:drawing>
</file>

<file path=ppt/diagrams/drawing2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964D0FA-B338-4090-B3DD-BC5FDF796F2F}">
      <dsp:nvSpPr>
        <dsp:cNvPr id="0" name=""/>
        <dsp:cNvSpPr/>
      </dsp:nvSpPr>
      <dsp:spPr>
        <a:xfrm>
          <a:off x="0" y="350664"/>
          <a:ext cx="8915400" cy="529200"/>
        </a:xfrm>
        <a:prstGeom prst="rect">
          <a:avLst/>
        </a:prstGeom>
        <a:solidFill>
          <a:schemeClr val="accent1">
            <a:alpha val="90000"/>
            <a:tint val="40000"/>
            <a:hueOff val="0"/>
            <a:satOff val="0"/>
            <a:lumOff val="0"/>
            <a:alphaOff val="0"/>
          </a:schemeClr>
        </a:solidFill>
        <a:ln w="15875"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9C49CC72-2A3F-40E7-AF7C-2AB816089D8D}">
      <dsp:nvSpPr>
        <dsp:cNvPr id="0" name=""/>
        <dsp:cNvSpPr/>
      </dsp:nvSpPr>
      <dsp:spPr>
        <a:xfrm>
          <a:off x="445770" y="40704"/>
          <a:ext cx="6240780" cy="619920"/>
        </a:xfrm>
        <a:prstGeom prst="roundRect">
          <a:avLst/>
        </a:prstGeom>
        <a:solidFill>
          <a:schemeClr val="lt1">
            <a:hueOff val="0"/>
            <a:satOff val="0"/>
            <a:lumOff val="0"/>
            <a:alphaOff val="0"/>
          </a:schemeClr>
        </a:solidFill>
        <a:ln w="15875" cap="rnd"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35887" tIns="0" rIns="235887" bIns="0" numCol="1" spcCol="1270" anchor="ctr" anchorCtr="0">
          <a:noAutofit/>
        </a:bodyPr>
        <a:lstStyle/>
        <a:p>
          <a:pPr marL="0" lvl="0" indent="0" algn="l" defTabSz="622300">
            <a:lnSpc>
              <a:spcPct val="90000"/>
            </a:lnSpc>
            <a:spcBef>
              <a:spcPct val="0"/>
            </a:spcBef>
            <a:spcAft>
              <a:spcPct val="35000"/>
            </a:spcAft>
            <a:buNone/>
          </a:pPr>
          <a:r>
            <a:rPr lang="es-EC" sz="1400" kern="1200" dirty="0"/>
            <a:t>Es la principal herramienta de la Planificación Familiar. </a:t>
          </a:r>
          <a:endParaRPr lang="en-US" sz="1400" kern="1200" dirty="0"/>
        </a:p>
      </dsp:txBody>
      <dsp:txXfrm>
        <a:off x="476032" y="70966"/>
        <a:ext cx="6180256" cy="559396"/>
      </dsp:txXfrm>
    </dsp:sp>
    <dsp:sp modelId="{6FC72935-035F-43E3-AECB-1C3A0C9C410F}">
      <dsp:nvSpPr>
        <dsp:cNvPr id="0" name=""/>
        <dsp:cNvSpPr/>
      </dsp:nvSpPr>
      <dsp:spPr>
        <a:xfrm>
          <a:off x="0" y="1303224"/>
          <a:ext cx="8915400" cy="529200"/>
        </a:xfrm>
        <a:prstGeom prst="rect">
          <a:avLst/>
        </a:prstGeom>
        <a:solidFill>
          <a:schemeClr val="accent1">
            <a:alpha val="90000"/>
            <a:tint val="40000"/>
            <a:hueOff val="0"/>
            <a:satOff val="0"/>
            <a:lumOff val="0"/>
            <a:alphaOff val="0"/>
          </a:schemeClr>
        </a:solidFill>
        <a:ln w="15875"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6B52E372-8CEE-4D80-A4A6-28DEC78AEA46}">
      <dsp:nvSpPr>
        <dsp:cNvPr id="0" name=""/>
        <dsp:cNvSpPr/>
      </dsp:nvSpPr>
      <dsp:spPr>
        <a:xfrm>
          <a:off x="445770" y="993264"/>
          <a:ext cx="6240780" cy="619920"/>
        </a:xfrm>
        <a:prstGeom prst="roundRect">
          <a:avLst/>
        </a:prstGeom>
        <a:solidFill>
          <a:schemeClr val="lt1">
            <a:hueOff val="0"/>
            <a:satOff val="0"/>
            <a:lumOff val="0"/>
            <a:alphaOff val="0"/>
          </a:schemeClr>
        </a:solidFill>
        <a:ln w="15875" cap="rnd"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35887" tIns="0" rIns="235887" bIns="0" numCol="1" spcCol="1270" anchor="ctr" anchorCtr="0">
          <a:noAutofit/>
        </a:bodyPr>
        <a:lstStyle/>
        <a:p>
          <a:pPr marL="0" lvl="0" indent="0" algn="l" defTabSz="622300">
            <a:lnSpc>
              <a:spcPct val="90000"/>
            </a:lnSpc>
            <a:spcBef>
              <a:spcPct val="0"/>
            </a:spcBef>
            <a:spcAft>
              <a:spcPct val="35000"/>
            </a:spcAft>
            <a:buNone/>
          </a:pPr>
          <a:r>
            <a:rPr lang="es-EC" sz="1400" kern="1200"/>
            <a:t>El Presupuesto Familiar consiste en anotar el dinero que ingresa a la familia y lo que se gasta en un periodo, de preferencia en un mes. </a:t>
          </a:r>
          <a:endParaRPr lang="es-ES" sz="1400" kern="1200"/>
        </a:p>
      </dsp:txBody>
      <dsp:txXfrm>
        <a:off x="476032" y="1023526"/>
        <a:ext cx="6180256" cy="559396"/>
      </dsp:txXfrm>
    </dsp:sp>
    <dsp:sp modelId="{C43E167A-3E6E-4F3B-87EE-81ACAC23E225}">
      <dsp:nvSpPr>
        <dsp:cNvPr id="0" name=""/>
        <dsp:cNvSpPr/>
      </dsp:nvSpPr>
      <dsp:spPr>
        <a:xfrm>
          <a:off x="0" y="2255785"/>
          <a:ext cx="8915400" cy="529200"/>
        </a:xfrm>
        <a:prstGeom prst="rect">
          <a:avLst/>
        </a:prstGeom>
        <a:solidFill>
          <a:schemeClr val="accent1">
            <a:alpha val="90000"/>
            <a:tint val="40000"/>
            <a:hueOff val="0"/>
            <a:satOff val="0"/>
            <a:lumOff val="0"/>
            <a:alphaOff val="0"/>
          </a:schemeClr>
        </a:solidFill>
        <a:ln w="15875"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82D0F309-4A2D-4D14-A3A9-93DDEAEEEC78}">
      <dsp:nvSpPr>
        <dsp:cNvPr id="0" name=""/>
        <dsp:cNvSpPr/>
      </dsp:nvSpPr>
      <dsp:spPr>
        <a:xfrm>
          <a:off x="445770" y="1945824"/>
          <a:ext cx="6240780" cy="619920"/>
        </a:xfrm>
        <a:prstGeom prst="roundRect">
          <a:avLst/>
        </a:prstGeom>
        <a:solidFill>
          <a:schemeClr val="lt1">
            <a:hueOff val="0"/>
            <a:satOff val="0"/>
            <a:lumOff val="0"/>
            <a:alphaOff val="0"/>
          </a:schemeClr>
        </a:solidFill>
        <a:ln w="15875" cap="rnd"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35887" tIns="0" rIns="235887" bIns="0" numCol="1" spcCol="1270" anchor="ctr" anchorCtr="0">
          <a:noAutofit/>
        </a:bodyPr>
        <a:lstStyle/>
        <a:p>
          <a:pPr marL="0" lvl="0" indent="0" algn="l" defTabSz="622300">
            <a:lnSpc>
              <a:spcPct val="90000"/>
            </a:lnSpc>
            <a:spcBef>
              <a:spcPct val="0"/>
            </a:spcBef>
            <a:spcAft>
              <a:spcPct val="35000"/>
            </a:spcAft>
            <a:buNone/>
          </a:pPr>
          <a:r>
            <a:rPr lang="es-EC" sz="1400" kern="1200" dirty="0"/>
            <a:t>Presupuestar nos permite saber cuánto contamos y en qué destinamos cada mes el dinero de nuestros ingresos.</a:t>
          </a:r>
          <a:endParaRPr lang="es-ES" sz="1400" kern="1200" dirty="0"/>
        </a:p>
      </dsp:txBody>
      <dsp:txXfrm>
        <a:off x="476032" y="1976086"/>
        <a:ext cx="6180256" cy="559396"/>
      </dsp:txXfrm>
    </dsp:sp>
    <dsp:sp modelId="{18DECEFC-8E6E-4378-B9A3-F808FBF5B3F3}">
      <dsp:nvSpPr>
        <dsp:cNvPr id="0" name=""/>
        <dsp:cNvSpPr/>
      </dsp:nvSpPr>
      <dsp:spPr>
        <a:xfrm>
          <a:off x="0" y="3208345"/>
          <a:ext cx="8915400" cy="529200"/>
        </a:xfrm>
        <a:prstGeom prst="rect">
          <a:avLst/>
        </a:prstGeom>
        <a:solidFill>
          <a:schemeClr val="accent1">
            <a:alpha val="90000"/>
            <a:tint val="40000"/>
            <a:hueOff val="0"/>
            <a:satOff val="0"/>
            <a:lumOff val="0"/>
            <a:alphaOff val="0"/>
          </a:schemeClr>
        </a:solidFill>
        <a:ln w="15875"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F7E76443-24BA-4409-B60C-A941886ED4C6}">
      <dsp:nvSpPr>
        <dsp:cNvPr id="0" name=""/>
        <dsp:cNvSpPr/>
      </dsp:nvSpPr>
      <dsp:spPr>
        <a:xfrm>
          <a:off x="445770" y="2924192"/>
          <a:ext cx="6240780" cy="619920"/>
        </a:xfrm>
        <a:prstGeom prst="roundRect">
          <a:avLst/>
        </a:prstGeom>
        <a:solidFill>
          <a:schemeClr val="lt1">
            <a:hueOff val="0"/>
            <a:satOff val="0"/>
            <a:lumOff val="0"/>
            <a:alphaOff val="0"/>
          </a:schemeClr>
        </a:solidFill>
        <a:ln w="15875" cap="rnd"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35887" tIns="0" rIns="235887" bIns="0" numCol="1" spcCol="1270" anchor="ctr" anchorCtr="0">
          <a:noAutofit/>
        </a:bodyPr>
        <a:lstStyle/>
        <a:p>
          <a:pPr marL="0" lvl="0" indent="0" algn="l" defTabSz="622300">
            <a:lnSpc>
              <a:spcPct val="90000"/>
            </a:lnSpc>
            <a:spcBef>
              <a:spcPct val="0"/>
            </a:spcBef>
            <a:spcAft>
              <a:spcPct val="35000"/>
            </a:spcAft>
            <a:buNone/>
          </a:pPr>
          <a:r>
            <a:rPr lang="es-EC" sz="1400" kern="1200" dirty="0"/>
            <a:t>Al final del mes, nos permite conocer si gastamos más de lo que tenemos; o si nos sobra un poco de dinero.</a:t>
          </a:r>
          <a:endParaRPr lang="es-ES" sz="1400" kern="1200" dirty="0"/>
        </a:p>
      </dsp:txBody>
      <dsp:txXfrm>
        <a:off x="476032" y="2954454"/>
        <a:ext cx="6180256" cy="559396"/>
      </dsp:txXfrm>
    </dsp:sp>
  </dsp:spTree>
</dsp:drawing>
</file>

<file path=ppt/diagrams/drawing2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50457C0-AFE8-4800-81FC-339772ACB0C5}">
      <dsp:nvSpPr>
        <dsp:cNvPr id="0" name=""/>
        <dsp:cNvSpPr/>
      </dsp:nvSpPr>
      <dsp:spPr>
        <a:xfrm>
          <a:off x="369318" y="233861"/>
          <a:ext cx="4322480" cy="1227977"/>
        </a:xfrm>
        <a:prstGeom prst="rect">
          <a:avLst/>
        </a:prstGeom>
        <a:solidFill>
          <a:schemeClr val="lt1">
            <a:alpha val="40000"/>
            <a:hueOff val="0"/>
            <a:satOff val="0"/>
            <a:lumOff val="0"/>
            <a:alphaOff val="0"/>
          </a:schemeClr>
        </a:solidFill>
        <a:ln w="9525" cap="rnd"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831750" tIns="72390" rIns="72390" bIns="72390" numCol="1" spcCol="1270" anchor="ctr" anchorCtr="0">
          <a:noAutofit/>
        </a:bodyPr>
        <a:lstStyle/>
        <a:p>
          <a:pPr marL="0" lvl="0" indent="0" algn="l" defTabSz="844550">
            <a:lnSpc>
              <a:spcPct val="90000"/>
            </a:lnSpc>
            <a:spcBef>
              <a:spcPct val="0"/>
            </a:spcBef>
            <a:spcAft>
              <a:spcPct val="35000"/>
            </a:spcAft>
            <a:buNone/>
          </a:pPr>
          <a:r>
            <a:rPr lang="es-EC" sz="1900" kern="1200" dirty="0"/>
            <a:t>Pronosticar cuáles van a ser los ingresos y los gastos en un determinado periodo.</a:t>
          </a:r>
          <a:endParaRPr lang="en-US" sz="1900" kern="1200" dirty="0"/>
        </a:p>
      </dsp:txBody>
      <dsp:txXfrm>
        <a:off x="369318" y="233861"/>
        <a:ext cx="4322480" cy="1227977"/>
      </dsp:txXfrm>
    </dsp:sp>
    <dsp:sp modelId="{85C32226-2EC9-417D-ABFB-5E9357F40D31}">
      <dsp:nvSpPr>
        <dsp:cNvPr id="0" name=""/>
        <dsp:cNvSpPr/>
      </dsp:nvSpPr>
      <dsp:spPr>
        <a:xfrm>
          <a:off x="239087" y="76201"/>
          <a:ext cx="859584" cy="1289376"/>
        </a:xfrm>
        <a:prstGeom prst="rect">
          <a:avLst/>
        </a:prstGeom>
        <a:blipFill rotWithShape="1">
          <a:blip xmlns:r="http://schemas.openxmlformats.org/officeDocument/2006/relationships" r:embed="rId1"/>
          <a:stretch>
            <a:fillRect/>
          </a:stretch>
        </a:blip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EDE222A-A939-4C25-AE56-DE2FB9BB5F55}">
      <dsp:nvSpPr>
        <dsp:cNvPr id="0" name=""/>
        <dsp:cNvSpPr/>
      </dsp:nvSpPr>
      <dsp:spPr>
        <a:xfrm>
          <a:off x="4888763" y="233861"/>
          <a:ext cx="4322480" cy="1227977"/>
        </a:xfrm>
        <a:prstGeom prst="rect">
          <a:avLst/>
        </a:prstGeom>
        <a:solidFill>
          <a:schemeClr val="lt1">
            <a:alpha val="40000"/>
            <a:hueOff val="0"/>
            <a:satOff val="0"/>
            <a:lumOff val="0"/>
            <a:alphaOff val="0"/>
          </a:schemeClr>
        </a:solidFill>
        <a:ln w="9525" cap="rnd"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831750" tIns="72390" rIns="72390" bIns="72390" numCol="1" spcCol="1270" anchor="ctr" anchorCtr="0">
          <a:noAutofit/>
        </a:bodyPr>
        <a:lstStyle/>
        <a:p>
          <a:pPr marL="0" lvl="0" indent="0" algn="l" defTabSz="844550">
            <a:lnSpc>
              <a:spcPct val="90000"/>
            </a:lnSpc>
            <a:spcBef>
              <a:spcPct val="0"/>
            </a:spcBef>
            <a:spcAft>
              <a:spcPct val="35000"/>
            </a:spcAft>
            <a:buNone/>
          </a:pPr>
          <a:r>
            <a:rPr lang="es-EC" sz="1900" kern="1200" dirty="0"/>
            <a:t>Comparar lo que ha sucedido con lo que se planeó que sucediera.</a:t>
          </a:r>
          <a:endParaRPr lang="es-ES" sz="1900" kern="1200" dirty="0"/>
        </a:p>
      </dsp:txBody>
      <dsp:txXfrm>
        <a:off x="4888763" y="233861"/>
        <a:ext cx="4322480" cy="1227977"/>
      </dsp:txXfrm>
    </dsp:sp>
    <dsp:sp modelId="{E5B35B01-8325-4CA7-A36F-2CDD6553DC13}">
      <dsp:nvSpPr>
        <dsp:cNvPr id="0" name=""/>
        <dsp:cNvSpPr/>
      </dsp:nvSpPr>
      <dsp:spPr>
        <a:xfrm>
          <a:off x="4694923" y="123831"/>
          <a:ext cx="859584" cy="1289376"/>
        </a:xfrm>
        <a:prstGeom prst="rect">
          <a:avLst/>
        </a:prstGeom>
        <a:blipFill rotWithShape="1">
          <a:blip xmlns:r="http://schemas.openxmlformats.org/officeDocument/2006/relationships" r:embed="rId2"/>
          <a:stretch>
            <a:fillRect/>
          </a:stretch>
        </a:blip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80601DC-4C23-429A-A88E-CE8729F62524}">
      <dsp:nvSpPr>
        <dsp:cNvPr id="0" name=""/>
        <dsp:cNvSpPr/>
      </dsp:nvSpPr>
      <dsp:spPr>
        <a:xfrm>
          <a:off x="369318" y="1779748"/>
          <a:ext cx="4322480" cy="1227977"/>
        </a:xfrm>
        <a:prstGeom prst="rect">
          <a:avLst/>
        </a:prstGeom>
        <a:solidFill>
          <a:schemeClr val="lt1">
            <a:alpha val="40000"/>
            <a:hueOff val="0"/>
            <a:satOff val="0"/>
            <a:lumOff val="0"/>
            <a:alphaOff val="0"/>
          </a:schemeClr>
        </a:solidFill>
        <a:ln w="9525" cap="rnd"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831750" tIns="72390" rIns="72390" bIns="72390" numCol="1" spcCol="1270" anchor="ctr" anchorCtr="0">
          <a:noAutofit/>
        </a:bodyPr>
        <a:lstStyle/>
        <a:p>
          <a:pPr marL="0" lvl="0" indent="0" algn="l" defTabSz="844550">
            <a:lnSpc>
              <a:spcPct val="90000"/>
            </a:lnSpc>
            <a:spcBef>
              <a:spcPct val="0"/>
            </a:spcBef>
            <a:spcAft>
              <a:spcPct val="35000"/>
            </a:spcAft>
            <a:buNone/>
          </a:pPr>
          <a:r>
            <a:rPr lang="es-EC" sz="1900" kern="1200" dirty="0"/>
            <a:t>Controlar la situación financiera. Prever situaciones que se alejen del plan.</a:t>
          </a:r>
          <a:endParaRPr lang="es-ES" sz="1900" kern="1200" dirty="0"/>
        </a:p>
      </dsp:txBody>
      <dsp:txXfrm>
        <a:off x="369318" y="1779748"/>
        <a:ext cx="4322480" cy="1227977"/>
      </dsp:txXfrm>
    </dsp:sp>
    <dsp:sp modelId="{243BD3B1-F050-4E13-BB09-6EE8AF86C8C7}">
      <dsp:nvSpPr>
        <dsp:cNvPr id="0" name=""/>
        <dsp:cNvSpPr/>
      </dsp:nvSpPr>
      <dsp:spPr>
        <a:xfrm>
          <a:off x="239087" y="1602374"/>
          <a:ext cx="859584" cy="1289376"/>
        </a:xfrm>
        <a:prstGeom prst="rect">
          <a:avLst/>
        </a:prstGeom>
        <a:blipFill rotWithShape="1">
          <a:blip xmlns:r="http://schemas.openxmlformats.org/officeDocument/2006/relationships" r:embed="rId3"/>
          <a:stretch>
            <a:fillRect/>
          </a:stretch>
        </a:blip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2CC06B6-5A4C-4D22-AFF7-BBD17C7FCEF6}">
      <dsp:nvSpPr>
        <dsp:cNvPr id="0" name=""/>
        <dsp:cNvSpPr/>
      </dsp:nvSpPr>
      <dsp:spPr>
        <a:xfrm>
          <a:off x="4888763" y="1779748"/>
          <a:ext cx="4322480" cy="1227977"/>
        </a:xfrm>
        <a:prstGeom prst="rect">
          <a:avLst/>
        </a:prstGeom>
        <a:solidFill>
          <a:schemeClr val="lt1">
            <a:alpha val="40000"/>
            <a:hueOff val="0"/>
            <a:satOff val="0"/>
            <a:lumOff val="0"/>
            <a:alphaOff val="0"/>
          </a:schemeClr>
        </a:solidFill>
        <a:ln w="9525" cap="rnd"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831750" tIns="72390" rIns="72390" bIns="72390" numCol="1" spcCol="1270" anchor="ctr" anchorCtr="0">
          <a:noAutofit/>
        </a:bodyPr>
        <a:lstStyle/>
        <a:p>
          <a:pPr marL="0" lvl="0" indent="0" algn="l" defTabSz="844550">
            <a:lnSpc>
              <a:spcPct val="90000"/>
            </a:lnSpc>
            <a:spcBef>
              <a:spcPct val="0"/>
            </a:spcBef>
            <a:spcAft>
              <a:spcPct val="35000"/>
            </a:spcAft>
            <a:buNone/>
          </a:pPr>
          <a:r>
            <a:rPr lang="es-EC" sz="1900" kern="1200"/>
            <a:t>Evidenciar logros</a:t>
          </a:r>
          <a:endParaRPr lang="es-ES" sz="1900" kern="1200" dirty="0"/>
        </a:p>
      </dsp:txBody>
      <dsp:txXfrm>
        <a:off x="4888763" y="1779748"/>
        <a:ext cx="4322480" cy="1227977"/>
      </dsp:txXfrm>
    </dsp:sp>
    <dsp:sp modelId="{C81230A0-51DB-4105-AABD-69CCE251B507}">
      <dsp:nvSpPr>
        <dsp:cNvPr id="0" name=""/>
        <dsp:cNvSpPr/>
      </dsp:nvSpPr>
      <dsp:spPr>
        <a:xfrm>
          <a:off x="4694923" y="1621418"/>
          <a:ext cx="859584" cy="1289376"/>
        </a:xfrm>
        <a:prstGeom prst="rect">
          <a:avLst/>
        </a:prstGeom>
        <a:blipFill rotWithShape="1">
          <a:blip xmlns:r="http://schemas.openxmlformats.org/officeDocument/2006/relationships" r:embed="rId4"/>
          <a:stretch>
            <a:fillRect/>
          </a:stretch>
        </a:blip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C3353C5A-6E64-45E6-9D12-C79BD0D9DCD6}">
      <dsp:nvSpPr>
        <dsp:cNvPr id="0" name=""/>
        <dsp:cNvSpPr/>
      </dsp:nvSpPr>
      <dsp:spPr>
        <a:xfrm>
          <a:off x="2629040" y="3325635"/>
          <a:ext cx="4322480" cy="1227977"/>
        </a:xfrm>
        <a:prstGeom prst="rect">
          <a:avLst/>
        </a:prstGeom>
        <a:solidFill>
          <a:schemeClr val="lt1">
            <a:alpha val="40000"/>
            <a:hueOff val="0"/>
            <a:satOff val="0"/>
            <a:lumOff val="0"/>
            <a:alphaOff val="0"/>
          </a:schemeClr>
        </a:solidFill>
        <a:ln w="9525" cap="rnd"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831750" tIns="72390" rIns="72390" bIns="72390" numCol="1" spcCol="1270" anchor="ctr" anchorCtr="0">
          <a:noAutofit/>
        </a:bodyPr>
        <a:lstStyle/>
        <a:p>
          <a:pPr marL="0" lvl="0" indent="0" algn="l" defTabSz="844550">
            <a:lnSpc>
              <a:spcPct val="90000"/>
            </a:lnSpc>
            <a:spcBef>
              <a:spcPct val="0"/>
            </a:spcBef>
            <a:spcAft>
              <a:spcPct val="35000"/>
            </a:spcAft>
            <a:buNone/>
          </a:pPr>
          <a:r>
            <a:rPr lang="es-EC" sz="1900" kern="1200"/>
            <a:t>Buscar correctivos a situaciones problema</a:t>
          </a:r>
        </a:p>
      </dsp:txBody>
      <dsp:txXfrm>
        <a:off x="2629040" y="3325635"/>
        <a:ext cx="4322480" cy="1227977"/>
      </dsp:txXfrm>
    </dsp:sp>
    <dsp:sp modelId="{00AA407E-87B5-4DC6-92CD-726D1C16E261}">
      <dsp:nvSpPr>
        <dsp:cNvPr id="0" name=""/>
        <dsp:cNvSpPr/>
      </dsp:nvSpPr>
      <dsp:spPr>
        <a:xfrm>
          <a:off x="2509391" y="3110160"/>
          <a:ext cx="859584" cy="1289376"/>
        </a:xfrm>
        <a:prstGeom prst="rect">
          <a:avLst/>
        </a:prstGeom>
        <a:blipFill rotWithShape="1">
          <a:blip xmlns:r="http://schemas.openxmlformats.org/officeDocument/2006/relationships" r:embed="rId5"/>
          <a:stretch>
            <a:fillRect/>
          </a:stretch>
        </a:blip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2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BE9D2FF-78E5-4A4A-BF87-2E0048A7601C}">
      <dsp:nvSpPr>
        <dsp:cNvPr id="0" name=""/>
        <dsp:cNvSpPr/>
      </dsp:nvSpPr>
      <dsp:spPr>
        <a:xfrm>
          <a:off x="3706" y="0"/>
          <a:ext cx="2912305" cy="3778250"/>
        </a:xfrm>
        <a:prstGeom prst="roundRect">
          <a:avLst>
            <a:gd name="adj" fmla="val 10000"/>
          </a:avLst>
        </a:prstGeom>
        <a:solidFill>
          <a:schemeClr val="lt1">
            <a:hueOff val="0"/>
            <a:satOff val="0"/>
            <a:lumOff val="0"/>
            <a:alphaOff val="0"/>
          </a:schemeClr>
        </a:solidFill>
        <a:ln>
          <a:noFill/>
        </a:ln>
        <a:effectLst>
          <a:outerShdw blurRad="38100" dist="25400" dir="5400000" rotWithShape="0">
            <a:srgbClr val="000000">
              <a:alpha val="2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42240" tIns="142240" rIns="142240" bIns="142240" numCol="1" spcCol="1270" anchor="ctr" anchorCtr="0">
          <a:noAutofit/>
        </a:bodyPr>
        <a:lstStyle/>
        <a:p>
          <a:pPr marL="0" lvl="0" indent="0" algn="ctr" defTabSz="889000">
            <a:lnSpc>
              <a:spcPct val="90000"/>
            </a:lnSpc>
            <a:spcBef>
              <a:spcPct val="0"/>
            </a:spcBef>
            <a:spcAft>
              <a:spcPct val="35000"/>
            </a:spcAft>
            <a:buNone/>
          </a:pPr>
          <a:r>
            <a:rPr lang="es-EC" sz="2000" kern="1200" dirty="0"/>
            <a:t>Identificar los gastos innecesarios y reducirlos.</a:t>
          </a:r>
          <a:endParaRPr lang="en-US" sz="2000" kern="1200" dirty="0"/>
        </a:p>
      </dsp:txBody>
      <dsp:txXfrm>
        <a:off x="3706" y="1511300"/>
        <a:ext cx="2912305" cy="1511300"/>
      </dsp:txXfrm>
    </dsp:sp>
    <dsp:sp modelId="{AFB29129-7DF6-4BD8-8ADE-B7F0300FCC03}">
      <dsp:nvSpPr>
        <dsp:cNvPr id="0" name=""/>
        <dsp:cNvSpPr/>
      </dsp:nvSpPr>
      <dsp:spPr>
        <a:xfrm>
          <a:off x="828946" y="226695"/>
          <a:ext cx="1258157" cy="1258157"/>
        </a:xfrm>
        <a:prstGeom prst="ellipse">
          <a:avLst/>
        </a:prstGeom>
        <a:blipFill rotWithShape="1">
          <a:blip xmlns:r="http://schemas.openxmlformats.org/officeDocument/2006/relationships" r:embed="rId1"/>
          <a:stretch>
            <a:fillRect/>
          </a:stretch>
        </a:blip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1">
          <a:scrgbClr r="0" g="0" b="0"/>
        </a:effectRef>
        <a:fontRef idx="minor"/>
      </dsp:style>
    </dsp:sp>
    <dsp:sp modelId="{0C8B94FD-8027-4CCB-93FE-13E985329722}">
      <dsp:nvSpPr>
        <dsp:cNvPr id="0" name=""/>
        <dsp:cNvSpPr/>
      </dsp:nvSpPr>
      <dsp:spPr>
        <a:xfrm>
          <a:off x="3001547" y="0"/>
          <a:ext cx="2912305" cy="3778250"/>
        </a:xfrm>
        <a:prstGeom prst="roundRect">
          <a:avLst>
            <a:gd name="adj" fmla="val 10000"/>
          </a:avLst>
        </a:prstGeom>
        <a:solidFill>
          <a:schemeClr val="lt1">
            <a:hueOff val="0"/>
            <a:satOff val="0"/>
            <a:lumOff val="0"/>
            <a:alphaOff val="0"/>
          </a:schemeClr>
        </a:solidFill>
        <a:ln>
          <a:noFill/>
        </a:ln>
        <a:effectLst>
          <a:outerShdw blurRad="38100" dist="25400" dir="5400000" rotWithShape="0">
            <a:srgbClr val="000000">
              <a:alpha val="2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42240" tIns="142240" rIns="142240" bIns="142240" numCol="1" spcCol="1270" anchor="ctr" anchorCtr="0">
          <a:noAutofit/>
        </a:bodyPr>
        <a:lstStyle/>
        <a:p>
          <a:pPr marL="0" lvl="0" indent="0" algn="ctr" defTabSz="889000">
            <a:lnSpc>
              <a:spcPct val="90000"/>
            </a:lnSpc>
            <a:spcBef>
              <a:spcPct val="0"/>
            </a:spcBef>
            <a:spcAft>
              <a:spcPct val="35000"/>
            </a:spcAft>
            <a:buNone/>
          </a:pPr>
          <a:r>
            <a:rPr lang="es-EC" sz="2000" kern="1200" dirty="0"/>
            <a:t>Asegurar que nuestros ingresos sean mayores que nuestros gastos.</a:t>
          </a:r>
          <a:endParaRPr lang="es-ES" sz="2000" kern="1200" dirty="0"/>
        </a:p>
      </dsp:txBody>
      <dsp:txXfrm>
        <a:off x="3001547" y="1511300"/>
        <a:ext cx="2912305" cy="1511300"/>
      </dsp:txXfrm>
    </dsp:sp>
    <dsp:sp modelId="{9AB33415-BD24-41FA-B8C5-910D1DC0FB51}">
      <dsp:nvSpPr>
        <dsp:cNvPr id="0" name=""/>
        <dsp:cNvSpPr/>
      </dsp:nvSpPr>
      <dsp:spPr>
        <a:xfrm>
          <a:off x="3687764" y="226695"/>
          <a:ext cx="1539871" cy="1258157"/>
        </a:xfrm>
        <a:prstGeom prst="ellipse">
          <a:avLst/>
        </a:prstGeom>
        <a:blipFill rotWithShape="1">
          <a:blip xmlns:r="http://schemas.openxmlformats.org/officeDocument/2006/relationships" r:embed="rId2"/>
          <a:stretch>
            <a:fillRect/>
          </a:stretch>
        </a:blip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1">
          <a:scrgbClr r="0" g="0" b="0"/>
        </a:effectRef>
        <a:fontRef idx="minor"/>
      </dsp:style>
    </dsp:sp>
    <dsp:sp modelId="{E0689255-DBF1-444B-BD07-F86FB1DB59F6}">
      <dsp:nvSpPr>
        <dsp:cNvPr id="0" name=""/>
        <dsp:cNvSpPr/>
      </dsp:nvSpPr>
      <dsp:spPr>
        <a:xfrm>
          <a:off x="6001222" y="0"/>
          <a:ext cx="2912305" cy="3778250"/>
        </a:xfrm>
        <a:prstGeom prst="roundRect">
          <a:avLst>
            <a:gd name="adj" fmla="val 10000"/>
          </a:avLst>
        </a:prstGeom>
        <a:solidFill>
          <a:schemeClr val="lt1">
            <a:hueOff val="0"/>
            <a:satOff val="0"/>
            <a:lumOff val="0"/>
            <a:alphaOff val="0"/>
          </a:schemeClr>
        </a:solidFill>
        <a:ln>
          <a:noFill/>
        </a:ln>
        <a:effectLst>
          <a:outerShdw blurRad="38100" dist="25400" dir="5400000" rotWithShape="0">
            <a:srgbClr val="000000">
              <a:alpha val="2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42240" tIns="142240" rIns="142240" bIns="142240" numCol="1" spcCol="1270" anchor="ctr" anchorCtr="0">
          <a:noAutofit/>
        </a:bodyPr>
        <a:lstStyle/>
        <a:p>
          <a:pPr marL="0" lvl="0" indent="0" algn="ctr" defTabSz="889000">
            <a:lnSpc>
              <a:spcPct val="90000"/>
            </a:lnSpc>
            <a:spcBef>
              <a:spcPct val="0"/>
            </a:spcBef>
            <a:spcAft>
              <a:spcPct val="35000"/>
            </a:spcAft>
            <a:buNone/>
          </a:pPr>
          <a:r>
            <a:rPr lang="es-EC" sz="2000" kern="1200" dirty="0"/>
            <a:t>Saber cuánto dinero podemos ahorrar para lograr nuestras metas futuras.</a:t>
          </a:r>
          <a:endParaRPr lang="es-ES" sz="2000" kern="1200" dirty="0"/>
        </a:p>
      </dsp:txBody>
      <dsp:txXfrm>
        <a:off x="6001222" y="1511300"/>
        <a:ext cx="2912305" cy="1511300"/>
      </dsp:txXfrm>
    </dsp:sp>
    <dsp:sp modelId="{057810F4-9CDF-48C0-BD1E-A4CE7E5B8E8A}">
      <dsp:nvSpPr>
        <dsp:cNvPr id="0" name=""/>
        <dsp:cNvSpPr/>
      </dsp:nvSpPr>
      <dsp:spPr>
        <a:xfrm>
          <a:off x="6828296" y="226695"/>
          <a:ext cx="1258157" cy="1258157"/>
        </a:xfrm>
        <a:prstGeom prst="ellipse">
          <a:avLst/>
        </a:prstGeom>
        <a:blipFill rotWithShape="1">
          <a:blip xmlns:r="http://schemas.openxmlformats.org/officeDocument/2006/relationships" r:embed="rId3"/>
          <a:stretch>
            <a:fillRect/>
          </a:stretch>
        </a:blip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1">
          <a:scrgbClr r="0" g="0" b="0"/>
        </a:effectRef>
        <a:fontRef idx="minor"/>
      </dsp:style>
    </dsp:sp>
    <dsp:sp modelId="{FC2D328D-7C64-44B9-803B-BFDA5ADA27F1}">
      <dsp:nvSpPr>
        <dsp:cNvPr id="0" name=""/>
        <dsp:cNvSpPr/>
      </dsp:nvSpPr>
      <dsp:spPr>
        <a:xfrm>
          <a:off x="356615" y="3022600"/>
          <a:ext cx="8202168" cy="566737"/>
        </a:xfrm>
        <a:prstGeom prst="leftRightArrow">
          <a:avLst/>
        </a:prstGeom>
        <a:solidFill>
          <a:schemeClr val="dk2">
            <a:tint val="6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sp>
  </dsp:spTree>
</dsp:drawing>
</file>

<file path=ppt/diagrams/drawing2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BAEF98B-618A-484A-959A-C054A9ACF261}">
      <dsp:nvSpPr>
        <dsp:cNvPr id="0" name=""/>
        <dsp:cNvSpPr/>
      </dsp:nvSpPr>
      <dsp:spPr>
        <a:xfrm>
          <a:off x="2933" y="196570"/>
          <a:ext cx="2860550" cy="345600"/>
        </a:xfrm>
        <a:prstGeom prst="rect">
          <a:avLst/>
        </a:prstGeom>
        <a:solidFill>
          <a:schemeClr val="accent1">
            <a:hueOff val="0"/>
            <a:satOff val="0"/>
            <a:lumOff val="0"/>
            <a:alphaOff val="0"/>
          </a:schemeClr>
        </a:solidFill>
        <a:ln>
          <a:noFill/>
        </a:ln>
        <a:effectLst>
          <a:outerShdw blurRad="38100" dist="25400" dir="5400000" rotWithShape="0">
            <a:srgbClr val="000000">
              <a:alpha val="2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85344" tIns="48768" rIns="85344" bIns="48768" numCol="1" spcCol="1270" anchor="ctr" anchorCtr="0">
          <a:noAutofit/>
        </a:bodyPr>
        <a:lstStyle/>
        <a:p>
          <a:pPr marL="0" lvl="0" indent="0" algn="ctr" defTabSz="533400">
            <a:lnSpc>
              <a:spcPct val="90000"/>
            </a:lnSpc>
            <a:spcBef>
              <a:spcPct val="0"/>
            </a:spcBef>
            <a:spcAft>
              <a:spcPct val="35000"/>
            </a:spcAft>
            <a:buNone/>
          </a:pPr>
          <a:r>
            <a:rPr lang="es-EC" sz="1200" b="1" kern="1200" dirty="0"/>
            <a:t>ESCENARIO 1</a:t>
          </a:r>
          <a:endParaRPr lang="es-ES" sz="1200" kern="1200" dirty="0"/>
        </a:p>
      </dsp:txBody>
      <dsp:txXfrm>
        <a:off x="2933" y="196570"/>
        <a:ext cx="2860550" cy="345600"/>
      </dsp:txXfrm>
    </dsp:sp>
    <dsp:sp modelId="{30C70478-8C16-4101-A7CA-49B2C8C531D8}">
      <dsp:nvSpPr>
        <dsp:cNvPr id="0" name=""/>
        <dsp:cNvSpPr/>
      </dsp:nvSpPr>
      <dsp:spPr>
        <a:xfrm>
          <a:off x="2933" y="542170"/>
          <a:ext cx="2860550" cy="3142167"/>
        </a:xfrm>
        <a:prstGeom prst="rect">
          <a:avLst/>
        </a:prstGeom>
        <a:solidFill>
          <a:schemeClr val="accent1">
            <a:alpha val="90000"/>
            <a:tint val="40000"/>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64008" tIns="64008" rIns="85344" bIns="96012" numCol="1" spcCol="1270" anchor="t" anchorCtr="0">
          <a:noAutofit/>
        </a:bodyPr>
        <a:lstStyle/>
        <a:p>
          <a:pPr marL="114300" lvl="1" indent="-114300" algn="l" defTabSz="533400">
            <a:lnSpc>
              <a:spcPct val="90000"/>
            </a:lnSpc>
            <a:spcBef>
              <a:spcPct val="0"/>
            </a:spcBef>
            <a:spcAft>
              <a:spcPct val="15000"/>
            </a:spcAft>
            <a:buChar char="•"/>
          </a:pPr>
          <a:endParaRPr lang="es-ES" sz="1200" kern="1200" dirty="0"/>
        </a:p>
        <a:p>
          <a:pPr marL="114300" lvl="1" indent="-114300" algn="l" defTabSz="533400">
            <a:lnSpc>
              <a:spcPct val="90000"/>
            </a:lnSpc>
            <a:spcBef>
              <a:spcPct val="0"/>
            </a:spcBef>
            <a:spcAft>
              <a:spcPct val="15000"/>
            </a:spcAft>
            <a:buChar char="•"/>
          </a:pPr>
          <a:endParaRPr lang="en-US" sz="1200" kern="1200" dirty="0"/>
        </a:p>
        <a:p>
          <a:pPr marL="114300" lvl="1" indent="-114300" algn="l" defTabSz="533400">
            <a:lnSpc>
              <a:spcPct val="90000"/>
            </a:lnSpc>
            <a:spcBef>
              <a:spcPct val="0"/>
            </a:spcBef>
            <a:spcAft>
              <a:spcPct val="15000"/>
            </a:spcAft>
            <a:buChar char="•"/>
          </a:pPr>
          <a:r>
            <a:rPr lang="es-EC" sz="1200" b="1" kern="1200" dirty="0"/>
            <a:t>INGRESOS MENORES QUE LOS GASTOS.</a:t>
          </a:r>
          <a:endParaRPr lang="en-US" sz="1200" kern="1200" dirty="0"/>
        </a:p>
        <a:p>
          <a:pPr marL="114300" lvl="1" indent="-114300" algn="l" defTabSz="533400">
            <a:lnSpc>
              <a:spcPct val="90000"/>
            </a:lnSpc>
            <a:spcBef>
              <a:spcPct val="0"/>
            </a:spcBef>
            <a:spcAft>
              <a:spcPct val="15000"/>
            </a:spcAft>
            <a:buChar char="•"/>
          </a:pPr>
          <a:endParaRPr lang="en-US" sz="1200" kern="1200" dirty="0"/>
        </a:p>
        <a:p>
          <a:pPr marL="114300" lvl="1" indent="-114300" algn="just" defTabSz="533400">
            <a:lnSpc>
              <a:spcPct val="90000"/>
            </a:lnSpc>
            <a:spcBef>
              <a:spcPct val="0"/>
            </a:spcBef>
            <a:spcAft>
              <a:spcPct val="15000"/>
            </a:spcAft>
            <a:buChar char="•"/>
          </a:pPr>
          <a:r>
            <a:rPr lang="es-EC" sz="1200" kern="1200" dirty="0"/>
            <a:t>Quiere decir que estamos endeudándonos, que estamos comprando varias cosas a crédito o que posiblemente estamos pidiendo prestado para pagar todo lo que compramos.</a:t>
          </a:r>
          <a:endParaRPr lang="en-US" sz="1200" kern="1200" dirty="0"/>
        </a:p>
      </dsp:txBody>
      <dsp:txXfrm>
        <a:off x="2933" y="542170"/>
        <a:ext cx="2860550" cy="3142167"/>
      </dsp:txXfrm>
    </dsp:sp>
    <dsp:sp modelId="{92C79DA8-A113-4C80-82A0-6D53A8B7E71A}">
      <dsp:nvSpPr>
        <dsp:cNvPr id="0" name=""/>
        <dsp:cNvSpPr/>
      </dsp:nvSpPr>
      <dsp:spPr>
        <a:xfrm>
          <a:off x="3263962" y="196570"/>
          <a:ext cx="2860550" cy="345600"/>
        </a:xfrm>
        <a:prstGeom prst="rect">
          <a:avLst/>
        </a:prstGeom>
        <a:solidFill>
          <a:schemeClr val="accent1">
            <a:hueOff val="0"/>
            <a:satOff val="0"/>
            <a:lumOff val="0"/>
            <a:alphaOff val="0"/>
          </a:schemeClr>
        </a:solidFill>
        <a:ln>
          <a:noFill/>
        </a:ln>
        <a:effectLst>
          <a:outerShdw blurRad="38100" dist="25400" dir="5400000" rotWithShape="0">
            <a:srgbClr val="000000">
              <a:alpha val="2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85344" tIns="48768" rIns="85344" bIns="48768" numCol="1" spcCol="1270" anchor="ctr" anchorCtr="0">
          <a:noAutofit/>
        </a:bodyPr>
        <a:lstStyle/>
        <a:p>
          <a:pPr marL="0" lvl="0" indent="0" algn="ctr" defTabSz="533400">
            <a:lnSpc>
              <a:spcPct val="90000"/>
            </a:lnSpc>
            <a:spcBef>
              <a:spcPct val="0"/>
            </a:spcBef>
            <a:spcAft>
              <a:spcPct val="35000"/>
            </a:spcAft>
            <a:buNone/>
          </a:pPr>
          <a:r>
            <a:rPr lang="es-EC" sz="1200" b="1" kern="1200" dirty="0"/>
            <a:t>ESCENARIO 2.</a:t>
          </a:r>
          <a:endParaRPr lang="es-ES" sz="1200" kern="1200" dirty="0"/>
        </a:p>
      </dsp:txBody>
      <dsp:txXfrm>
        <a:off x="3263962" y="196570"/>
        <a:ext cx="2860550" cy="345600"/>
      </dsp:txXfrm>
    </dsp:sp>
    <dsp:sp modelId="{85733A91-33F8-4B13-AD6C-534FE7A0E7A0}">
      <dsp:nvSpPr>
        <dsp:cNvPr id="0" name=""/>
        <dsp:cNvSpPr/>
      </dsp:nvSpPr>
      <dsp:spPr>
        <a:xfrm>
          <a:off x="3263962" y="542170"/>
          <a:ext cx="2860550" cy="3142167"/>
        </a:xfrm>
        <a:prstGeom prst="rect">
          <a:avLst/>
        </a:prstGeom>
        <a:solidFill>
          <a:schemeClr val="accent1">
            <a:alpha val="90000"/>
            <a:tint val="40000"/>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64008" tIns="64008" rIns="85344" bIns="96012" numCol="1" spcCol="1270" anchor="t" anchorCtr="0">
          <a:noAutofit/>
        </a:bodyPr>
        <a:lstStyle/>
        <a:p>
          <a:pPr marL="114300" lvl="1" indent="-114300" algn="l" defTabSz="533400">
            <a:lnSpc>
              <a:spcPct val="90000"/>
            </a:lnSpc>
            <a:spcBef>
              <a:spcPct val="0"/>
            </a:spcBef>
            <a:spcAft>
              <a:spcPct val="15000"/>
            </a:spcAft>
            <a:buChar char="•"/>
          </a:pPr>
          <a:endParaRPr lang="es-ES" sz="1200" kern="1200" dirty="0"/>
        </a:p>
        <a:p>
          <a:pPr marL="114300" lvl="1" indent="-114300" algn="l" defTabSz="533400">
            <a:lnSpc>
              <a:spcPct val="90000"/>
            </a:lnSpc>
            <a:spcBef>
              <a:spcPct val="0"/>
            </a:spcBef>
            <a:spcAft>
              <a:spcPct val="15000"/>
            </a:spcAft>
            <a:buChar char="•"/>
          </a:pPr>
          <a:endParaRPr lang="en-US" sz="1200" kern="1200" dirty="0"/>
        </a:p>
        <a:p>
          <a:pPr marL="114300" lvl="1" indent="-114300" algn="l" defTabSz="533400">
            <a:lnSpc>
              <a:spcPct val="90000"/>
            </a:lnSpc>
            <a:spcBef>
              <a:spcPct val="0"/>
            </a:spcBef>
            <a:spcAft>
              <a:spcPct val="15000"/>
            </a:spcAft>
            <a:buChar char="•"/>
          </a:pPr>
          <a:r>
            <a:rPr lang="es-EC" sz="1200" b="1" kern="1200"/>
            <a:t>INGRESOS IGUALES A LOS GASTOS.</a:t>
          </a:r>
          <a:endParaRPr lang="en-US" sz="1200" kern="1200" dirty="0"/>
        </a:p>
        <a:p>
          <a:pPr marL="114300" lvl="1" indent="-114300" algn="l" defTabSz="533400">
            <a:lnSpc>
              <a:spcPct val="90000"/>
            </a:lnSpc>
            <a:spcBef>
              <a:spcPct val="0"/>
            </a:spcBef>
            <a:spcAft>
              <a:spcPct val="15000"/>
            </a:spcAft>
            <a:buChar char="•"/>
          </a:pPr>
          <a:endParaRPr lang="en-US" sz="1200" kern="1200" dirty="0"/>
        </a:p>
        <a:p>
          <a:pPr marL="114300" lvl="1" indent="-114300" algn="l" defTabSz="533400">
            <a:lnSpc>
              <a:spcPct val="90000"/>
            </a:lnSpc>
            <a:spcBef>
              <a:spcPct val="0"/>
            </a:spcBef>
            <a:spcAft>
              <a:spcPct val="15000"/>
            </a:spcAft>
            <a:buChar char="•"/>
          </a:pPr>
          <a:r>
            <a:rPr lang="es-EC" sz="1200" kern="1200" dirty="0"/>
            <a:t>Cuando nuestros gastos e ingresos son iguales, tenemos finanzas equilibradas. Sin embargo, la situación es frágil, porque si sucede algún imprevisto como una enfermedad, el daño de alguna cosa en la casa, nos desequilibramos económicamente.</a:t>
          </a:r>
          <a:endParaRPr lang="en-US" sz="1200" kern="1200" dirty="0"/>
        </a:p>
      </dsp:txBody>
      <dsp:txXfrm>
        <a:off x="3263962" y="542170"/>
        <a:ext cx="2860550" cy="3142167"/>
      </dsp:txXfrm>
    </dsp:sp>
    <dsp:sp modelId="{9E297EC6-65ED-4B85-86E9-ACAA98EA475E}">
      <dsp:nvSpPr>
        <dsp:cNvPr id="0" name=""/>
        <dsp:cNvSpPr/>
      </dsp:nvSpPr>
      <dsp:spPr>
        <a:xfrm>
          <a:off x="6524990" y="196570"/>
          <a:ext cx="2860550" cy="345600"/>
        </a:xfrm>
        <a:prstGeom prst="rect">
          <a:avLst/>
        </a:prstGeom>
        <a:solidFill>
          <a:schemeClr val="accent1">
            <a:hueOff val="0"/>
            <a:satOff val="0"/>
            <a:lumOff val="0"/>
            <a:alphaOff val="0"/>
          </a:schemeClr>
        </a:solidFill>
        <a:ln>
          <a:noFill/>
        </a:ln>
        <a:effectLst>
          <a:outerShdw blurRad="38100" dist="25400" dir="5400000" rotWithShape="0">
            <a:srgbClr val="000000">
              <a:alpha val="2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85344" tIns="48768" rIns="85344" bIns="48768" numCol="1" spcCol="1270" anchor="ctr" anchorCtr="0">
          <a:noAutofit/>
        </a:bodyPr>
        <a:lstStyle/>
        <a:p>
          <a:pPr marL="0" lvl="0" indent="0" algn="ctr" defTabSz="533400">
            <a:lnSpc>
              <a:spcPct val="90000"/>
            </a:lnSpc>
            <a:spcBef>
              <a:spcPct val="0"/>
            </a:spcBef>
            <a:spcAft>
              <a:spcPct val="35000"/>
            </a:spcAft>
            <a:buNone/>
          </a:pPr>
          <a:r>
            <a:rPr lang="es-EC" sz="1200" b="1" kern="1200" dirty="0"/>
            <a:t>ESCENARIO 3.</a:t>
          </a:r>
          <a:endParaRPr lang="es-ES" sz="1200" kern="1200" dirty="0"/>
        </a:p>
      </dsp:txBody>
      <dsp:txXfrm>
        <a:off x="6524990" y="196570"/>
        <a:ext cx="2860550" cy="345600"/>
      </dsp:txXfrm>
    </dsp:sp>
    <dsp:sp modelId="{288E1C01-B968-4678-978B-C8F7B9235F7B}">
      <dsp:nvSpPr>
        <dsp:cNvPr id="0" name=""/>
        <dsp:cNvSpPr/>
      </dsp:nvSpPr>
      <dsp:spPr>
        <a:xfrm>
          <a:off x="6524990" y="542170"/>
          <a:ext cx="2860550" cy="3142167"/>
        </a:xfrm>
        <a:prstGeom prst="rect">
          <a:avLst/>
        </a:prstGeom>
        <a:solidFill>
          <a:schemeClr val="accent1">
            <a:alpha val="90000"/>
            <a:tint val="40000"/>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64008" tIns="64008" rIns="85344" bIns="96012" numCol="1" spcCol="1270" anchor="t" anchorCtr="0">
          <a:noAutofit/>
        </a:bodyPr>
        <a:lstStyle/>
        <a:p>
          <a:pPr marL="114300" lvl="1" indent="-114300" algn="l" defTabSz="533400">
            <a:lnSpc>
              <a:spcPct val="90000"/>
            </a:lnSpc>
            <a:spcBef>
              <a:spcPct val="0"/>
            </a:spcBef>
            <a:spcAft>
              <a:spcPct val="15000"/>
            </a:spcAft>
            <a:buChar char="•"/>
          </a:pPr>
          <a:endParaRPr lang="es-ES" sz="1200" kern="1200" dirty="0"/>
        </a:p>
        <a:p>
          <a:pPr marL="114300" lvl="1" indent="-114300" algn="l" defTabSz="533400">
            <a:lnSpc>
              <a:spcPct val="90000"/>
            </a:lnSpc>
            <a:spcBef>
              <a:spcPct val="0"/>
            </a:spcBef>
            <a:spcAft>
              <a:spcPct val="15000"/>
            </a:spcAft>
            <a:buChar char="•"/>
          </a:pPr>
          <a:endParaRPr lang="en-US" sz="1200" kern="1200" dirty="0"/>
        </a:p>
        <a:p>
          <a:pPr marL="114300" lvl="1" indent="-114300" algn="l" defTabSz="533400">
            <a:lnSpc>
              <a:spcPct val="90000"/>
            </a:lnSpc>
            <a:spcBef>
              <a:spcPct val="0"/>
            </a:spcBef>
            <a:spcAft>
              <a:spcPct val="15000"/>
            </a:spcAft>
            <a:buChar char="•"/>
          </a:pPr>
          <a:r>
            <a:rPr lang="es-EC" sz="1200" b="1" kern="1200"/>
            <a:t>INGRESOS MAYORES QUE LOS GASTOS.</a:t>
          </a:r>
          <a:endParaRPr lang="en-US" sz="1200" kern="1200" dirty="0"/>
        </a:p>
        <a:p>
          <a:pPr marL="114300" lvl="1" indent="-114300" algn="l" defTabSz="533400">
            <a:lnSpc>
              <a:spcPct val="90000"/>
            </a:lnSpc>
            <a:spcBef>
              <a:spcPct val="0"/>
            </a:spcBef>
            <a:spcAft>
              <a:spcPct val="15000"/>
            </a:spcAft>
            <a:buChar char="•"/>
          </a:pPr>
          <a:endParaRPr lang="en-US" sz="1200" kern="1200" dirty="0"/>
        </a:p>
        <a:p>
          <a:pPr marL="114300" lvl="1" indent="-114300" algn="l" defTabSz="533400">
            <a:lnSpc>
              <a:spcPct val="90000"/>
            </a:lnSpc>
            <a:spcBef>
              <a:spcPct val="0"/>
            </a:spcBef>
            <a:spcAft>
              <a:spcPct val="15000"/>
            </a:spcAft>
            <a:buChar char="•"/>
          </a:pPr>
          <a:r>
            <a:rPr lang="es-EC" sz="1200" kern="1200" dirty="0"/>
            <a:t>Cuando los ingresos son mayores que nuestros gastos estamos bien, estamos haciendo un buen manejo de nuestras finanzas, estamos frente a una oportunidad que debemos aprovecharla formando un fondo de ahorro ya sea para invertir en algún bien productivo o para invertir en certificados a plazo fijo que nos permita obtener un interés y aumentar nuestro patrimonio.</a:t>
          </a:r>
          <a:endParaRPr lang="en-US" sz="1200" kern="1200" dirty="0"/>
        </a:p>
      </dsp:txBody>
      <dsp:txXfrm>
        <a:off x="6524990" y="542170"/>
        <a:ext cx="2860550" cy="3142167"/>
      </dsp:txXfrm>
    </dsp:sp>
  </dsp:spTree>
</dsp:drawing>
</file>

<file path=ppt/diagrams/drawing2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0CA5A47-85C2-4CCA-A07A-C4C00CDABA27}">
      <dsp:nvSpPr>
        <dsp:cNvPr id="0" name=""/>
        <dsp:cNvSpPr/>
      </dsp:nvSpPr>
      <dsp:spPr>
        <a:xfrm>
          <a:off x="4704" y="356650"/>
          <a:ext cx="4460127" cy="1523161"/>
        </a:xfrm>
        <a:prstGeom prst="roundRect">
          <a:avLst>
            <a:gd name="adj" fmla="val 10000"/>
          </a:avLst>
        </a:prstGeom>
        <a:solidFill>
          <a:schemeClr val="accent2">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6675" tIns="44450" rIns="66675" bIns="44450" numCol="1" spcCol="1270" anchor="ctr" anchorCtr="0">
          <a:noAutofit/>
        </a:bodyPr>
        <a:lstStyle/>
        <a:p>
          <a:pPr marL="0" lvl="0" indent="0" algn="ctr" defTabSz="1555750">
            <a:lnSpc>
              <a:spcPct val="90000"/>
            </a:lnSpc>
            <a:spcBef>
              <a:spcPct val="0"/>
            </a:spcBef>
            <a:spcAft>
              <a:spcPct val="35000"/>
            </a:spcAft>
            <a:buNone/>
          </a:pPr>
          <a:r>
            <a:rPr lang="es-EC" sz="3500" b="1" kern="1200" dirty="0"/>
            <a:t>¿QUÉ IMPLICA ENDEUDARSE?</a:t>
          </a:r>
          <a:endParaRPr lang="es-ES" sz="3500" kern="1200" dirty="0"/>
        </a:p>
      </dsp:txBody>
      <dsp:txXfrm>
        <a:off x="49316" y="401262"/>
        <a:ext cx="4370903" cy="1433937"/>
      </dsp:txXfrm>
    </dsp:sp>
    <dsp:sp modelId="{485F0B1F-C665-4C99-A492-2F9CC4765063}">
      <dsp:nvSpPr>
        <dsp:cNvPr id="0" name=""/>
        <dsp:cNvSpPr/>
      </dsp:nvSpPr>
      <dsp:spPr>
        <a:xfrm>
          <a:off x="450716" y="1879812"/>
          <a:ext cx="446012" cy="998021"/>
        </a:xfrm>
        <a:custGeom>
          <a:avLst/>
          <a:gdLst/>
          <a:ahLst/>
          <a:cxnLst/>
          <a:rect l="0" t="0" r="0" b="0"/>
          <a:pathLst>
            <a:path>
              <a:moveTo>
                <a:pt x="0" y="0"/>
              </a:moveTo>
              <a:lnTo>
                <a:pt x="0" y="998021"/>
              </a:lnTo>
              <a:lnTo>
                <a:pt x="446012" y="998021"/>
              </a:lnTo>
            </a:path>
          </a:pathLst>
        </a:custGeom>
        <a:noFill/>
        <a:ln w="15875" cap="rnd" cmpd="sng" algn="ctr">
          <a:solidFill>
            <a:schemeClr val="accent2">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CF0F52CB-DAD2-407E-9E02-E1EAE7ECE671}">
      <dsp:nvSpPr>
        <dsp:cNvPr id="0" name=""/>
        <dsp:cNvSpPr/>
      </dsp:nvSpPr>
      <dsp:spPr>
        <a:xfrm>
          <a:off x="896729" y="2116253"/>
          <a:ext cx="3568101" cy="1523161"/>
        </a:xfrm>
        <a:prstGeom prst="roundRect">
          <a:avLst>
            <a:gd name="adj" fmla="val 10000"/>
          </a:avLst>
        </a:prstGeom>
        <a:solidFill>
          <a:schemeClr val="lt1">
            <a:alpha val="90000"/>
            <a:hueOff val="0"/>
            <a:satOff val="0"/>
            <a:lumOff val="0"/>
            <a:alphaOff val="0"/>
          </a:schemeClr>
        </a:solidFill>
        <a:ln w="15875" cap="rnd"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6670" tIns="17780" rIns="26670" bIns="17780" numCol="1" spcCol="1270" anchor="ctr" anchorCtr="0">
          <a:noAutofit/>
        </a:bodyPr>
        <a:lstStyle/>
        <a:p>
          <a:pPr marL="0" lvl="0" indent="0" algn="ctr" defTabSz="622300">
            <a:lnSpc>
              <a:spcPct val="90000"/>
            </a:lnSpc>
            <a:spcBef>
              <a:spcPct val="0"/>
            </a:spcBef>
            <a:spcAft>
              <a:spcPct val="35000"/>
            </a:spcAft>
            <a:buNone/>
          </a:pPr>
          <a:r>
            <a:rPr lang="es-EC" sz="1400" kern="1200" dirty="0"/>
            <a:t>Implica devolver el dinero que se ha recibido en calidad de préstamo; es decir, comprometer el ingreso que se va a recibir en el futuro, para responder por el compromiso de una deuda que se adquiere en el presente, (para consumo o para inversión</a:t>
          </a:r>
          <a:endParaRPr lang="es-ES" sz="1400" kern="1200" dirty="0"/>
        </a:p>
      </dsp:txBody>
      <dsp:txXfrm>
        <a:off x="941341" y="2160865"/>
        <a:ext cx="3478877" cy="1433937"/>
      </dsp:txXfrm>
    </dsp:sp>
    <dsp:sp modelId="{FD26F586-A630-43B8-8043-17CFCDF4D6E5}">
      <dsp:nvSpPr>
        <dsp:cNvPr id="0" name=""/>
        <dsp:cNvSpPr/>
      </dsp:nvSpPr>
      <dsp:spPr>
        <a:xfrm>
          <a:off x="450716" y="1879812"/>
          <a:ext cx="446012" cy="2757624"/>
        </a:xfrm>
        <a:custGeom>
          <a:avLst/>
          <a:gdLst/>
          <a:ahLst/>
          <a:cxnLst/>
          <a:rect l="0" t="0" r="0" b="0"/>
          <a:pathLst>
            <a:path>
              <a:moveTo>
                <a:pt x="0" y="0"/>
              </a:moveTo>
              <a:lnTo>
                <a:pt x="0" y="2757624"/>
              </a:lnTo>
              <a:lnTo>
                <a:pt x="446012" y="2757624"/>
              </a:lnTo>
            </a:path>
          </a:pathLst>
        </a:custGeom>
        <a:noFill/>
        <a:ln w="15875" cap="rnd" cmpd="sng" algn="ctr">
          <a:solidFill>
            <a:schemeClr val="accent2">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3B2FC1A1-1CEF-44B4-9ADE-7EAF92C58C2B}">
      <dsp:nvSpPr>
        <dsp:cNvPr id="0" name=""/>
        <dsp:cNvSpPr/>
      </dsp:nvSpPr>
      <dsp:spPr>
        <a:xfrm>
          <a:off x="896729" y="3875856"/>
          <a:ext cx="3568101" cy="1523161"/>
        </a:xfrm>
        <a:prstGeom prst="roundRect">
          <a:avLst>
            <a:gd name="adj" fmla="val 10000"/>
          </a:avLst>
        </a:prstGeom>
        <a:solidFill>
          <a:schemeClr val="lt1">
            <a:alpha val="90000"/>
            <a:hueOff val="0"/>
            <a:satOff val="0"/>
            <a:lumOff val="0"/>
            <a:alphaOff val="0"/>
          </a:schemeClr>
        </a:solidFill>
        <a:ln w="15875" cap="rnd"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6670" tIns="17780" rIns="26670" bIns="17780" numCol="1" spcCol="1270" anchor="ctr" anchorCtr="0">
          <a:noAutofit/>
        </a:bodyPr>
        <a:lstStyle/>
        <a:p>
          <a:pPr marL="0" lvl="0" indent="0" algn="ctr" defTabSz="622300">
            <a:lnSpc>
              <a:spcPct val="90000"/>
            </a:lnSpc>
            <a:spcBef>
              <a:spcPct val="0"/>
            </a:spcBef>
            <a:spcAft>
              <a:spcPct val="35000"/>
            </a:spcAft>
            <a:buNone/>
          </a:pPr>
          <a:r>
            <a:rPr lang="es-EC" sz="1400" kern="1200" dirty="0"/>
            <a:t>Cada persona debe tomar decisiones frente a sus necesidades de endeudamiento, teniendo en cuenta sus ingresos disponibles en el presente y en el futuro.</a:t>
          </a:r>
          <a:endParaRPr lang="es-ES" sz="1400" kern="1200" dirty="0"/>
        </a:p>
      </dsp:txBody>
      <dsp:txXfrm>
        <a:off x="941341" y="3920468"/>
        <a:ext cx="3478877" cy="1433937"/>
      </dsp:txXfrm>
    </dsp:sp>
    <dsp:sp modelId="{112AF02E-2FBB-46A5-A9A0-C1DD5AA973C9}">
      <dsp:nvSpPr>
        <dsp:cNvPr id="0" name=""/>
        <dsp:cNvSpPr/>
      </dsp:nvSpPr>
      <dsp:spPr>
        <a:xfrm>
          <a:off x="4937712" y="356650"/>
          <a:ext cx="4460127" cy="1523161"/>
        </a:xfrm>
        <a:prstGeom prst="roundRect">
          <a:avLst>
            <a:gd name="adj" fmla="val 10000"/>
          </a:avLst>
        </a:prstGeom>
        <a:solidFill>
          <a:schemeClr val="accent3">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6675" tIns="44450" rIns="66675" bIns="44450" numCol="1" spcCol="1270" anchor="ctr" anchorCtr="0">
          <a:noAutofit/>
        </a:bodyPr>
        <a:lstStyle/>
        <a:p>
          <a:pPr marL="0" lvl="0" indent="0" algn="ctr" defTabSz="1555750">
            <a:lnSpc>
              <a:spcPct val="90000"/>
            </a:lnSpc>
            <a:spcBef>
              <a:spcPct val="0"/>
            </a:spcBef>
            <a:spcAft>
              <a:spcPct val="35000"/>
            </a:spcAft>
            <a:buNone/>
          </a:pPr>
          <a:r>
            <a:rPr lang="es-EC" sz="3500" b="1" kern="1200" dirty="0"/>
            <a:t>¿HASTA QUÉ PUNTO ENDEUDARSE?</a:t>
          </a:r>
          <a:endParaRPr lang="es-ES" sz="3500" kern="1200" dirty="0"/>
        </a:p>
      </dsp:txBody>
      <dsp:txXfrm>
        <a:off x="4982324" y="401262"/>
        <a:ext cx="4370903" cy="1433937"/>
      </dsp:txXfrm>
    </dsp:sp>
    <dsp:sp modelId="{E4F55F8A-A6AA-4FB7-B33B-CA2D707111A3}">
      <dsp:nvSpPr>
        <dsp:cNvPr id="0" name=""/>
        <dsp:cNvSpPr/>
      </dsp:nvSpPr>
      <dsp:spPr>
        <a:xfrm>
          <a:off x="5383725" y="1879812"/>
          <a:ext cx="446012" cy="998021"/>
        </a:xfrm>
        <a:custGeom>
          <a:avLst/>
          <a:gdLst/>
          <a:ahLst/>
          <a:cxnLst/>
          <a:rect l="0" t="0" r="0" b="0"/>
          <a:pathLst>
            <a:path>
              <a:moveTo>
                <a:pt x="0" y="0"/>
              </a:moveTo>
              <a:lnTo>
                <a:pt x="0" y="998021"/>
              </a:lnTo>
              <a:lnTo>
                <a:pt x="446012" y="998021"/>
              </a:lnTo>
            </a:path>
          </a:pathLst>
        </a:custGeom>
        <a:noFill/>
        <a:ln w="15875" cap="rnd" cmpd="sng" algn="ctr">
          <a:solidFill>
            <a:schemeClr val="accent2">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77427E05-476F-4548-A2A0-3ED3F4CE4B04}">
      <dsp:nvSpPr>
        <dsp:cNvPr id="0" name=""/>
        <dsp:cNvSpPr/>
      </dsp:nvSpPr>
      <dsp:spPr>
        <a:xfrm>
          <a:off x="5829738" y="2116253"/>
          <a:ext cx="3568101" cy="1523161"/>
        </a:xfrm>
        <a:prstGeom prst="roundRect">
          <a:avLst>
            <a:gd name="adj" fmla="val 10000"/>
          </a:avLst>
        </a:prstGeom>
        <a:solidFill>
          <a:schemeClr val="lt1">
            <a:alpha val="90000"/>
            <a:hueOff val="0"/>
            <a:satOff val="0"/>
            <a:lumOff val="0"/>
            <a:alphaOff val="0"/>
          </a:schemeClr>
        </a:solidFill>
        <a:ln w="15875" cap="rnd"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6670" tIns="17780" rIns="26670" bIns="17780" numCol="1" spcCol="1270" anchor="ctr" anchorCtr="0">
          <a:noAutofit/>
        </a:bodyPr>
        <a:lstStyle/>
        <a:p>
          <a:pPr marL="0" lvl="0" indent="0" algn="ctr" defTabSz="622300">
            <a:lnSpc>
              <a:spcPct val="90000"/>
            </a:lnSpc>
            <a:spcBef>
              <a:spcPct val="0"/>
            </a:spcBef>
            <a:spcAft>
              <a:spcPct val="35000"/>
            </a:spcAft>
            <a:buNone/>
          </a:pPr>
          <a:r>
            <a:rPr lang="es-EC" sz="1400" kern="1200" dirty="0"/>
            <a:t>Cada persona tiene una capacidad de endeudamiento diferente, (definida por el ingreso neto) que debe ser tenida en cuenta para establecer límites frente al crédito.</a:t>
          </a:r>
          <a:endParaRPr lang="en-US" sz="1400" kern="1200" dirty="0"/>
        </a:p>
      </dsp:txBody>
      <dsp:txXfrm>
        <a:off x="5874350" y="2160865"/>
        <a:ext cx="3478877" cy="1433937"/>
      </dsp:txXfrm>
    </dsp:sp>
  </dsp:spTree>
</dsp:drawing>
</file>

<file path=ppt/diagrams/drawing2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9098846-3D82-4490-BECE-E5B491F6722F}">
      <dsp:nvSpPr>
        <dsp:cNvPr id="0" name=""/>
        <dsp:cNvSpPr/>
      </dsp:nvSpPr>
      <dsp:spPr>
        <a:xfrm rot="16200000">
          <a:off x="-709722" y="710810"/>
          <a:ext cx="4251216" cy="2829594"/>
        </a:xfrm>
        <a:prstGeom prst="flowChartManualOperation">
          <a:avLst/>
        </a:prstGeom>
        <a:solidFill>
          <a:schemeClr val="lt1">
            <a:hueOff val="0"/>
            <a:satOff val="0"/>
            <a:lumOff val="0"/>
            <a:alphaOff val="0"/>
          </a:schemeClr>
        </a:solidFill>
        <a:ln w="15875" cap="rnd"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2550" tIns="0" rIns="82550" bIns="0" numCol="1" spcCol="1270" anchor="t" anchorCtr="0">
          <a:noAutofit/>
        </a:bodyPr>
        <a:lstStyle/>
        <a:p>
          <a:pPr marL="0" lvl="0" indent="0" algn="l" defTabSz="577850">
            <a:lnSpc>
              <a:spcPct val="90000"/>
            </a:lnSpc>
            <a:spcBef>
              <a:spcPct val="0"/>
            </a:spcBef>
            <a:spcAft>
              <a:spcPct val="35000"/>
            </a:spcAft>
            <a:buNone/>
          </a:pPr>
          <a:r>
            <a:rPr lang="es-EC" sz="1300" b="1" kern="1200" dirty="0"/>
            <a:t>1. </a:t>
          </a:r>
          <a:r>
            <a:rPr lang="es-EC" sz="1600" b="1" kern="1200" dirty="0"/>
            <a:t>Costo financiero</a:t>
          </a:r>
          <a:endParaRPr lang="es-ES" sz="1600" b="1" kern="1200" dirty="0"/>
        </a:p>
        <a:p>
          <a:pPr marL="114300" lvl="1" indent="-114300" algn="just" defTabSz="577850">
            <a:lnSpc>
              <a:spcPct val="90000"/>
            </a:lnSpc>
            <a:spcBef>
              <a:spcPct val="0"/>
            </a:spcBef>
            <a:spcAft>
              <a:spcPct val="15000"/>
            </a:spcAft>
            <a:buChar char="•"/>
          </a:pPr>
          <a:r>
            <a:rPr lang="es-EC" sz="1300" kern="1200" dirty="0"/>
            <a:t>Devolver el dinero recibido en calidad de préstamo, más una cantidad adicional de dinero, se conoce con el nombre de costo financiero. </a:t>
          </a:r>
          <a:endParaRPr lang="es-ES" sz="1300" kern="1200" dirty="0"/>
        </a:p>
      </dsp:txBody>
      <dsp:txXfrm rot="5400000">
        <a:off x="1089" y="850242"/>
        <a:ext cx="2829594" cy="2550730"/>
      </dsp:txXfrm>
    </dsp:sp>
    <dsp:sp modelId="{68A82B45-F23B-4575-A782-A3DCAFD3C547}">
      <dsp:nvSpPr>
        <dsp:cNvPr id="0" name=""/>
        <dsp:cNvSpPr/>
      </dsp:nvSpPr>
      <dsp:spPr>
        <a:xfrm rot="16200000">
          <a:off x="2332092" y="710810"/>
          <a:ext cx="4251216" cy="2829594"/>
        </a:xfrm>
        <a:prstGeom prst="flowChartManualOperation">
          <a:avLst/>
        </a:prstGeom>
        <a:solidFill>
          <a:schemeClr val="lt1">
            <a:hueOff val="0"/>
            <a:satOff val="0"/>
            <a:lumOff val="0"/>
            <a:alphaOff val="0"/>
          </a:schemeClr>
        </a:solidFill>
        <a:ln w="15875" cap="rnd"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0" tIns="0" rIns="103403" bIns="0" numCol="1" spcCol="1270" anchor="t" anchorCtr="0">
          <a:noAutofit/>
        </a:bodyPr>
        <a:lstStyle/>
        <a:p>
          <a:pPr marL="0" lvl="0" indent="0" algn="l" defTabSz="711200">
            <a:lnSpc>
              <a:spcPct val="90000"/>
            </a:lnSpc>
            <a:spcBef>
              <a:spcPct val="0"/>
            </a:spcBef>
            <a:spcAft>
              <a:spcPct val="35000"/>
            </a:spcAft>
            <a:buNone/>
          </a:pPr>
          <a:r>
            <a:rPr lang="es-EC" sz="1600" b="1" kern="1200" dirty="0"/>
            <a:t>2. Expectativas sobre los ingresos futuros.</a:t>
          </a:r>
          <a:endParaRPr lang="es-ES" sz="1600" b="1" kern="1200" dirty="0"/>
        </a:p>
        <a:p>
          <a:pPr marL="114300" lvl="1" indent="-114300" algn="just" defTabSz="533400">
            <a:lnSpc>
              <a:spcPct val="90000"/>
            </a:lnSpc>
            <a:spcBef>
              <a:spcPct val="0"/>
            </a:spcBef>
            <a:spcAft>
              <a:spcPct val="15000"/>
            </a:spcAft>
            <a:buChar char="•"/>
          </a:pPr>
          <a:r>
            <a:rPr lang="es-EC" sz="1200" kern="1200" dirty="0"/>
            <a:t>Si la persona que está considerando la posibilidad de obtener un crédito espera que sus ingresos futuros sean estables o mayores a los que está percibiendo en el presente.</a:t>
          </a:r>
          <a:endParaRPr lang="es-ES" sz="1200" kern="1200" dirty="0"/>
        </a:p>
        <a:p>
          <a:pPr marL="114300" lvl="1" indent="-114300" algn="just" defTabSz="533400">
            <a:lnSpc>
              <a:spcPct val="90000"/>
            </a:lnSpc>
            <a:spcBef>
              <a:spcPct val="0"/>
            </a:spcBef>
            <a:spcAft>
              <a:spcPct val="15000"/>
            </a:spcAft>
            <a:buChar char="•"/>
          </a:pPr>
          <a:r>
            <a:rPr lang="es-EC" sz="1200" kern="1200" dirty="0"/>
            <a:t>El endeudamiento es hacer uso del dinero de otro(s)  para satisfacer una necesidad específica.</a:t>
          </a:r>
          <a:endParaRPr lang="es-ES" sz="1200" kern="1200" dirty="0"/>
        </a:p>
      </dsp:txBody>
      <dsp:txXfrm rot="5400000">
        <a:off x="3042903" y="850242"/>
        <a:ext cx="2829594" cy="2550730"/>
      </dsp:txXfrm>
    </dsp:sp>
    <dsp:sp modelId="{C1F18788-944F-44BD-B865-7892400DF28C}">
      <dsp:nvSpPr>
        <dsp:cNvPr id="0" name=""/>
        <dsp:cNvSpPr/>
      </dsp:nvSpPr>
      <dsp:spPr>
        <a:xfrm rot="16200000">
          <a:off x="5373906" y="710810"/>
          <a:ext cx="4251216" cy="2829594"/>
        </a:xfrm>
        <a:prstGeom prst="flowChartManualOperation">
          <a:avLst/>
        </a:prstGeom>
        <a:solidFill>
          <a:schemeClr val="lt1">
            <a:hueOff val="0"/>
            <a:satOff val="0"/>
            <a:lumOff val="0"/>
            <a:alphaOff val="0"/>
          </a:schemeClr>
        </a:solidFill>
        <a:ln w="15875" cap="rnd"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0" tIns="0" rIns="103403" bIns="0" numCol="1" spcCol="1270" anchor="t" anchorCtr="0">
          <a:noAutofit/>
        </a:bodyPr>
        <a:lstStyle/>
        <a:p>
          <a:pPr marL="0" lvl="0" indent="0" algn="l" defTabSz="711200">
            <a:lnSpc>
              <a:spcPct val="90000"/>
            </a:lnSpc>
            <a:spcBef>
              <a:spcPct val="0"/>
            </a:spcBef>
            <a:spcAft>
              <a:spcPct val="35000"/>
            </a:spcAft>
            <a:buNone/>
          </a:pPr>
          <a:r>
            <a:rPr lang="es-EC" sz="1600" b="1" kern="1200" dirty="0"/>
            <a:t>3. Valor de la riqueza.</a:t>
          </a:r>
          <a:endParaRPr lang="en-US" sz="1600" b="1" kern="1200" dirty="0"/>
        </a:p>
        <a:p>
          <a:pPr marL="0" lvl="0" indent="0" algn="l" defTabSz="711200">
            <a:lnSpc>
              <a:spcPct val="90000"/>
            </a:lnSpc>
            <a:spcBef>
              <a:spcPct val="0"/>
            </a:spcBef>
            <a:spcAft>
              <a:spcPct val="35000"/>
            </a:spcAft>
            <a:buNone/>
          </a:pPr>
          <a:endParaRPr lang="es-ES" sz="1600" kern="1200" dirty="0"/>
        </a:p>
        <a:p>
          <a:pPr marL="114300" lvl="1" indent="-114300" algn="just" defTabSz="533400">
            <a:lnSpc>
              <a:spcPct val="90000"/>
            </a:lnSpc>
            <a:spcBef>
              <a:spcPct val="0"/>
            </a:spcBef>
            <a:spcAft>
              <a:spcPct val="15000"/>
            </a:spcAft>
            <a:buChar char="•"/>
          </a:pPr>
          <a:r>
            <a:rPr lang="es-EC" sz="1200" kern="1200" dirty="0"/>
            <a:t>Cualquier persona interesada en adquirir un crédito regularmente debe contar con un patrimonio  porque éste sirve como respaldo o garantía del endeudamiento.</a:t>
          </a:r>
          <a:endParaRPr lang="es-ES" sz="1200" kern="1200" dirty="0"/>
        </a:p>
        <a:p>
          <a:pPr marL="114300" lvl="1" indent="-114300" algn="just" defTabSz="533400">
            <a:lnSpc>
              <a:spcPct val="90000"/>
            </a:lnSpc>
            <a:spcBef>
              <a:spcPct val="0"/>
            </a:spcBef>
            <a:spcAft>
              <a:spcPct val="15000"/>
            </a:spcAft>
            <a:buChar char="•"/>
          </a:pPr>
          <a:r>
            <a:rPr lang="es-EC" sz="1200" kern="1200" dirty="0"/>
            <a:t>La garantía, para este caso, es un bien que respalda el pago de una deuda. </a:t>
          </a:r>
          <a:endParaRPr lang="es-ES" sz="1200" kern="1200" dirty="0"/>
        </a:p>
      </dsp:txBody>
      <dsp:txXfrm rot="5400000">
        <a:off x="6084717" y="850242"/>
        <a:ext cx="2829594" cy="2550730"/>
      </dsp:txXfrm>
    </dsp:sp>
  </dsp:spTree>
</dsp:drawing>
</file>

<file path=ppt/diagrams/drawing2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856A8AF-A6BC-4B73-B333-2B0F765794D5}">
      <dsp:nvSpPr>
        <dsp:cNvPr id="0" name=""/>
        <dsp:cNvSpPr/>
      </dsp:nvSpPr>
      <dsp:spPr>
        <a:xfrm>
          <a:off x="-5620943" y="-860479"/>
          <a:ext cx="6692352" cy="6692352"/>
        </a:xfrm>
        <a:prstGeom prst="blockArc">
          <a:avLst>
            <a:gd name="adj1" fmla="val 18900000"/>
            <a:gd name="adj2" fmla="val 2700000"/>
            <a:gd name="adj3" fmla="val 323"/>
          </a:avLst>
        </a:prstGeom>
        <a:noFill/>
        <a:ln w="9525" cap="rnd" cmpd="sng" algn="ctr">
          <a:solidFill>
            <a:schemeClr val="accent3">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C243210A-E1B2-41F2-9686-1C4C12D84F3A}">
      <dsp:nvSpPr>
        <dsp:cNvPr id="0" name=""/>
        <dsp:cNvSpPr/>
      </dsp:nvSpPr>
      <dsp:spPr>
        <a:xfrm>
          <a:off x="560854" y="382200"/>
          <a:ext cx="8842239" cy="764799"/>
        </a:xfrm>
        <a:prstGeom prst="rect">
          <a:avLst/>
        </a:prstGeom>
        <a:gradFill rotWithShape="0">
          <a:gsLst>
            <a:gs pos="0">
              <a:schemeClr val="lt1">
                <a:hueOff val="0"/>
                <a:satOff val="0"/>
                <a:lumOff val="0"/>
                <a:alphaOff val="0"/>
                <a:tint val="96000"/>
                <a:lumMod val="104000"/>
              </a:schemeClr>
            </a:gs>
            <a:gs pos="100000">
              <a:schemeClr val="lt1">
                <a:hueOff val="0"/>
                <a:satOff val="0"/>
                <a:lumOff val="0"/>
                <a:alphaOff val="0"/>
                <a:shade val="98000"/>
                <a:lumMod val="94000"/>
              </a:schemeClr>
            </a:gs>
          </a:gsLst>
          <a:lin ang="5400000" scaled="0"/>
        </a:gradFill>
        <a:ln>
          <a:noFill/>
        </a:ln>
        <a:effectLst>
          <a:outerShdw blurRad="38100" dist="25400" dir="5400000" rotWithShape="0">
            <a:srgbClr val="000000">
              <a:alpha val="2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07059" tIns="40640" rIns="40640" bIns="40640" numCol="1" spcCol="1270" anchor="ctr" anchorCtr="0">
          <a:noAutofit/>
        </a:bodyPr>
        <a:lstStyle/>
        <a:p>
          <a:pPr marL="0" lvl="0" indent="0" algn="l" defTabSz="711200">
            <a:lnSpc>
              <a:spcPct val="90000"/>
            </a:lnSpc>
            <a:spcBef>
              <a:spcPct val="0"/>
            </a:spcBef>
            <a:spcAft>
              <a:spcPct val="35000"/>
            </a:spcAft>
            <a:buNone/>
          </a:pPr>
          <a:r>
            <a:rPr lang="es-EC" sz="1600" kern="1200" dirty="0"/>
            <a:t>Comprometer el ingreso que se va a recibir en el futuro</a:t>
          </a:r>
          <a:endParaRPr lang="es-ES" sz="1600" kern="1200" dirty="0"/>
        </a:p>
      </dsp:txBody>
      <dsp:txXfrm>
        <a:off x="560854" y="382200"/>
        <a:ext cx="8842239" cy="764799"/>
      </dsp:txXfrm>
    </dsp:sp>
    <dsp:sp modelId="{47AB0189-E150-4859-BC0F-89425882D4C4}">
      <dsp:nvSpPr>
        <dsp:cNvPr id="0" name=""/>
        <dsp:cNvSpPr/>
      </dsp:nvSpPr>
      <dsp:spPr>
        <a:xfrm>
          <a:off x="82855" y="286600"/>
          <a:ext cx="955998" cy="955998"/>
        </a:xfrm>
        <a:prstGeom prst="star4">
          <a:avLst/>
        </a:prstGeom>
        <a:solidFill>
          <a:schemeClr val="lt1">
            <a:hueOff val="0"/>
            <a:satOff val="0"/>
            <a:lumOff val="0"/>
            <a:alphaOff val="0"/>
          </a:schemeClr>
        </a:solidFill>
        <a:ln w="9525" cap="rnd" cmpd="sng" algn="ctr">
          <a:solidFill>
            <a:schemeClr val="accent3">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A84FC703-6BFA-478B-8082-A66A3220E36A}">
      <dsp:nvSpPr>
        <dsp:cNvPr id="0" name=""/>
        <dsp:cNvSpPr/>
      </dsp:nvSpPr>
      <dsp:spPr>
        <a:xfrm>
          <a:off x="999331" y="1529598"/>
          <a:ext cx="8403762" cy="764799"/>
        </a:xfrm>
        <a:prstGeom prst="rect">
          <a:avLst/>
        </a:prstGeom>
        <a:gradFill rotWithShape="0">
          <a:gsLst>
            <a:gs pos="0">
              <a:schemeClr val="lt1">
                <a:hueOff val="0"/>
                <a:satOff val="0"/>
                <a:lumOff val="0"/>
                <a:alphaOff val="0"/>
                <a:tint val="96000"/>
                <a:lumMod val="104000"/>
              </a:schemeClr>
            </a:gs>
            <a:gs pos="100000">
              <a:schemeClr val="lt1">
                <a:hueOff val="0"/>
                <a:satOff val="0"/>
                <a:lumOff val="0"/>
                <a:alphaOff val="0"/>
                <a:shade val="98000"/>
                <a:lumMod val="94000"/>
              </a:schemeClr>
            </a:gs>
          </a:gsLst>
          <a:lin ang="5400000" scaled="0"/>
        </a:gradFill>
        <a:ln>
          <a:noFill/>
        </a:ln>
        <a:effectLst>
          <a:outerShdw blurRad="38100" dist="25400" dir="5400000" rotWithShape="0">
            <a:srgbClr val="000000">
              <a:alpha val="2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07059" tIns="40640" rIns="40640" bIns="40640" numCol="1" spcCol="1270" anchor="ctr" anchorCtr="0">
          <a:noAutofit/>
        </a:bodyPr>
        <a:lstStyle/>
        <a:p>
          <a:pPr marL="0" lvl="0" indent="0" algn="l" defTabSz="711200">
            <a:lnSpc>
              <a:spcPct val="90000"/>
            </a:lnSpc>
            <a:spcBef>
              <a:spcPct val="0"/>
            </a:spcBef>
            <a:spcAft>
              <a:spcPct val="35000"/>
            </a:spcAft>
            <a:buNone/>
          </a:pPr>
          <a:r>
            <a:rPr lang="es-EC" sz="1600" kern="1200" dirty="0"/>
            <a:t>Para responder por el compromiso de una deuda adquirido en el presente para consumo o para inversión</a:t>
          </a:r>
        </a:p>
      </dsp:txBody>
      <dsp:txXfrm>
        <a:off x="999331" y="1529598"/>
        <a:ext cx="8403762" cy="764799"/>
      </dsp:txXfrm>
    </dsp:sp>
    <dsp:sp modelId="{3835F3B2-0F63-4651-9AD1-9F9CB2A285DE}">
      <dsp:nvSpPr>
        <dsp:cNvPr id="0" name=""/>
        <dsp:cNvSpPr/>
      </dsp:nvSpPr>
      <dsp:spPr>
        <a:xfrm>
          <a:off x="521332" y="1433998"/>
          <a:ext cx="955998" cy="955998"/>
        </a:xfrm>
        <a:prstGeom prst="star4">
          <a:avLst/>
        </a:prstGeom>
        <a:solidFill>
          <a:schemeClr val="lt1">
            <a:hueOff val="0"/>
            <a:satOff val="0"/>
            <a:lumOff val="0"/>
            <a:alphaOff val="0"/>
          </a:schemeClr>
        </a:solidFill>
        <a:ln w="9525" cap="rnd" cmpd="sng" algn="ctr">
          <a:solidFill>
            <a:schemeClr val="accent3">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08B5252B-8C19-4485-AF71-CE2D70E253A3}">
      <dsp:nvSpPr>
        <dsp:cNvPr id="0" name=""/>
        <dsp:cNvSpPr/>
      </dsp:nvSpPr>
      <dsp:spPr>
        <a:xfrm>
          <a:off x="999331" y="2676995"/>
          <a:ext cx="8403762" cy="764799"/>
        </a:xfrm>
        <a:prstGeom prst="rect">
          <a:avLst/>
        </a:prstGeom>
        <a:gradFill rotWithShape="0">
          <a:gsLst>
            <a:gs pos="0">
              <a:schemeClr val="lt1">
                <a:hueOff val="0"/>
                <a:satOff val="0"/>
                <a:lumOff val="0"/>
                <a:alphaOff val="0"/>
                <a:tint val="96000"/>
                <a:lumMod val="104000"/>
              </a:schemeClr>
            </a:gs>
            <a:gs pos="100000">
              <a:schemeClr val="lt1">
                <a:hueOff val="0"/>
                <a:satOff val="0"/>
                <a:lumOff val="0"/>
                <a:alphaOff val="0"/>
                <a:shade val="98000"/>
                <a:lumMod val="94000"/>
              </a:schemeClr>
            </a:gs>
          </a:gsLst>
          <a:lin ang="5400000" scaled="0"/>
        </a:gradFill>
        <a:ln>
          <a:noFill/>
        </a:ln>
        <a:effectLst>
          <a:outerShdw blurRad="38100" dist="25400" dir="5400000" rotWithShape="0">
            <a:srgbClr val="000000">
              <a:alpha val="2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07059" tIns="40640" rIns="40640" bIns="40640" numCol="1" spcCol="1270" anchor="ctr" anchorCtr="0">
          <a:noAutofit/>
        </a:bodyPr>
        <a:lstStyle/>
        <a:p>
          <a:pPr marL="0" lvl="0" indent="0" algn="l" defTabSz="711200">
            <a:lnSpc>
              <a:spcPct val="90000"/>
            </a:lnSpc>
            <a:spcBef>
              <a:spcPct val="0"/>
            </a:spcBef>
            <a:spcAft>
              <a:spcPct val="35000"/>
            </a:spcAft>
            <a:buNone/>
          </a:pPr>
          <a:r>
            <a:rPr lang="es-EC" sz="1600" kern="1200" dirty="0"/>
            <a:t>Cada persona debe tomar decisiones frente a sus necesidades de endeudamiento</a:t>
          </a:r>
          <a:endParaRPr lang="es-ES" sz="1600" kern="1200" dirty="0"/>
        </a:p>
      </dsp:txBody>
      <dsp:txXfrm>
        <a:off x="999331" y="2676995"/>
        <a:ext cx="8403762" cy="764799"/>
      </dsp:txXfrm>
    </dsp:sp>
    <dsp:sp modelId="{D69C0A1D-1001-4758-81A9-E8B1D9F2F9CF}">
      <dsp:nvSpPr>
        <dsp:cNvPr id="0" name=""/>
        <dsp:cNvSpPr/>
      </dsp:nvSpPr>
      <dsp:spPr>
        <a:xfrm>
          <a:off x="521332" y="2581395"/>
          <a:ext cx="955998" cy="955998"/>
        </a:xfrm>
        <a:prstGeom prst="star4">
          <a:avLst/>
        </a:prstGeom>
        <a:solidFill>
          <a:schemeClr val="lt1">
            <a:hueOff val="0"/>
            <a:satOff val="0"/>
            <a:lumOff val="0"/>
            <a:alphaOff val="0"/>
          </a:schemeClr>
        </a:solidFill>
        <a:ln w="9525" cap="rnd" cmpd="sng" algn="ctr">
          <a:solidFill>
            <a:schemeClr val="accent3">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8DEBB444-3071-4181-80F3-79B7F87F6A68}">
      <dsp:nvSpPr>
        <dsp:cNvPr id="0" name=""/>
        <dsp:cNvSpPr/>
      </dsp:nvSpPr>
      <dsp:spPr>
        <a:xfrm>
          <a:off x="560854" y="3824393"/>
          <a:ext cx="8842239" cy="764799"/>
        </a:xfrm>
        <a:prstGeom prst="rect">
          <a:avLst/>
        </a:prstGeom>
        <a:gradFill rotWithShape="0">
          <a:gsLst>
            <a:gs pos="0">
              <a:schemeClr val="lt1">
                <a:hueOff val="0"/>
                <a:satOff val="0"/>
                <a:lumOff val="0"/>
                <a:alphaOff val="0"/>
                <a:tint val="96000"/>
                <a:lumMod val="104000"/>
              </a:schemeClr>
            </a:gs>
            <a:gs pos="100000">
              <a:schemeClr val="lt1">
                <a:hueOff val="0"/>
                <a:satOff val="0"/>
                <a:lumOff val="0"/>
                <a:alphaOff val="0"/>
                <a:shade val="98000"/>
                <a:lumMod val="94000"/>
              </a:schemeClr>
            </a:gs>
          </a:gsLst>
          <a:lin ang="5400000" scaled="0"/>
        </a:gradFill>
        <a:ln>
          <a:noFill/>
        </a:ln>
        <a:effectLst>
          <a:outerShdw blurRad="38100" dist="25400" dir="5400000" rotWithShape="0">
            <a:srgbClr val="000000">
              <a:alpha val="2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07059" tIns="40640" rIns="40640" bIns="40640" numCol="1" spcCol="1270" anchor="ctr" anchorCtr="0">
          <a:noAutofit/>
        </a:bodyPr>
        <a:lstStyle/>
        <a:p>
          <a:pPr marL="0" lvl="0" indent="0" algn="l" defTabSz="711200">
            <a:lnSpc>
              <a:spcPct val="90000"/>
            </a:lnSpc>
            <a:spcBef>
              <a:spcPct val="0"/>
            </a:spcBef>
            <a:spcAft>
              <a:spcPct val="35000"/>
            </a:spcAft>
            <a:buNone/>
          </a:pPr>
          <a:r>
            <a:rPr lang="es-EC" sz="1600" kern="1200" dirty="0"/>
            <a:t>Teniendo en cuenta sus ingresos disponibles en el presente y en el futuro.</a:t>
          </a:r>
          <a:endParaRPr lang="es-ES" sz="1600" kern="1200" dirty="0"/>
        </a:p>
      </dsp:txBody>
      <dsp:txXfrm>
        <a:off x="560854" y="3824393"/>
        <a:ext cx="8842239" cy="764799"/>
      </dsp:txXfrm>
    </dsp:sp>
    <dsp:sp modelId="{F8BFCE7D-0F66-4E4F-B920-20192DFBC33F}">
      <dsp:nvSpPr>
        <dsp:cNvPr id="0" name=""/>
        <dsp:cNvSpPr/>
      </dsp:nvSpPr>
      <dsp:spPr>
        <a:xfrm>
          <a:off x="82855" y="3728793"/>
          <a:ext cx="955998" cy="955998"/>
        </a:xfrm>
        <a:prstGeom prst="star4">
          <a:avLst/>
        </a:prstGeom>
        <a:solidFill>
          <a:schemeClr val="lt1">
            <a:hueOff val="0"/>
            <a:satOff val="0"/>
            <a:lumOff val="0"/>
            <a:alphaOff val="0"/>
          </a:schemeClr>
        </a:solidFill>
        <a:ln w="9525" cap="rnd" cmpd="sng" algn="ctr">
          <a:solidFill>
            <a:schemeClr val="accent3">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41351E7-D712-451A-923A-9EC9F2997466}">
      <dsp:nvSpPr>
        <dsp:cNvPr id="0" name=""/>
        <dsp:cNvSpPr/>
      </dsp:nvSpPr>
      <dsp:spPr>
        <a:xfrm rot="5400000">
          <a:off x="-178379" y="179259"/>
          <a:ext cx="1189195" cy="832436"/>
        </a:xfrm>
        <a:prstGeom prst="chevron">
          <a:avLst/>
        </a:prstGeom>
        <a:solidFill>
          <a:schemeClr val="accent1">
            <a:hueOff val="0"/>
            <a:satOff val="0"/>
            <a:lumOff val="0"/>
            <a:alphaOff val="0"/>
          </a:schemeClr>
        </a:solidFill>
        <a:ln>
          <a:noFill/>
        </a:ln>
        <a:effectLst>
          <a:outerShdw blurRad="38100" dist="25400" dir="5400000" rotWithShape="0">
            <a:srgbClr val="000000">
              <a:alpha val="2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2065" tIns="12065" rIns="12065" bIns="12065" numCol="1" spcCol="1270" anchor="ctr" anchorCtr="0">
          <a:noAutofit/>
        </a:bodyPr>
        <a:lstStyle/>
        <a:p>
          <a:pPr marL="0" lvl="0" indent="0" algn="ctr" defTabSz="844550">
            <a:lnSpc>
              <a:spcPct val="90000"/>
            </a:lnSpc>
            <a:spcBef>
              <a:spcPct val="0"/>
            </a:spcBef>
            <a:spcAft>
              <a:spcPct val="35000"/>
            </a:spcAft>
            <a:buNone/>
          </a:pPr>
          <a:endParaRPr lang="es-ES" sz="1900" kern="1200" dirty="0"/>
        </a:p>
      </dsp:txBody>
      <dsp:txXfrm rot="-5400000">
        <a:off x="1" y="417097"/>
        <a:ext cx="832436" cy="356759"/>
      </dsp:txXfrm>
    </dsp:sp>
    <dsp:sp modelId="{E9EF8DE1-93D6-4681-B367-239817BDC0AE}">
      <dsp:nvSpPr>
        <dsp:cNvPr id="0" name=""/>
        <dsp:cNvSpPr/>
      </dsp:nvSpPr>
      <dsp:spPr>
        <a:xfrm rot="5400000">
          <a:off x="4487429" y="-3654112"/>
          <a:ext cx="772976" cy="8082963"/>
        </a:xfrm>
        <a:prstGeom prst="round2SameRect">
          <a:avLst/>
        </a:prstGeom>
        <a:solidFill>
          <a:schemeClr val="lt1">
            <a:alpha val="90000"/>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156464" tIns="13970" rIns="13970" bIns="13970" numCol="1" spcCol="1270" anchor="ctr" anchorCtr="0">
          <a:noAutofit/>
        </a:bodyPr>
        <a:lstStyle/>
        <a:p>
          <a:pPr marL="228600" lvl="1" indent="-228600" algn="l" defTabSz="977900">
            <a:lnSpc>
              <a:spcPct val="90000"/>
            </a:lnSpc>
            <a:spcBef>
              <a:spcPct val="0"/>
            </a:spcBef>
            <a:spcAft>
              <a:spcPct val="15000"/>
            </a:spcAft>
            <a:buChar char="•"/>
          </a:pPr>
          <a:r>
            <a:rPr lang="es-EC" sz="2200" kern="1200" dirty="0">
              <a:latin typeface="Book Antiqua" panose="02040602050305030304" pitchFamily="18" charset="0"/>
            </a:rPr>
            <a:t>Mejorar el bienestar general. </a:t>
          </a:r>
          <a:endParaRPr lang="es-ES" sz="2200" kern="1200" dirty="0">
            <a:latin typeface="Book Antiqua" panose="02040602050305030304" pitchFamily="18" charset="0"/>
          </a:endParaRPr>
        </a:p>
      </dsp:txBody>
      <dsp:txXfrm rot="-5400000">
        <a:off x="832436" y="38615"/>
        <a:ext cx="8045229" cy="697508"/>
      </dsp:txXfrm>
    </dsp:sp>
    <dsp:sp modelId="{0197D1CE-40FD-4C95-B957-5EB22957ECD9}">
      <dsp:nvSpPr>
        <dsp:cNvPr id="0" name=""/>
        <dsp:cNvSpPr/>
      </dsp:nvSpPr>
      <dsp:spPr>
        <a:xfrm rot="5400000">
          <a:off x="-178379" y="1167313"/>
          <a:ext cx="1189195" cy="832436"/>
        </a:xfrm>
        <a:prstGeom prst="chevron">
          <a:avLst/>
        </a:prstGeom>
        <a:solidFill>
          <a:schemeClr val="accent1">
            <a:hueOff val="0"/>
            <a:satOff val="0"/>
            <a:lumOff val="0"/>
            <a:alphaOff val="0"/>
          </a:schemeClr>
        </a:solidFill>
        <a:ln>
          <a:noFill/>
        </a:ln>
        <a:effectLst>
          <a:outerShdw blurRad="38100" dist="25400" dir="5400000" rotWithShape="0">
            <a:srgbClr val="000000">
              <a:alpha val="2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2065" tIns="12065" rIns="12065" bIns="12065" numCol="1" spcCol="1270" anchor="ctr" anchorCtr="0">
          <a:noAutofit/>
        </a:bodyPr>
        <a:lstStyle/>
        <a:p>
          <a:pPr marL="0" lvl="0" indent="0" algn="ctr" defTabSz="844550">
            <a:lnSpc>
              <a:spcPct val="90000"/>
            </a:lnSpc>
            <a:spcBef>
              <a:spcPct val="0"/>
            </a:spcBef>
            <a:spcAft>
              <a:spcPct val="35000"/>
            </a:spcAft>
            <a:buNone/>
          </a:pPr>
          <a:endParaRPr lang="es-ES" sz="1900" kern="1200" dirty="0"/>
        </a:p>
      </dsp:txBody>
      <dsp:txXfrm rot="-5400000">
        <a:off x="1" y="1405151"/>
        <a:ext cx="832436" cy="356759"/>
      </dsp:txXfrm>
    </dsp:sp>
    <dsp:sp modelId="{A9E00F97-4461-4496-A77F-EB5114F5BE37}">
      <dsp:nvSpPr>
        <dsp:cNvPr id="0" name=""/>
        <dsp:cNvSpPr/>
      </dsp:nvSpPr>
      <dsp:spPr>
        <a:xfrm rot="5400000">
          <a:off x="4487429" y="-2666059"/>
          <a:ext cx="772976" cy="8082963"/>
        </a:xfrm>
        <a:prstGeom prst="round2SameRect">
          <a:avLst/>
        </a:prstGeom>
        <a:solidFill>
          <a:schemeClr val="lt1">
            <a:alpha val="90000"/>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156464" tIns="13970" rIns="13970" bIns="13970" numCol="1" spcCol="1270" anchor="ctr" anchorCtr="0">
          <a:noAutofit/>
        </a:bodyPr>
        <a:lstStyle/>
        <a:p>
          <a:pPr marL="228600" lvl="1" indent="-228600" algn="l" defTabSz="977900">
            <a:lnSpc>
              <a:spcPct val="90000"/>
            </a:lnSpc>
            <a:spcBef>
              <a:spcPct val="0"/>
            </a:spcBef>
            <a:spcAft>
              <a:spcPct val="15000"/>
            </a:spcAft>
            <a:buChar char="•"/>
          </a:pPr>
          <a:r>
            <a:rPr lang="es-EC" sz="2200" kern="1200" dirty="0">
              <a:latin typeface="Book Antiqua" panose="02040602050305030304" pitchFamily="18" charset="0"/>
            </a:rPr>
            <a:t>Uso responsable de productos y servicios financieros.</a:t>
          </a:r>
          <a:endParaRPr lang="es-ES" sz="2200" kern="1200" dirty="0">
            <a:latin typeface="Book Antiqua" panose="02040602050305030304" pitchFamily="18" charset="0"/>
          </a:endParaRPr>
        </a:p>
      </dsp:txBody>
      <dsp:txXfrm rot="-5400000">
        <a:off x="832436" y="1026668"/>
        <a:ext cx="8045229" cy="697508"/>
      </dsp:txXfrm>
    </dsp:sp>
    <dsp:sp modelId="{D6B2209A-7809-40E6-A696-5D6BE205567F}">
      <dsp:nvSpPr>
        <dsp:cNvPr id="0" name=""/>
        <dsp:cNvSpPr/>
      </dsp:nvSpPr>
      <dsp:spPr>
        <a:xfrm rot="5400000">
          <a:off x="-178379" y="2155366"/>
          <a:ext cx="1189195" cy="832436"/>
        </a:xfrm>
        <a:prstGeom prst="chevron">
          <a:avLst/>
        </a:prstGeom>
        <a:solidFill>
          <a:schemeClr val="accent1">
            <a:hueOff val="0"/>
            <a:satOff val="0"/>
            <a:lumOff val="0"/>
            <a:alphaOff val="0"/>
          </a:schemeClr>
        </a:solidFill>
        <a:ln>
          <a:noFill/>
        </a:ln>
        <a:effectLst>
          <a:outerShdw blurRad="38100" dist="25400" dir="5400000" rotWithShape="0">
            <a:srgbClr val="000000">
              <a:alpha val="2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2065" tIns="12065" rIns="12065" bIns="12065" numCol="1" spcCol="1270" anchor="ctr" anchorCtr="0">
          <a:noAutofit/>
        </a:bodyPr>
        <a:lstStyle/>
        <a:p>
          <a:pPr marL="0" lvl="0" indent="0" algn="ctr" defTabSz="844550">
            <a:lnSpc>
              <a:spcPct val="90000"/>
            </a:lnSpc>
            <a:spcBef>
              <a:spcPct val="0"/>
            </a:spcBef>
            <a:spcAft>
              <a:spcPct val="35000"/>
            </a:spcAft>
            <a:buNone/>
          </a:pPr>
          <a:endParaRPr lang="es-ES" sz="1900" kern="1200"/>
        </a:p>
      </dsp:txBody>
      <dsp:txXfrm rot="-5400000">
        <a:off x="1" y="2393204"/>
        <a:ext cx="832436" cy="356759"/>
      </dsp:txXfrm>
    </dsp:sp>
    <dsp:sp modelId="{31389A59-BE77-43B2-A468-0377D73A813C}">
      <dsp:nvSpPr>
        <dsp:cNvPr id="0" name=""/>
        <dsp:cNvSpPr/>
      </dsp:nvSpPr>
      <dsp:spPr>
        <a:xfrm rot="5400000">
          <a:off x="4487429" y="-1678005"/>
          <a:ext cx="772976" cy="8082963"/>
        </a:xfrm>
        <a:prstGeom prst="round2SameRect">
          <a:avLst/>
        </a:prstGeom>
        <a:solidFill>
          <a:schemeClr val="lt1">
            <a:alpha val="90000"/>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156464" tIns="13970" rIns="13970" bIns="13970" numCol="1" spcCol="1270" anchor="ctr" anchorCtr="0">
          <a:noAutofit/>
        </a:bodyPr>
        <a:lstStyle/>
        <a:p>
          <a:pPr marL="228600" lvl="1" indent="-228600" algn="l" defTabSz="977900">
            <a:lnSpc>
              <a:spcPct val="90000"/>
            </a:lnSpc>
            <a:spcBef>
              <a:spcPct val="0"/>
            </a:spcBef>
            <a:spcAft>
              <a:spcPct val="15000"/>
            </a:spcAft>
            <a:buChar char="•"/>
          </a:pPr>
          <a:r>
            <a:rPr lang="es-EC" sz="2200" kern="1200" dirty="0">
              <a:latin typeface="Book Antiqua" panose="02040602050305030304" pitchFamily="18" charset="0"/>
            </a:rPr>
            <a:t>Incentiva el crecimiento económico.</a:t>
          </a:r>
          <a:endParaRPr lang="es-ES" sz="2200" kern="1200" dirty="0">
            <a:latin typeface="Book Antiqua" panose="02040602050305030304" pitchFamily="18" charset="0"/>
          </a:endParaRPr>
        </a:p>
      </dsp:txBody>
      <dsp:txXfrm rot="-5400000">
        <a:off x="832436" y="2014722"/>
        <a:ext cx="8045229" cy="697508"/>
      </dsp:txXfrm>
    </dsp:sp>
  </dsp:spTree>
</dsp:drawing>
</file>

<file path=ppt/diagrams/drawing3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D159B51-5322-4858-AE72-D3DA181CE9C2}">
      <dsp:nvSpPr>
        <dsp:cNvPr id="0" name=""/>
        <dsp:cNvSpPr/>
      </dsp:nvSpPr>
      <dsp:spPr>
        <a:xfrm rot="16200000">
          <a:off x="1310111" y="-1310111"/>
          <a:ext cx="2364827" cy="4985051"/>
        </a:xfrm>
        <a:prstGeom prst="round1Rect">
          <a:avLst/>
        </a:prstGeom>
        <a:solidFill>
          <a:schemeClr val="lt1">
            <a:hueOff val="0"/>
            <a:satOff val="0"/>
            <a:lumOff val="0"/>
            <a:alphaOff val="0"/>
          </a:schemeClr>
        </a:solidFill>
        <a:ln w="22225" cap="rnd" cmpd="sng" algn="ctr">
          <a:solidFill>
            <a:schemeClr val="dk2">
              <a:shade val="80000"/>
              <a:hueOff val="0"/>
              <a:satOff val="0"/>
              <a:lumOff val="0"/>
              <a:alphaOff val="0"/>
            </a:schemeClr>
          </a:solidFill>
          <a:prstDash val="solid"/>
        </a:ln>
        <a:effectLst/>
      </dsp:spPr>
      <dsp:style>
        <a:lnRef idx="3">
          <a:scrgbClr r="0" g="0" b="0"/>
        </a:lnRef>
        <a:fillRef idx="1">
          <a:scrgbClr r="0" g="0" b="0"/>
        </a:fillRef>
        <a:effectRef idx="1">
          <a:scrgbClr r="0" g="0" b="0"/>
        </a:effectRef>
        <a:fontRef idx="minor">
          <a:schemeClr val="lt1"/>
        </a:fontRef>
      </dsp:style>
      <dsp:txBody>
        <a:bodyPr spcFirstLastPara="0" vert="horz" wrap="square" lIns="99568" tIns="99568" rIns="99568" bIns="99568" numCol="1" spcCol="1270" anchor="ctr" anchorCtr="0">
          <a:noAutofit/>
        </a:bodyPr>
        <a:lstStyle/>
        <a:p>
          <a:pPr marL="0" lvl="0" indent="0" algn="ctr" defTabSz="622300">
            <a:lnSpc>
              <a:spcPct val="90000"/>
            </a:lnSpc>
            <a:spcBef>
              <a:spcPct val="0"/>
            </a:spcBef>
            <a:spcAft>
              <a:spcPct val="35000"/>
            </a:spcAft>
            <a:buNone/>
          </a:pPr>
          <a:r>
            <a:rPr lang="es-EC" sz="1400" kern="1200" dirty="0"/>
            <a:t>El análisis de la capacidad de endeudamiento es una herramienta financiera que evidencia si es apropiado acudir o no al préstamo.</a:t>
          </a:r>
          <a:endParaRPr lang="es-ES" sz="1400" kern="1200" dirty="0"/>
        </a:p>
      </dsp:txBody>
      <dsp:txXfrm rot="5400000">
        <a:off x="0" y="0"/>
        <a:ext cx="4985051" cy="1773620"/>
      </dsp:txXfrm>
    </dsp:sp>
    <dsp:sp modelId="{DA32F9DA-AF0B-4BFB-B103-182F333789B7}">
      <dsp:nvSpPr>
        <dsp:cNvPr id="0" name=""/>
        <dsp:cNvSpPr/>
      </dsp:nvSpPr>
      <dsp:spPr>
        <a:xfrm>
          <a:off x="4985051" y="0"/>
          <a:ext cx="4985051" cy="2364827"/>
        </a:xfrm>
        <a:prstGeom prst="round1Rect">
          <a:avLst/>
        </a:prstGeom>
        <a:solidFill>
          <a:schemeClr val="lt1">
            <a:hueOff val="0"/>
            <a:satOff val="0"/>
            <a:lumOff val="0"/>
            <a:alphaOff val="0"/>
          </a:schemeClr>
        </a:solidFill>
        <a:ln w="22225" cap="rnd" cmpd="sng" algn="ctr">
          <a:solidFill>
            <a:schemeClr val="dk2">
              <a:shade val="80000"/>
              <a:hueOff val="0"/>
              <a:satOff val="0"/>
              <a:lumOff val="0"/>
              <a:alphaOff val="0"/>
            </a:schemeClr>
          </a:solidFill>
          <a:prstDash val="solid"/>
        </a:ln>
        <a:effectLst/>
      </dsp:spPr>
      <dsp:style>
        <a:lnRef idx="3">
          <a:scrgbClr r="0" g="0" b="0"/>
        </a:lnRef>
        <a:fillRef idx="1">
          <a:scrgbClr r="0" g="0" b="0"/>
        </a:fillRef>
        <a:effectRef idx="1">
          <a:scrgbClr r="0" g="0" b="0"/>
        </a:effectRef>
        <a:fontRef idx="minor">
          <a:schemeClr val="lt1"/>
        </a:fontRef>
      </dsp:style>
      <dsp:txBody>
        <a:bodyPr spcFirstLastPara="0" vert="horz" wrap="square" lIns="99568" tIns="99568" rIns="99568" bIns="99568" numCol="1" spcCol="1270" anchor="ctr" anchorCtr="0">
          <a:noAutofit/>
        </a:bodyPr>
        <a:lstStyle/>
        <a:p>
          <a:pPr marL="0" lvl="0" indent="0" algn="ctr" defTabSz="622300">
            <a:lnSpc>
              <a:spcPct val="90000"/>
            </a:lnSpc>
            <a:spcBef>
              <a:spcPct val="0"/>
            </a:spcBef>
            <a:spcAft>
              <a:spcPct val="35000"/>
            </a:spcAft>
            <a:buNone/>
          </a:pPr>
          <a:r>
            <a:rPr lang="es-EC" sz="1400" kern="1200" dirty="0"/>
            <a:t>Es una herramienta útil para financiar una actividad, capaz de producir el ingreso necesario para pagar la deuda e incrementar la riqueza o simplemente para alcanzar mayores niveles de bienestar. </a:t>
          </a:r>
          <a:endParaRPr lang="es-ES" sz="1400" kern="1200" dirty="0"/>
        </a:p>
      </dsp:txBody>
      <dsp:txXfrm>
        <a:off x="4985051" y="0"/>
        <a:ext cx="4985051" cy="1773620"/>
      </dsp:txXfrm>
    </dsp:sp>
    <dsp:sp modelId="{1020D12A-8AED-4E53-94B7-A7FC4BE5DA3B}">
      <dsp:nvSpPr>
        <dsp:cNvPr id="0" name=""/>
        <dsp:cNvSpPr/>
      </dsp:nvSpPr>
      <dsp:spPr>
        <a:xfrm rot="10800000">
          <a:off x="0" y="2364827"/>
          <a:ext cx="4985051" cy="2364827"/>
        </a:xfrm>
        <a:prstGeom prst="round1Rect">
          <a:avLst/>
        </a:prstGeom>
        <a:solidFill>
          <a:schemeClr val="lt1">
            <a:hueOff val="0"/>
            <a:satOff val="0"/>
            <a:lumOff val="0"/>
            <a:alphaOff val="0"/>
          </a:schemeClr>
        </a:solidFill>
        <a:ln w="22225" cap="rnd" cmpd="sng" algn="ctr">
          <a:solidFill>
            <a:schemeClr val="dk2">
              <a:shade val="80000"/>
              <a:hueOff val="0"/>
              <a:satOff val="0"/>
              <a:lumOff val="0"/>
              <a:alphaOff val="0"/>
            </a:schemeClr>
          </a:solidFill>
          <a:prstDash val="solid"/>
        </a:ln>
        <a:effectLst/>
      </dsp:spPr>
      <dsp:style>
        <a:lnRef idx="3">
          <a:scrgbClr r="0" g="0" b="0"/>
        </a:lnRef>
        <a:fillRef idx="1">
          <a:scrgbClr r="0" g="0" b="0"/>
        </a:fillRef>
        <a:effectRef idx="1">
          <a:scrgbClr r="0" g="0" b="0"/>
        </a:effectRef>
        <a:fontRef idx="minor">
          <a:schemeClr val="lt1"/>
        </a:fontRef>
      </dsp:style>
      <dsp:txBody>
        <a:bodyPr spcFirstLastPara="0" vert="horz" wrap="square" lIns="99568" tIns="99568" rIns="99568" bIns="99568" numCol="1" spcCol="1270" anchor="ctr" anchorCtr="0">
          <a:noAutofit/>
        </a:bodyPr>
        <a:lstStyle/>
        <a:p>
          <a:pPr marL="0" lvl="0" indent="0" algn="ctr" defTabSz="622300">
            <a:lnSpc>
              <a:spcPct val="90000"/>
            </a:lnSpc>
            <a:spcBef>
              <a:spcPct val="0"/>
            </a:spcBef>
            <a:spcAft>
              <a:spcPct val="35000"/>
            </a:spcAft>
            <a:buNone/>
          </a:pPr>
          <a:r>
            <a:rPr lang="es-EC" sz="1400" kern="1200" dirty="0"/>
            <a:t>Generalmente se recurre al endeudamiento cuando los ingresos propios y/o el ahorro son insuficientes para cubrir la mencionada necesidad. </a:t>
          </a:r>
          <a:endParaRPr lang="es-ES" sz="1400" kern="1200" dirty="0"/>
        </a:p>
      </dsp:txBody>
      <dsp:txXfrm rot="10800000">
        <a:off x="0" y="2956034"/>
        <a:ext cx="4985051" cy="1773620"/>
      </dsp:txXfrm>
    </dsp:sp>
    <dsp:sp modelId="{C68599C5-B361-47A2-8966-76FFBF57A8EB}">
      <dsp:nvSpPr>
        <dsp:cNvPr id="0" name=""/>
        <dsp:cNvSpPr/>
      </dsp:nvSpPr>
      <dsp:spPr>
        <a:xfrm rot="5400000">
          <a:off x="6295162" y="1054715"/>
          <a:ext cx="2364827" cy="4985051"/>
        </a:xfrm>
        <a:prstGeom prst="round1Rect">
          <a:avLst/>
        </a:prstGeom>
        <a:solidFill>
          <a:schemeClr val="lt1">
            <a:hueOff val="0"/>
            <a:satOff val="0"/>
            <a:lumOff val="0"/>
            <a:alphaOff val="0"/>
          </a:schemeClr>
        </a:solidFill>
        <a:ln w="22225" cap="rnd" cmpd="sng" algn="ctr">
          <a:solidFill>
            <a:schemeClr val="dk2">
              <a:shade val="80000"/>
              <a:hueOff val="0"/>
              <a:satOff val="0"/>
              <a:lumOff val="0"/>
              <a:alphaOff val="0"/>
            </a:schemeClr>
          </a:solidFill>
          <a:prstDash val="solid"/>
        </a:ln>
        <a:effectLst/>
      </dsp:spPr>
      <dsp:style>
        <a:lnRef idx="3">
          <a:scrgbClr r="0" g="0" b="0"/>
        </a:lnRef>
        <a:fillRef idx="1">
          <a:scrgbClr r="0" g="0" b="0"/>
        </a:fillRef>
        <a:effectRef idx="1">
          <a:scrgbClr r="0" g="0" b="0"/>
        </a:effectRef>
        <a:fontRef idx="minor">
          <a:schemeClr val="lt1"/>
        </a:fontRef>
      </dsp:style>
      <dsp:txBody>
        <a:bodyPr spcFirstLastPara="0" vert="horz" wrap="square" lIns="99568" tIns="99568" rIns="99568" bIns="99568" numCol="1" spcCol="1270" anchor="ctr" anchorCtr="0">
          <a:noAutofit/>
        </a:bodyPr>
        <a:lstStyle/>
        <a:p>
          <a:pPr marL="0" lvl="0" indent="0" algn="ctr" defTabSz="622300">
            <a:lnSpc>
              <a:spcPct val="90000"/>
            </a:lnSpc>
            <a:spcBef>
              <a:spcPct val="0"/>
            </a:spcBef>
            <a:spcAft>
              <a:spcPct val="35000"/>
            </a:spcAft>
            <a:buNone/>
          </a:pPr>
          <a:endParaRPr lang="en-US" sz="1400" kern="1200" dirty="0"/>
        </a:p>
        <a:p>
          <a:pPr marL="0" lvl="0" indent="0" algn="ctr" defTabSz="622300">
            <a:lnSpc>
              <a:spcPct val="90000"/>
            </a:lnSpc>
            <a:spcBef>
              <a:spcPct val="0"/>
            </a:spcBef>
            <a:spcAft>
              <a:spcPct val="35000"/>
            </a:spcAft>
            <a:buNone/>
          </a:pPr>
          <a:r>
            <a:rPr lang="es-EC" sz="1400" kern="1200" dirty="0"/>
            <a:t>Sin embargo, un endeudamiento fuera de control pueda causar más daño que beneficio.</a:t>
          </a:r>
          <a:endParaRPr lang="es-ES" sz="1400" kern="1200" dirty="0"/>
        </a:p>
      </dsp:txBody>
      <dsp:txXfrm rot="-5400000">
        <a:off x="4985051" y="2956034"/>
        <a:ext cx="4985051" cy="1773620"/>
      </dsp:txXfrm>
    </dsp:sp>
    <dsp:sp modelId="{9DE25958-7A4E-464C-A091-89295157B840}">
      <dsp:nvSpPr>
        <dsp:cNvPr id="0" name=""/>
        <dsp:cNvSpPr/>
      </dsp:nvSpPr>
      <dsp:spPr>
        <a:xfrm>
          <a:off x="3489535" y="1773620"/>
          <a:ext cx="2991030" cy="1182413"/>
        </a:xfrm>
        <a:prstGeom prst="roundRect">
          <a:avLst/>
        </a:prstGeom>
        <a:solidFill>
          <a:schemeClr val="dk2">
            <a:tint val="60000"/>
            <a:hueOff val="0"/>
            <a:satOff val="0"/>
            <a:lumOff val="0"/>
            <a:alphaOff val="0"/>
          </a:schemeClr>
        </a:solidFill>
        <a:ln w="22225" cap="rnd" cmpd="sng" algn="ctr">
          <a:solidFill>
            <a:schemeClr val="lt1">
              <a:hueOff val="0"/>
              <a:satOff val="0"/>
              <a:lumOff val="0"/>
              <a:alphaOff val="0"/>
            </a:schemeClr>
          </a:solidFill>
          <a:prstDash val="solid"/>
        </a:ln>
        <a:effectLst/>
      </dsp:spPr>
      <dsp:style>
        <a:lnRef idx="3">
          <a:scrgbClr r="0" g="0" b="0"/>
        </a:lnRef>
        <a:fillRef idx="1">
          <a:scrgbClr r="0" g="0" b="0"/>
        </a:fillRef>
        <a:effectRef idx="1">
          <a:scrgbClr r="0" g="0" b="0"/>
        </a:effectRef>
        <a:fontRef idx="minor"/>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s-EC" sz="1400" kern="1200" dirty="0"/>
            <a:t>El endeudamiento se define como la acción de usar el dinero de otros para satisfacer alguna necesidad específica</a:t>
          </a:r>
          <a:endParaRPr lang="es-ES" sz="1400" kern="1200" dirty="0"/>
        </a:p>
      </dsp:txBody>
      <dsp:txXfrm>
        <a:off x="3547256" y="1831341"/>
        <a:ext cx="2875588" cy="1066971"/>
      </dsp:txXfrm>
    </dsp:sp>
  </dsp:spTree>
</dsp:drawing>
</file>

<file path=ppt/diagrams/drawing3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5B992A6-00F4-455A-8F63-ED27BFAAAB0D}">
      <dsp:nvSpPr>
        <dsp:cNvPr id="0" name=""/>
        <dsp:cNvSpPr/>
      </dsp:nvSpPr>
      <dsp:spPr>
        <a:xfrm>
          <a:off x="1003491" y="32311"/>
          <a:ext cx="755336" cy="755336"/>
        </a:xfrm>
        <a:prstGeom prst="mathMinus">
          <a:avLst/>
        </a:prstGeom>
        <a:solidFill>
          <a:schemeClr val="accent1">
            <a:alpha val="50000"/>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sp>
    <dsp:sp modelId="{E9E0CB83-C656-48DF-9F10-AF90A0E1FB2A}">
      <dsp:nvSpPr>
        <dsp:cNvPr id="0" name=""/>
        <dsp:cNvSpPr/>
      </dsp:nvSpPr>
      <dsp:spPr>
        <a:xfrm>
          <a:off x="1702532" y="784"/>
          <a:ext cx="5510334" cy="75533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22860" rIns="0" bIns="22860" numCol="1" spcCol="1270" anchor="ctr" anchorCtr="0">
          <a:noAutofit/>
        </a:bodyPr>
        <a:lstStyle/>
        <a:p>
          <a:pPr marL="0" lvl="0" indent="0" algn="l" defTabSz="800100">
            <a:lnSpc>
              <a:spcPct val="90000"/>
            </a:lnSpc>
            <a:spcBef>
              <a:spcPct val="0"/>
            </a:spcBef>
            <a:spcAft>
              <a:spcPct val="35000"/>
            </a:spcAft>
            <a:buNone/>
          </a:pPr>
          <a:r>
            <a:rPr lang="es-EC" sz="1800" kern="1200" dirty="0"/>
            <a:t>Es importante utilizarlo por los siguientes factores: </a:t>
          </a:r>
          <a:endParaRPr lang="en-US" sz="1800" kern="1200" dirty="0"/>
        </a:p>
      </dsp:txBody>
      <dsp:txXfrm>
        <a:off x="1702532" y="784"/>
        <a:ext cx="5510334" cy="755336"/>
      </dsp:txXfrm>
    </dsp:sp>
    <dsp:sp modelId="{4945A996-C15B-4EDE-8529-F4E960DB613C}">
      <dsp:nvSpPr>
        <dsp:cNvPr id="0" name=""/>
        <dsp:cNvSpPr/>
      </dsp:nvSpPr>
      <dsp:spPr>
        <a:xfrm>
          <a:off x="2352890" y="756120"/>
          <a:ext cx="755336" cy="755336"/>
        </a:xfrm>
        <a:prstGeom prst="ellipse">
          <a:avLst/>
        </a:prstGeom>
        <a:solidFill>
          <a:schemeClr val="accent1">
            <a:alpha val="50000"/>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sp>
    <dsp:sp modelId="{BB358428-41F0-4A77-9D53-5680C83CE224}">
      <dsp:nvSpPr>
        <dsp:cNvPr id="0" name=""/>
        <dsp:cNvSpPr/>
      </dsp:nvSpPr>
      <dsp:spPr>
        <a:xfrm>
          <a:off x="2730558" y="756120"/>
          <a:ext cx="4029995" cy="75533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22860" rIns="0" bIns="22860" numCol="1" spcCol="1270" anchor="ctr" anchorCtr="0">
          <a:noAutofit/>
        </a:bodyPr>
        <a:lstStyle/>
        <a:p>
          <a:pPr marL="0" lvl="0" indent="0" algn="l" defTabSz="800100">
            <a:lnSpc>
              <a:spcPct val="90000"/>
            </a:lnSpc>
            <a:spcBef>
              <a:spcPct val="0"/>
            </a:spcBef>
            <a:spcAft>
              <a:spcPct val="35000"/>
            </a:spcAft>
            <a:buNone/>
          </a:pPr>
          <a:r>
            <a:rPr lang="es-EC" sz="1800" kern="1200" dirty="0"/>
            <a:t>Disminuye los riesgos frente al crédito.</a:t>
          </a:r>
          <a:endParaRPr lang="en-US" sz="1800" kern="1200" dirty="0"/>
        </a:p>
      </dsp:txBody>
      <dsp:txXfrm>
        <a:off x="2730558" y="756120"/>
        <a:ext cx="4029995" cy="755336"/>
      </dsp:txXfrm>
    </dsp:sp>
    <dsp:sp modelId="{82A60655-1753-4FE5-96E1-3D736F579981}">
      <dsp:nvSpPr>
        <dsp:cNvPr id="0" name=""/>
        <dsp:cNvSpPr/>
      </dsp:nvSpPr>
      <dsp:spPr>
        <a:xfrm>
          <a:off x="2352890" y="1511456"/>
          <a:ext cx="755336" cy="755336"/>
        </a:xfrm>
        <a:prstGeom prst="ellipse">
          <a:avLst/>
        </a:prstGeom>
        <a:solidFill>
          <a:schemeClr val="accent1">
            <a:alpha val="50000"/>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sp>
    <dsp:sp modelId="{8F554B44-1C00-4A13-931C-82A036C4774F}">
      <dsp:nvSpPr>
        <dsp:cNvPr id="0" name=""/>
        <dsp:cNvSpPr/>
      </dsp:nvSpPr>
      <dsp:spPr>
        <a:xfrm>
          <a:off x="2730558" y="1511456"/>
          <a:ext cx="4029995" cy="75533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22860" rIns="0" bIns="22860" numCol="1" spcCol="1270" anchor="ctr" anchorCtr="0">
          <a:noAutofit/>
        </a:bodyPr>
        <a:lstStyle/>
        <a:p>
          <a:pPr marL="0" lvl="0" indent="0" algn="l" defTabSz="800100">
            <a:lnSpc>
              <a:spcPct val="90000"/>
            </a:lnSpc>
            <a:spcBef>
              <a:spcPct val="0"/>
            </a:spcBef>
            <a:spcAft>
              <a:spcPct val="35000"/>
            </a:spcAft>
            <a:buNone/>
          </a:pPr>
          <a:r>
            <a:rPr lang="es-EC" sz="1800" kern="1200"/>
            <a:t>Permite controlar la adquisición de deudas.</a:t>
          </a:r>
          <a:endParaRPr lang="en-US" sz="1800" kern="1200" dirty="0"/>
        </a:p>
      </dsp:txBody>
      <dsp:txXfrm>
        <a:off x="2730558" y="1511456"/>
        <a:ext cx="4029995" cy="755336"/>
      </dsp:txXfrm>
    </dsp:sp>
    <dsp:sp modelId="{47F38BA4-D1F5-4BD3-A088-16948EFE5071}">
      <dsp:nvSpPr>
        <dsp:cNvPr id="0" name=""/>
        <dsp:cNvSpPr/>
      </dsp:nvSpPr>
      <dsp:spPr>
        <a:xfrm>
          <a:off x="2352890" y="2266793"/>
          <a:ext cx="755336" cy="755336"/>
        </a:xfrm>
        <a:prstGeom prst="ellipse">
          <a:avLst/>
        </a:prstGeom>
        <a:solidFill>
          <a:schemeClr val="accent1">
            <a:alpha val="50000"/>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sp>
    <dsp:sp modelId="{F1907899-B489-4B31-B39C-612256D5175E}">
      <dsp:nvSpPr>
        <dsp:cNvPr id="0" name=""/>
        <dsp:cNvSpPr/>
      </dsp:nvSpPr>
      <dsp:spPr>
        <a:xfrm>
          <a:off x="2730558" y="2266793"/>
          <a:ext cx="4029995" cy="75533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22860" rIns="0" bIns="22860" numCol="1" spcCol="1270" anchor="ctr" anchorCtr="0">
          <a:noAutofit/>
        </a:bodyPr>
        <a:lstStyle/>
        <a:p>
          <a:pPr marL="0" lvl="0" indent="0" algn="l" defTabSz="800100">
            <a:lnSpc>
              <a:spcPct val="90000"/>
            </a:lnSpc>
            <a:spcBef>
              <a:spcPct val="0"/>
            </a:spcBef>
            <a:spcAft>
              <a:spcPct val="35000"/>
            </a:spcAft>
            <a:buNone/>
          </a:pPr>
          <a:r>
            <a:rPr lang="es-EC" sz="1800" kern="1200"/>
            <a:t>Evita el sobreendeudamiento.</a:t>
          </a:r>
          <a:endParaRPr lang="en-US" sz="1800" kern="1200" dirty="0"/>
        </a:p>
      </dsp:txBody>
      <dsp:txXfrm>
        <a:off x="2730558" y="2266793"/>
        <a:ext cx="4029995" cy="755336"/>
      </dsp:txXfrm>
    </dsp:sp>
    <dsp:sp modelId="{7EB5AC15-7278-49A7-8627-D495619BAB90}">
      <dsp:nvSpPr>
        <dsp:cNvPr id="0" name=""/>
        <dsp:cNvSpPr/>
      </dsp:nvSpPr>
      <dsp:spPr>
        <a:xfrm>
          <a:off x="2352890" y="3022129"/>
          <a:ext cx="755336" cy="755336"/>
        </a:xfrm>
        <a:prstGeom prst="ellipse">
          <a:avLst/>
        </a:prstGeom>
        <a:solidFill>
          <a:schemeClr val="accent1">
            <a:alpha val="50000"/>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sp>
    <dsp:sp modelId="{F92EEA97-51C0-4181-88D1-247D4C7E07FA}">
      <dsp:nvSpPr>
        <dsp:cNvPr id="0" name=""/>
        <dsp:cNvSpPr/>
      </dsp:nvSpPr>
      <dsp:spPr>
        <a:xfrm>
          <a:off x="2730558" y="3022129"/>
          <a:ext cx="4029995" cy="75533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22860" rIns="0" bIns="22860" numCol="1" spcCol="1270" anchor="ctr" anchorCtr="0">
          <a:noAutofit/>
        </a:bodyPr>
        <a:lstStyle/>
        <a:p>
          <a:pPr marL="0" lvl="0" indent="0" algn="l" defTabSz="800100">
            <a:lnSpc>
              <a:spcPct val="90000"/>
            </a:lnSpc>
            <a:spcBef>
              <a:spcPct val="0"/>
            </a:spcBef>
            <a:spcAft>
              <a:spcPct val="35000"/>
            </a:spcAft>
            <a:buNone/>
          </a:pPr>
          <a:r>
            <a:rPr lang="es-EC" sz="1800" kern="1200"/>
            <a:t>Alerta sobre los peligros de agudizar los problemas financieros.</a:t>
          </a:r>
          <a:endParaRPr lang="en-US" sz="1800" kern="1200" dirty="0"/>
        </a:p>
      </dsp:txBody>
      <dsp:txXfrm>
        <a:off x="2730558" y="3022129"/>
        <a:ext cx="4029995" cy="755336"/>
      </dsp:txXfrm>
    </dsp:sp>
  </dsp:spTree>
</dsp:drawing>
</file>

<file path=ppt/diagrams/drawing3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4D61700-F599-4BB0-8183-1CBED30ED70A}">
      <dsp:nvSpPr>
        <dsp:cNvPr id="0" name=""/>
        <dsp:cNvSpPr/>
      </dsp:nvSpPr>
      <dsp:spPr>
        <a:xfrm>
          <a:off x="7835" y="223170"/>
          <a:ext cx="2342033" cy="3331909"/>
        </a:xfrm>
        <a:prstGeom prst="roundRect">
          <a:avLst>
            <a:gd name="adj" fmla="val 10000"/>
          </a:avLst>
        </a:prstGeom>
        <a:solidFill>
          <a:schemeClr val="accent5">
            <a:hueOff val="0"/>
            <a:satOff val="0"/>
            <a:lumOff val="0"/>
            <a:alphaOff val="0"/>
          </a:schemeClr>
        </a:solidFill>
        <a:ln>
          <a:noFill/>
        </a:ln>
        <a:effectLst>
          <a:outerShdw blurRad="38100" dist="25400" dir="5400000" rotWithShape="0">
            <a:srgbClr val="000000">
              <a:alpha val="2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s-ES" sz="1800" kern="1200"/>
            <a:t>¿Cuenta con dinero disponible para realizar el pago de las cuotas del crédito que se va solicitar?</a:t>
          </a:r>
          <a:endParaRPr lang="en-US" sz="1800" kern="1200" dirty="0"/>
        </a:p>
      </dsp:txBody>
      <dsp:txXfrm>
        <a:off x="76431" y="291766"/>
        <a:ext cx="2204841" cy="3194717"/>
      </dsp:txXfrm>
    </dsp:sp>
    <dsp:sp modelId="{D7F017D3-DF81-4E43-A3A1-4B972E3A3B02}">
      <dsp:nvSpPr>
        <dsp:cNvPr id="0" name=""/>
        <dsp:cNvSpPr/>
      </dsp:nvSpPr>
      <dsp:spPr>
        <a:xfrm>
          <a:off x="2584072" y="1598712"/>
          <a:ext cx="496511" cy="580824"/>
        </a:xfrm>
        <a:prstGeom prst="rightArrow">
          <a:avLst>
            <a:gd name="adj1" fmla="val 60000"/>
            <a:gd name="adj2" fmla="val 50000"/>
          </a:avLst>
        </a:prstGeom>
        <a:solidFill>
          <a:schemeClr val="accent5">
            <a:hueOff val="0"/>
            <a:satOff val="0"/>
            <a:lumOff val="0"/>
            <a:alphaOff val="0"/>
          </a:schemeClr>
        </a:solidFill>
        <a:ln>
          <a:noFill/>
        </a:ln>
        <a:effectLst/>
        <a:scene3d>
          <a:camera prst="orthographicFront">
            <a:rot lat="0" lon="0" rev="0"/>
          </a:camera>
          <a:lightRig rig="contrasting" dir="t">
            <a:rot lat="0" lon="0" rev="1200000"/>
          </a:lightRig>
        </a:scene3d>
        <a:sp3d z="-182000" contourW="19050" prstMaterial="metal">
          <a:bevelT w="88900" h="203200"/>
          <a:bevelB w="165100" h="254000"/>
        </a:sp3d>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endParaRPr lang="es-ES" sz="1400" kern="1200"/>
        </a:p>
      </dsp:txBody>
      <dsp:txXfrm>
        <a:off x="2584072" y="1714877"/>
        <a:ext cx="347558" cy="348494"/>
      </dsp:txXfrm>
    </dsp:sp>
    <dsp:sp modelId="{D03CD129-B487-4732-B6CF-025C5BD71EEE}">
      <dsp:nvSpPr>
        <dsp:cNvPr id="0" name=""/>
        <dsp:cNvSpPr/>
      </dsp:nvSpPr>
      <dsp:spPr>
        <a:xfrm>
          <a:off x="3286683" y="223170"/>
          <a:ext cx="2342033" cy="3331909"/>
        </a:xfrm>
        <a:prstGeom prst="roundRect">
          <a:avLst>
            <a:gd name="adj" fmla="val 10000"/>
          </a:avLst>
        </a:prstGeom>
        <a:solidFill>
          <a:schemeClr val="accent5">
            <a:hueOff val="-419932"/>
            <a:satOff val="22824"/>
            <a:lumOff val="-4216"/>
            <a:alphaOff val="0"/>
          </a:schemeClr>
        </a:solidFill>
        <a:ln>
          <a:noFill/>
        </a:ln>
        <a:effectLst>
          <a:outerShdw blurRad="38100" dist="25400" dir="5400000" rotWithShape="0">
            <a:srgbClr val="000000">
              <a:alpha val="2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s-ES" sz="1800" kern="1200"/>
            <a:t>¿El crédito que se desea solicitar es realmente importante y necesario?</a:t>
          </a:r>
          <a:endParaRPr lang="en-US" sz="1800" kern="1200" dirty="0"/>
        </a:p>
      </dsp:txBody>
      <dsp:txXfrm>
        <a:off x="3355279" y="291766"/>
        <a:ext cx="2204841" cy="3194717"/>
      </dsp:txXfrm>
    </dsp:sp>
    <dsp:sp modelId="{B024B4BF-32C5-45ED-91EB-76D6517B1CBB}">
      <dsp:nvSpPr>
        <dsp:cNvPr id="0" name=""/>
        <dsp:cNvSpPr/>
      </dsp:nvSpPr>
      <dsp:spPr>
        <a:xfrm>
          <a:off x="5862920" y="1598712"/>
          <a:ext cx="496511" cy="580824"/>
        </a:xfrm>
        <a:prstGeom prst="rightArrow">
          <a:avLst>
            <a:gd name="adj1" fmla="val 60000"/>
            <a:gd name="adj2" fmla="val 50000"/>
          </a:avLst>
        </a:prstGeom>
        <a:solidFill>
          <a:schemeClr val="accent5">
            <a:hueOff val="-839865"/>
            <a:satOff val="45647"/>
            <a:lumOff val="-8432"/>
            <a:alphaOff val="0"/>
          </a:schemeClr>
        </a:solidFill>
        <a:ln>
          <a:noFill/>
        </a:ln>
        <a:effectLst/>
        <a:scene3d>
          <a:camera prst="orthographicFront">
            <a:rot lat="0" lon="0" rev="0"/>
          </a:camera>
          <a:lightRig rig="contrasting" dir="t">
            <a:rot lat="0" lon="0" rev="1200000"/>
          </a:lightRig>
        </a:scene3d>
        <a:sp3d z="-182000" contourW="19050" prstMaterial="metal">
          <a:bevelT w="88900" h="203200"/>
          <a:bevelB w="165100" h="254000"/>
        </a:sp3d>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endParaRPr lang="es-ES" sz="1400" kern="1200"/>
        </a:p>
      </dsp:txBody>
      <dsp:txXfrm>
        <a:off x="5862920" y="1714877"/>
        <a:ext cx="347558" cy="348494"/>
      </dsp:txXfrm>
    </dsp:sp>
    <dsp:sp modelId="{162B53FB-C133-4C47-8D26-C84376877862}">
      <dsp:nvSpPr>
        <dsp:cNvPr id="0" name=""/>
        <dsp:cNvSpPr/>
      </dsp:nvSpPr>
      <dsp:spPr>
        <a:xfrm>
          <a:off x="6565530" y="223170"/>
          <a:ext cx="2342033" cy="3331909"/>
        </a:xfrm>
        <a:prstGeom prst="roundRect">
          <a:avLst>
            <a:gd name="adj" fmla="val 10000"/>
          </a:avLst>
        </a:prstGeom>
        <a:solidFill>
          <a:schemeClr val="accent5">
            <a:hueOff val="-839865"/>
            <a:satOff val="45647"/>
            <a:lumOff val="-8432"/>
            <a:alphaOff val="0"/>
          </a:schemeClr>
        </a:solidFill>
        <a:ln>
          <a:noFill/>
        </a:ln>
        <a:effectLst>
          <a:outerShdw blurRad="38100" dist="25400" dir="5400000" rotWithShape="0">
            <a:srgbClr val="000000">
              <a:alpha val="2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s-ES" sz="1800" kern="1200"/>
            <a:t>¿Cuenta  con  dinero  disponible  (ahorros  o  inversiones)  u  otro  respaldo  (bienes)  en  caso  de  tener problemas con el cumplimiento del pago de las cuotas del crédito?</a:t>
          </a:r>
          <a:endParaRPr lang="en-US" sz="1800" kern="1200" dirty="0"/>
        </a:p>
      </dsp:txBody>
      <dsp:txXfrm>
        <a:off x="6634126" y="291766"/>
        <a:ext cx="2204841" cy="3194717"/>
      </dsp:txXfrm>
    </dsp:sp>
  </dsp:spTree>
</dsp:drawing>
</file>

<file path=ppt/diagrams/drawing3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D8D8276-5289-4FBE-A0BC-798F769BF528}">
      <dsp:nvSpPr>
        <dsp:cNvPr id="0" name=""/>
        <dsp:cNvSpPr/>
      </dsp:nvSpPr>
      <dsp:spPr>
        <a:xfrm>
          <a:off x="177821" y="505666"/>
          <a:ext cx="4187451" cy="1308578"/>
        </a:xfrm>
        <a:prstGeom prst="rect">
          <a:avLst/>
        </a:prstGeom>
        <a:solidFill>
          <a:schemeClr val="lt1">
            <a:alpha val="40000"/>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dsp:style>
      <dsp:txBody>
        <a:bodyPr spcFirstLastPara="0" vert="horz" wrap="square" lIns="886344" tIns="60960" rIns="60960" bIns="60960" numCol="1" spcCol="1270" anchor="ctr" anchorCtr="0">
          <a:noAutofit/>
        </a:bodyPr>
        <a:lstStyle/>
        <a:p>
          <a:pPr marL="0" lvl="0" indent="0" algn="l" defTabSz="711200">
            <a:lnSpc>
              <a:spcPct val="90000"/>
            </a:lnSpc>
            <a:spcBef>
              <a:spcPct val="0"/>
            </a:spcBef>
            <a:spcAft>
              <a:spcPct val="35000"/>
            </a:spcAft>
            <a:buNone/>
          </a:pPr>
          <a:r>
            <a:rPr lang="es-ES" sz="1600" kern="1200" dirty="0"/>
            <a:t>Para identificar si se está sobre endeudado, se debe calcular del porcentaje de los ingresos que se destina al pago de deudas.</a:t>
          </a:r>
        </a:p>
      </dsp:txBody>
      <dsp:txXfrm>
        <a:off x="177821" y="505666"/>
        <a:ext cx="4187451" cy="1308578"/>
      </dsp:txXfrm>
    </dsp:sp>
    <dsp:sp modelId="{3C00BBDA-549E-410A-A3FE-E057AA935720}">
      <dsp:nvSpPr>
        <dsp:cNvPr id="0" name=""/>
        <dsp:cNvSpPr/>
      </dsp:nvSpPr>
      <dsp:spPr>
        <a:xfrm>
          <a:off x="3343" y="316649"/>
          <a:ext cx="916005" cy="1374007"/>
        </a:xfrm>
        <a:prstGeom prst="rect">
          <a:avLst/>
        </a:prstGeom>
        <a:blipFill rotWithShape="1">
          <a:blip xmlns:r="http://schemas.openxmlformats.org/officeDocument/2006/relationships" r:embed="rId1"/>
          <a:stretch>
            <a:fillRect/>
          </a:stretch>
        </a:blip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1">
          <a:scrgbClr r="0" g="0" b="0"/>
        </a:effectRef>
        <a:fontRef idx="minor"/>
      </dsp:style>
    </dsp:sp>
    <dsp:sp modelId="{A54D2BA2-7329-4D19-9537-10DF5329062F}">
      <dsp:nvSpPr>
        <dsp:cNvPr id="0" name=""/>
        <dsp:cNvSpPr/>
      </dsp:nvSpPr>
      <dsp:spPr>
        <a:xfrm>
          <a:off x="4724604" y="505666"/>
          <a:ext cx="4187451" cy="1308578"/>
        </a:xfrm>
        <a:prstGeom prst="rect">
          <a:avLst/>
        </a:prstGeom>
        <a:solidFill>
          <a:schemeClr val="lt1">
            <a:alpha val="40000"/>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dsp:style>
      <dsp:txBody>
        <a:bodyPr spcFirstLastPara="0" vert="horz" wrap="square" lIns="886344" tIns="60960" rIns="60960" bIns="60960" numCol="1" spcCol="1270" anchor="ctr" anchorCtr="0">
          <a:noAutofit/>
        </a:bodyPr>
        <a:lstStyle/>
        <a:p>
          <a:pPr marL="0" lvl="0" indent="0" algn="l" defTabSz="711200">
            <a:lnSpc>
              <a:spcPct val="90000"/>
            </a:lnSpc>
            <a:spcBef>
              <a:spcPct val="0"/>
            </a:spcBef>
            <a:spcAft>
              <a:spcPct val="35000"/>
            </a:spcAft>
            <a:buNone/>
          </a:pPr>
          <a:r>
            <a:rPr lang="es-ES" sz="1600" kern="1200" dirty="0"/>
            <a:t>El cálculo se lo realiza dividiendo los Ingresos con los Gastos. </a:t>
          </a:r>
        </a:p>
      </dsp:txBody>
      <dsp:txXfrm>
        <a:off x="4724604" y="505666"/>
        <a:ext cx="4187451" cy="1308578"/>
      </dsp:txXfrm>
    </dsp:sp>
    <dsp:sp modelId="{0799AB1A-F2A4-4593-ADA4-04B262FE6042}">
      <dsp:nvSpPr>
        <dsp:cNvPr id="0" name=""/>
        <dsp:cNvSpPr/>
      </dsp:nvSpPr>
      <dsp:spPr>
        <a:xfrm>
          <a:off x="4550126" y="316649"/>
          <a:ext cx="916005" cy="1374007"/>
        </a:xfrm>
        <a:prstGeom prst="rect">
          <a:avLst/>
        </a:prstGeom>
        <a:blipFill rotWithShape="1">
          <a:blip xmlns:r="http://schemas.openxmlformats.org/officeDocument/2006/relationships" r:embed="rId2"/>
          <a:stretch>
            <a:fillRect/>
          </a:stretch>
        </a:blip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1">
          <a:scrgbClr r="0" g="0" b="0"/>
        </a:effectRef>
        <a:fontRef idx="minor"/>
      </dsp:style>
    </dsp:sp>
    <dsp:sp modelId="{9F80A39E-623E-4EEC-8388-B25755BC65C5}">
      <dsp:nvSpPr>
        <dsp:cNvPr id="0" name=""/>
        <dsp:cNvSpPr/>
      </dsp:nvSpPr>
      <dsp:spPr>
        <a:xfrm>
          <a:off x="2451212" y="2153021"/>
          <a:ext cx="4187451" cy="1308578"/>
        </a:xfrm>
        <a:prstGeom prst="rect">
          <a:avLst/>
        </a:prstGeom>
        <a:solidFill>
          <a:schemeClr val="lt1">
            <a:alpha val="40000"/>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dsp:style>
      <dsp:txBody>
        <a:bodyPr spcFirstLastPara="0" vert="horz" wrap="square" lIns="886344" tIns="60960" rIns="60960" bIns="60960" numCol="1" spcCol="1270" anchor="ctr" anchorCtr="0">
          <a:noAutofit/>
        </a:bodyPr>
        <a:lstStyle/>
        <a:p>
          <a:pPr marL="0" lvl="0" indent="0" algn="l" defTabSz="711200">
            <a:lnSpc>
              <a:spcPct val="90000"/>
            </a:lnSpc>
            <a:spcBef>
              <a:spcPct val="0"/>
            </a:spcBef>
            <a:spcAft>
              <a:spcPct val="35000"/>
            </a:spcAft>
            <a:buNone/>
          </a:pPr>
          <a:r>
            <a:rPr lang="es-ES" sz="1600" kern="1200" dirty="0"/>
            <a:t>Lo recomendable es que este no sea mayor al 50 % de los ingresos totales del mes. </a:t>
          </a:r>
        </a:p>
      </dsp:txBody>
      <dsp:txXfrm>
        <a:off x="2451212" y="2153021"/>
        <a:ext cx="4187451" cy="1308578"/>
      </dsp:txXfrm>
    </dsp:sp>
    <dsp:sp modelId="{DCCDCEFA-8B2F-4811-A588-9593E99D4B26}">
      <dsp:nvSpPr>
        <dsp:cNvPr id="0" name=""/>
        <dsp:cNvSpPr/>
      </dsp:nvSpPr>
      <dsp:spPr>
        <a:xfrm>
          <a:off x="2276735" y="1964004"/>
          <a:ext cx="916005" cy="1374007"/>
        </a:xfrm>
        <a:prstGeom prst="rect">
          <a:avLst/>
        </a:prstGeom>
        <a:blipFill rotWithShape="1">
          <a:blip xmlns:r="http://schemas.openxmlformats.org/officeDocument/2006/relationships" r:embed="rId3"/>
          <a:stretch>
            <a:fillRect/>
          </a:stretch>
        </a:blip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1">
          <a:scrgbClr r="0" g="0" b="0"/>
        </a:effectRef>
        <a:fontRef idx="minor"/>
      </dsp:style>
    </dsp:sp>
  </dsp:spTree>
</dsp:drawing>
</file>

<file path=ppt/diagrams/drawing3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C13CE72-0D2D-4477-A509-EF61B4BE7383}">
      <dsp:nvSpPr>
        <dsp:cNvPr id="0" name=""/>
        <dsp:cNvSpPr/>
      </dsp:nvSpPr>
      <dsp:spPr>
        <a:xfrm>
          <a:off x="0" y="24772"/>
          <a:ext cx="2735863" cy="842360"/>
        </a:xfrm>
        <a:prstGeom prst="roundRect">
          <a:avLst>
            <a:gd name="adj" fmla="val 10000"/>
          </a:avLst>
        </a:prstGeom>
        <a:gradFill rotWithShape="0">
          <a:gsLst>
            <a:gs pos="0">
              <a:schemeClr val="lt1">
                <a:hueOff val="0"/>
                <a:satOff val="0"/>
                <a:lumOff val="0"/>
                <a:alphaOff val="0"/>
                <a:tint val="96000"/>
                <a:lumMod val="104000"/>
              </a:schemeClr>
            </a:gs>
            <a:gs pos="100000">
              <a:schemeClr val="lt1">
                <a:hueOff val="0"/>
                <a:satOff val="0"/>
                <a:lumOff val="0"/>
                <a:alphaOff val="0"/>
                <a:shade val="98000"/>
                <a:lumMod val="94000"/>
              </a:schemeClr>
            </a:gs>
          </a:gsLst>
          <a:lin ang="5400000" scaled="0"/>
        </a:gradFill>
        <a:ln>
          <a:noFill/>
        </a:ln>
        <a:effectLst>
          <a:outerShdw blurRad="38100" dist="25400" dir="5400000" rotWithShape="0">
            <a:srgbClr val="000000">
              <a:alpha val="2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s-ES" sz="1100" kern="1200" dirty="0"/>
            <a:t>Una vez adquirido el compromiso, será imprescindible</a:t>
          </a:r>
        </a:p>
      </dsp:txBody>
      <dsp:txXfrm>
        <a:off x="24672" y="49444"/>
        <a:ext cx="2686519" cy="793016"/>
      </dsp:txXfrm>
    </dsp:sp>
    <dsp:sp modelId="{304F8547-9C80-4C9B-8FB7-48F7CB6733F3}">
      <dsp:nvSpPr>
        <dsp:cNvPr id="0" name=""/>
        <dsp:cNvSpPr/>
      </dsp:nvSpPr>
      <dsp:spPr>
        <a:xfrm>
          <a:off x="2812013" y="337857"/>
          <a:ext cx="183452" cy="216189"/>
        </a:xfrm>
        <a:prstGeom prst="rightArrow">
          <a:avLst>
            <a:gd name="adj1" fmla="val 60000"/>
            <a:gd name="adj2" fmla="val 50000"/>
          </a:avLst>
        </a:prstGeom>
        <a:solidFill>
          <a:schemeClr val="accent5">
            <a:tint val="60000"/>
            <a:hueOff val="0"/>
            <a:satOff val="0"/>
            <a:lumOff val="0"/>
            <a:alphaOff val="0"/>
          </a:schemeClr>
        </a:solidFill>
        <a:ln>
          <a:noFill/>
        </a:ln>
        <a:effectLst>
          <a:outerShdw blurRad="38100" dist="25400" dir="5400000" rotWithShape="0">
            <a:srgbClr val="000000">
              <a:alpha val="25000"/>
            </a:srgbClr>
          </a:outerShdw>
        </a:effectLst>
        <a:scene3d>
          <a:camera prst="orthographicFront"/>
          <a:lightRig rig="threePt" dir="t">
            <a:rot lat="0" lon="0" rev="7500000"/>
          </a:lightRig>
        </a:scene3d>
        <a:sp3d z="-70000" extrusionH="63500" prstMaterial="matte">
          <a:bevelT w="25400" h="6350" prst="relaxedInset"/>
          <a:contourClr>
            <a:schemeClr val="bg1"/>
          </a:contourClr>
        </a:sp3d>
      </dsp:spPr>
      <dsp:style>
        <a:lnRef idx="0">
          <a:scrgbClr r="0" g="0" b="0"/>
        </a:lnRef>
        <a:fillRef idx="1">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marL="0" lvl="0" indent="0" algn="ctr" defTabSz="400050">
            <a:lnSpc>
              <a:spcPct val="90000"/>
            </a:lnSpc>
            <a:spcBef>
              <a:spcPct val="0"/>
            </a:spcBef>
            <a:spcAft>
              <a:spcPct val="35000"/>
            </a:spcAft>
            <a:buNone/>
          </a:pPr>
          <a:endParaRPr lang="es-ES" sz="900" kern="1200"/>
        </a:p>
      </dsp:txBody>
      <dsp:txXfrm>
        <a:off x="2812013" y="381095"/>
        <a:ext cx="128416" cy="129713"/>
      </dsp:txXfrm>
    </dsp:sp>
    <dsp:sp modelId="{361F2FE8-2A4B-45C2-89CC-B96D31E1BF4A}">
      <dsp:nvSpPr>
        <dsp:cNvPr id="0" name=""/>
        <dsp:cNvSpPr/>
      </dsp:nvSpPr>
      <dsp:spPr>
        <a:xfrm>
          <a:off x="3082000" y="24772"/>
          <a:ext cx="2735863" cy="842360"/>
        </a:xfrm>
        <a:prstGeom prst="roundRect">
          <a:avLst>
            <a:gd name="adj" fmla="val 10000"/>
          </a:avLst>
        </a:prstGeom>
        <a:gradFill rotWithShape="0">
          <a:gsLst>
            <a:gs pos="0">
              <a:schemeClr val="lt1">
                <a:hueOff val="0"/>
                <a:satOff val="0"/>
                <a:lumOff val="0"/>
                <a:alphaOff val="0"/>
                <a:tint val="96000"/>
                <a:lumMod val="104000"/>
              </a:schemeClr>
            </a:gs>
            <a:gs pos="100000">
              <a:schemeClr val="lt1">
                <a:hueOff val="0"/>
                <a:satOff val="0"/>
                <a:lumOff val="0"/>
                <a:alphaOff val="0"/>
                <a:shade val="98000"/>
                <a:lumMod val="94000"/>
              </a:schemeClr>
            </a:gs>
          </a:gsLst>
          <a:lin ang="5400000" scaled="0"/>
        </a:gradFill>
        <a:ln>
          <a:noFill/>
        </a:ln>
        <a:effectLst>
          <a:outerShdw blurRad="38100" dist="25400" dir="5400000" rotWithShape="0">
            <a:srgbClr val="000000">
              <a:alpha val="2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s-ES" sz="1100" kern="1200" dirty="0"/>
            <a:t>Ser puntual en el pago de las cuotas del crédito, </a:t>
          </a:r>
        </a:p>
      </dsp:txBody>
      <dsp:txXfrm>
        <a:off x="3106672" y="49444"/>
        <a:ext cx="2686519" cy="793016"/>
      </dsp:txXfrm>
    </dsp:sp>
    <dsp:sp modelId="{B903A01A-72F9-4B24-B96A-FB16483AD7BC}">
      <dsp:nvSpPr>
        <dsp:cNvPr id="0" name=""/>
        <dsp:cNvSpPr/>
      </dsp:nvSpPr>
      <dsp:spPr>
        <a:xfrm>
          <a:off x="5894577" y="337857"/>
          <a:ext cx="184807" cy="216189"/>
        </a:xfrm>
        <a:prstGeom prst="rightArrow">
          <a:avLst>
            <a:gd name="adj1" fmla="val 60000"/>
            <a:gd name="adj2" fmla="val 50000"/>
          </a:avLst>
        </a:prstGeom>
        <a:solidFill>
          <a:schemeClr val="accent5">
            <a:tint val="60000"/>
            <a:hueOff val="0"/>
            <a:satOff val="0"/>
            <a:lumOff val="0"/>
            <a:alphaOff val="0"/>
          </a:schemeClr>
        </a:solidFill>
        <a:ln>
          <a:noFill/>
        </a:ln>
        <a:effectLst>
          <a:outerShdw blurRad="38100" dist="25400" dir="5400000" rotWithShape="0">
            <a:srgbClr val="000000">
              <a:alpha val="25000"/>
            </a:srgbClr>
          </a:outerShdw>
        </a:effectLst>
        <a:scene3d>
          <a:camera prst="orthographicFront"/>
          <a:lightRig rig="threePt" dir="t">
            <a:rot lat="0" lon="0" rev="7500000"/>
          </a:lightRig>
        </a:scene3d>
        <a:sp3d z="-70000" extrusionH="63500" prstMaterial="matte">
          <a:bevelT w="25400" h="6350" prst="relaxedInset"/>
          <a:contourClr>
            <a:schemeClr val="bg1"/>
          </a:contourClr>
        </a:sp3d>
      </dsp:spPr>
      <dsp:style>
        <a:lnRef idx="0">
          <a:scrgbClr r="0" g="0" b="0"/>
        </a:lnRef>
        <a:fillRef idx="1">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marL="0" lvl="0" indent="0" algn="ctr" defTabSz="400050">
            <a:lnSpc>
              <a:spcPct val="90000"/>
            </a:lnSpc>
            <a:spcBef>
              <a:spcPct val="0"/>
            </a:spcBef>
            <a:spcAft>
              <a:spcPct val="35000"/>
            </a:spcAft>
            <a:buNone/>
          </a:pPr>
          <a:endParaRPr lang="es-ES" sz="900" kern="1200"/>
        </a:p>
      </dsp:txBody>
      <dsp:txXfrm>
        <a:off x="5894577" y="381095"/>
        <a:ext cx="129365" cy="129713"/>
      </dsp:txXfrm>
    </dsp:sp>
    <dsp:sp modelId="{04E3CAE4-91A4-40D9-AA76-5680A4EB03BD}">
      <dsp:nvSpPr>
        <dsp:cNvPr id="0" name=""/>
        <dsp:cNvSpPr/>
      </dsp:nvSpPr>
      <dsp:spPr>
        <a:xfrm>
          <a:off x="6166557" y="24772"/>
          <a:ext cx="2735863" cy="842360"/>
        </a:xfrm>
        <a:prstGeom prst="roundRect">
          <a:avLst>
            <a:gd name="adj" fmla="val 10000"/>
          </a:avLst>
        </a:prstGeom>
        <a:gradFill rotWithShape="0">
          <a:gsLst>
            <a:gs pos="0">
              <a:schemeClr val="lt1">
                <a:hueOff val="0"/>
                <a:satOff val="0"/>
                <a:lumOff val="0"/>
                <a:alphaOff val="0"/>
                <a:tint val="96000"/>
                <a:lumMod val="104000"/>
              </a:schemeClr>
            </a:gs>
            <a:gs pos="100000">
              <a:schemeClr val="lt1">
                <a:hueOff val="0"/>
                <a:satOff val="0"/>
                <a:lumOff val="0"/>
                <a:alphaOff val="0"/>
                <a:shade val="98000"/>
                <a:lumMod val="94000"/>
              </a:schemeClr>
            </a:gs>
          </a:gsLst>
          <a:lin ang="5400000" scaled="0"/>
        </a:gradFill>
        <a:ln>
          <a:noFill/>
        </a:ln>
        <a:effectLst>
          <a:outerShdw blurRad="38100" dist="25400" dir="5400000" rotWithShape="0">
            <a:srgbClr val="000000">
              <a:alpha val="2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s-ES" sz="1100" kern="1200" dirty="0"/>
            <a:t>Para no perjudicar el récord financiero y disminuir las posibilidades de obtener otro financiamiento en el futuro</a:t>
          </a:r>
        </a:p>
      </dsp:txBody>
      <dsp:txXfrm>
        <a:off x="6191229" y="49444"/>
        <a:ext cx="2686519" cy="793016"/>
      </dsp:txXfrm>
    </dsp:sp>
    <dsp:sp modelId="{983084BB-903F-49CF-A25D-6BE1C415674E}">
      <dsp:nvSpPr>
        <dsp:cNvPr id="0" name=""/>
        <dsp:cNvSpPr/>
      </dsp:nvSpPr>
      <dsp:spPr>
        <a:xfrm rot="5400000">
          <a:off x="7442086" y="928154"/>
          <a:ext cx="184807" cy="216189"/>
        </a:xfrm>
        <a:prstGeom prst="rightArrow">
          <a:avLst>
            <a:gd name="adj1" fmla="val 60000"/>
            <a:gd name="adj2" fmla="val 50000"/>
          </a:avLst>
        </a:prstGeom>
        <a:solidFill>
          <a:schemeClr val="accent5">
            <a:tint val="60000"/>
            <a:hueOff val="0"/>
            <a:satOff val="0"/>
            <a:lumOff val="0"/>
            <a:alphaOff val="0"/>
          </a:schemeClr>
        </a:solidFill>
        <a:ln>
          <a:noFill/>
        </a:ln>
        <a:effectLst>
          <a:outerShdw blurRad="38100" dist="25400" dir="5400000" rotWithShape="0">
            <a:srgbClr val="000000">
              <a:alpha val="25000"/>
            </a:srgbClr>
          </a:outerShdw>
        </a:effectLst>
        <a:scene3d>
          <a:camera prst="orthographicFront"/>
          <a:lightRig rig="threePt" dir="t">
            <a:rot lat="0" lon="0" rev="7500000"/>
          </a:lightRig>
        </a:scene3d>
        <a:sp3d z="-70000" extrusionH="63500" prstMaterial="matte">
          <a:bevelT w="25400" h="6350" prst="relaxedInset"/>
          <a:contourClr>
            <a:schemeClr val="bg1"/>
          </a:contourClr>
        </a:sp3d>
      </dsp:spPr>
      <dsp:style>
        <a:lnRef idx="0">
          <a:scrgbClr r="0" g="0" b="0"/>
        </a:lnRef>
        <a:fillRef idx="1">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marL="0" lvl="0" indent="0" algn="ctr" defTabSz="400050">
            <a:lnSpc>
              <a:spcPct val="90000"/>
            </a:lnSpc>
            <a:spcBef>
              <a:spcPct val="0"/>
            </a:spcBef>
            <a:spcAft>
              <a:spcPct val="35000"/>
            </a:spcAft>
            <a:buNone/>
          </a:pPr>
          <a:endParaRPr lang="es-ES" sz="900" kern="1200"/>
        </a:p>
      </dsp:txBody>
      <dsp:txXfrm rot="-5400000">
        <a:off x="7469633" y="943845"/>
        <a:ext cx="129713" cy="129365"/>
      </dsp:txXfrm>
    </dsp:sp>
    <dsp:sp modelId="{49E15FF3-5C06-41A2-A248-DA1E07426DCC}">
      <dsp:nvSpPr>
        <dsp:cNvPr id="0" name=""/>
        <dsp:cNvSpPr/>
      </dsp:nvSpPr>
      <dsp:spPr>
        <a:xfrm>
          <a:off x="6166557" y="1215826"/>
          <a:ext cx="2735863" cy="842360"/>
        </a:xfrm>
        <a:prstGeom prst="roundRect">
          <a:avLst>
            <a:gd name="adj" fmla="val 10000"/>
          </a:avLst>
        </a:prstGeom>
        <a:gradFill rotWithShape="0">
          <a:gsLst>
            <a:gs pos="0">
              <a:schemeClr val="lt1">
                <a:hueOff val="0"/>
                <a:satOff val="0"/>
                <a:lumOff val="0"/>
                <a:alphaOff val="0"/>
                <a:tint val="96000"/>
                <a:lumMod val="104000"/>
              </a:schemeClr>
            </a:gs>
            <a:gs pos="100000">
              <a:schemeClr val="lt1">
                <a:hueOff val="0"/>
                <a:satOff val="0"/>
                <a:lumOff val="0"/>
                <a:alphaOff val="0"/>
                <a:shade val="98000"/>
                <a:lumMod val="94000"/>
              </a:schemeClr>
            </a:gs>
          </a:gsLst>
          <a:lin ang="5400000" scaled="0"/>
        </a:gradFill>
        <a:ln>
          <a:noFill/>
        </a:ln>
        <a:effectLst>
          <a:outerShdw blurRad="38100" dist="25400" dir="5400000" rotWithShape="0">
            <a:srgbClr val="000000">
              <a:alpha val="2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s-ES" sz="1100" kern="1200" dirty="0"/>
            <a:t> El historial crediticio es el detalle de las deudas que una persona mantiene con instituciones financieras y de cómo cumple con el pago; </a:t>
          </a:r>
        </a:p>
      </dsp:txBody>
      <dsp:txXfrm>
        <a:off x="6191229" y="1240498"/>
        <a:ext cx="2686519" cy="793016"/>
      </dsp:txXfrm>
    </dsp:sp>
    <dsp:sp modelId="{C05334F6-C157-405B-B6B8-E8693F070206}">
      <dsp:nvSpPr>
        <dsp:cNvPr id="0" name=""/>
        <dsp:cNvSpPr/>
      </dsp:nvSpPr>
      <dsp:spPr>
        <a:xfrm rot="10800000">
          <a:off x="5905038" y="1528911"/>
          <a:ext cx="184807" cy="216189"/>
        </a:xfrm>
        <a:prstGeom prst="rightArrow">
          <a:avLst>
            <a:gd name="adj1" fmla="val 60000"/>
            <a:gd name="adj2" fmla="val 50000"/>
          </a:avLst>
        </a:prstGeom>
        <a:solidFill>
          <a:schemeClr val="accent5">
            <a:tint val="60000"/>
            <a:hueOff val="0"/>
            <a:satOff val="0"/>
            <a:lumOff val="0"/>
            <a:alphaOff val="0"/>
          </a:schemeClr>
        </a:solidFill>
        <a:ln>
          <a:noFill/>
        </a:ln>
        <a:effectLst>
          <a:outerShdw blurRad="38100" dist="25400" dir="5400000" rotWithShape="0">
            <a:srgbClr val="000000">
              <a:alpha val="25000"/>
            </a:srgbClr>
          </a:outerShdw>
        </a:effectLst>
        <a:scene3d>
          <a:camera prst="orthographicFront"/>
          <a:lightRig rig="threePt" dir="t">
            <a:rot lat="0" lon="0" rev="7500000"/>
          </a:lightRig>
        </a:scene3d>
        <a:sp3d z="-70000" extrusionH="63500" prstMaterial="matte">
          <a:bevelT w="25400" h="6350" prst="relaxedInset"/>
          <a:contourClr>
            <a:schemeClr val="bg1"/>
          </a:contourClr>
        </a:sp3d>
      </dsp:spPr>
      <dsp:style>
        <a:lnRef idx="0">
          <a:scrgbClr r="0" g="0" b="0"/>
        </a:lnRef>
        <a:fillRef idx="1">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marL="0" lvl="0" indent="0" algn="ctr" defTabSz="400050">
            <a:lnSpc>
              <a:spcPct val="90000"/>
            </a:lnSpc>
            <a:spcBef>
              <a:spcPct val="0"/>
            </a:spcBef>
            <a:spcAft>
              <a:spcPct val="35000"/>
            </a:spcAft>
            <a:buNone/>
          </a:pPr>
          <a:endParaRPr lang="es-ES" sz="900" kern="1200"/>
        </a:p>
      </dsp:txBody>
      <dsp:txXfrm rot="10800000">
        <a:off x="5960480" y="1572149"/>
        <a:ext cx="129365" cy="129713"/>
      </dsp:txXfrm>
    </dsp:sp>
    <dsp:sp modelId="{DB9C5313-887A-419E-96DA-3DEEF6480572}">
      <dsp:nvSpPr>
        <dsp:cNvPr id="0" name=""/>
        <dsp:cNvSpPr/>
      </dsp:nvSpPr>
      <dsp:spPr>
        <a:xfrm>
          <a:off x="3082000" y="1215826"/>
          <a:ext cx="2735863" cy="842360"/>
        </a:xfrm>
        <a:prstGeom prst="roundRect">
          <a:avLst>
            <a:gd name="adj" fmla="val 10000"/>
          </a:avLst>
        </a:prstGeom>
        <a:gradFill rotWithShape="0">
          <a:gsLst>
            <a:gs pos="0">
              <a:schemeClr val="lt1">
                <a:hueOff val="0"/>
                <a:satOff val="0"/>
                <a:lumOff val="0"/>
                <a:alphaOff val="0"/>
                <a:tint val="96000"/>
                <a:lumMod val="104000"/>
              </a:schemeClr>
            </a:gs>
            <a:gs pos="100000">
              <a:schemeClr val="lt1">
                <a:hueOff val="0"/>
                <a:satOff val="0"/>
                <a:lumOff val="0"/>
                <a:alphaOff val="0"/>
                <a:shade val="98000"/>
                <a:lumMod val="94000"/>
              </a:schemeClr>
            </a:gs>
          </a:gsLst>
          <a:lin ang="5400000" scaled="0"/>
        </a:gradFill>
        <a:ln>
          <a:noFill/>
        </a:ln>
        <a:effectLst>
          <a:outerShdw blurRad="38100" dist="25400" dir="5400000" rotWithShape="0">
            <a:srgbClr val="000000">
              <a:alpha val="2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s-ES" sz="1100" kern="1200" dirty="0"/>
            <a:t>Esta información se registra en la Central de Riesgo.</a:t>
          </a:r>
        </a:p>
      </dsp:txBody>
      <dsp:txXfrm>
        <a:off x="3106672" y="1240498"/>
        <a:ext cx="2686519" cy="793016"/>
      </dsp:txXfrm>
    </dsp:sp>
  </dsp:spTree>
</dsp:drawing>
</file>

<file path=ppt/diagrams/drawing3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65DE9ED-2E5F-4FE2-B701-4E1A5163BDCB}">
      <dsp:nvSpPr>
        <dsp:cNvPr id="0" name=""/>
        <dsp:cNvSpPr/>
      </dsp:nvSpPr>
      <dsp:spPr>
        <a:xfrm>
          <a:off x="4748" y="691469"/>
          <a:ext cx="2259728" cy="1556952"/>
        </a:xfrm>
        <a:prstGeom prst="roundRect">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l="-17000" r="-17000"/>
          </a:stretch>
        </a:blipFill>
        <a:ln>
          <a:noFill/>
        </a:ln>
        <a:effectLst>
          <a:outerShdw blurRad="38100" dist="25400" dir="5400000" rotWithShape="0">
            <a:srgbClr val="000000">
              <a:alpha val="2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sp>
    <dsp:sp modelId="{EC6024E1-C609-413B-9103-BEEE9B036A6C}">
      <dsp:nvSpPr>
        <dsp:cNvPr id="0" name=""/>
        <dsp:cNvSpPr/>
      </dsp:nvSpPr>
      <dsp:spPr>
        <a:xfrm>
          <a:off x="4748" y="2248421"/>
          <a:ext cx="2259728" cy="83835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8016" tIns="128016" rIns="128016" bIns="0" numCol="1" spcCol="1270" anchor="t" anchorCtr="0">
          <a:noAutofit/>
        </a:bodyPr>
        <a:lstStyle/>
        <a:p>
          <a:pPr marL="0" lvl="0" indent="0" algn="ctr" defTabSz="800100" rtl="0">
            <a:lnSpc>
              <a:spcPct val="90000"/>
            </a:lnSpc>
            <a:spcBef>
              <a:spcPct val="0"/>
            </a:spcBef>
            <a:spcAft>
              <a:spcPct val="35000"/>
            </a:spcAft>
            <a:buNone/>
          </a:pPr>
          <a:r>
            <a:rPr lang="es-EC" sz="1800" kern="1200" dirty="0">
              <a:latin typeface="Book Antiqua" panose="02040602050305030304" pitchFamily="18" charset="0"/>
            </a:rPr>
            <a:t>Retirar dinero en oficinas o cajeros</a:t>
          </a:r>
          <a:r>
            <a:rPr lang="es-EC" sz="1600" kern="1200" dirty="0"/>
            <a:t>.</a:t>
          </a:r>
          <a:endParaRPr lang="es-ES" sz="1600" kern="1200" dirty="0"/>
        </a:p>
      </dsp:txBody>
      <dsp:txXfrm>
        <a:off x="4748" y="2248421"/>
        <a:ext cx="2259728" cy="838359"/>
      </dsp:txXfrm>
    </dsp:sp>
    <dsp:sp modelId="{235AF1C3-135B-4660-894D-185B3C64EFE6}">
      <dsp:nvSpPr>
        <dsp:cNvPr id="0" name=""/>
        <dsp:cNvSpPr/>
      </dsp:nvSpPr>
      <dsp:spPr>
        <a:xfrm>
          <a:off x="2490544" y="691469"/>
          <a:ext cx="2259728" cy="1556952"/>
        </a:xfrm>
        <a:prstGeom prst="roundRect">
          <a:avLst/>
        </a:prstGeom>
        <a:blipFill>
          <a:blip xmlns:r="http://schemas.openxmlformats.org/officeDocument/2006/relationships" r:embed="rId2">
            <a:extLst>
              <a:ext uri="{28A0092B-C50C-407E-A947-70E740481C1C}">
                <a14:useLocalDpi xmlns:a14="http://schemas.microsoft.com/office/drawing/2010/main" val="0"/>
              </a:ext>
            </a:extLst>
          </a:blip>
          <a:srcRect/>
          <a:stretch>
            <a:fillRect l="-12000" r="-12000"/>
          </a:stretch>
        </a:blipFill>
        <a:ln>
          <a:noFill/>
        </a:ln>
        <a:effectLst>
          <a:outerShdw blurRad="38100" dist="25400" dir="5400000" rotWithShape="0">
            <a:srgbClr val="000000">
              <a:alpha val="2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sp>
    <dsp:sp modelId="{167C8E0D-ACCB-4A25-80F1-EFAE37C1901E}">
      <dsp:nvSpPr>
        <dsp:cNvPr id="0" name=""/>
        <dsp:cNvSpPr/>
      </dsp:nvSpPr>
      <dsp:spPr>
        <a:xfrm>
          <a:off x="2490544" y="2248421"/>
          <a:ext cx="2259728" cy="83835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8016" tIns="128016" rIns="128016" bIns="0" numCol="1" spcCol="1270" anchor="t" anchorCtr="0">
          <a:noAutofit/>
        </a:bodyPr>
        <a:lstStyle/>
        <a:p>
          <a:pPr marL="0" lvl="0" indent="0" algn="ctr" defTabSz="800100" rtl="0">
            <a:lnSpc>
              <a:spcPct val="90000"/>
            </a:lnSpc>
            <a:spcBef>
              <a:spcPct val="0"/>
            </a:spcBef>
            <a:spcAft>
              <a:spcPct val="35000"/>
            </a:spcAft>
            <a:buNone/>
          </a:pPr>
          <a:r>
            <a:rPr lang="es-EC" sz="1800" kern="1200" dirty="0">
              <a:latin typeface="Book Antiqua" panose="02040602050305030304" pitchFamily="18" charset="0"/>
            </a:rPr>
            <a:t>Realizar pagos con tarjeta (incluidos los pagos online).</a:t>
          </a:r>
          <a:endParaRPr lang="es-ES" sz="1800" kern="1200" dirty="0">
            <a:latin typeface="Book Antiqua" panose="02040602050305030304" pitchFamily="18" charset="0"/>
          </a:endParaRPr>
        </a:p>
      </dsp:txBody>
      <dsp:txXfrm>
        <a:off x="2490544" y="2248421"/>
        <a:ext cx="2259728" cy="838359"/>
      </dsp:txXfrm>
    </dsp:sp>
    <dsp:sp modelId="{A71888F8-3BE7-48BA-ABE2-8953F7D48513}">
      <dsp:nvSpPr>
        <dsp:cNvPr id="0" name=""/>
        <dsp:cNvSpPr/>
      </dsp:nvSpPr>
      <dsp:spPr>
        <a:xfrm>
          <a:off x="4976340" y="691469"/>
          <a:ext cx="2259728" cy="1556952"/>
        </a:xfrm>
        <a:prstGeom prst="roundRect">
          <a:avLst/>
        </a:prstGeom>
        <a:blipFill rotWithShape="1">
          <a:blip xmlns:r="http://schemas.openxmlformats.org/officeDocument/2006/relationships" r:embed="rId3"/>
          <a:stretch>
            <a:fillRect/>
          </a:stretch>
        </a:blipFill>
        <a:ln>
          <a:noFill/>
        </a:ln>
        <a:effectLst>
          <a:outerShdw blurRad="38100" dist="25400" dir="5400000" rotWithShape="0">
            <a:srgbClr val="000000">
              <a:alpha val="2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sp>
    <dsp:sp modelId="{806759EF-D888-4228-823C-01D962AE078A}">
      <dsp:nvSpPr>
        <dsp:cNvPr id="0" name=""/>
        <dsp:cNvSpPr/>
      </dsp:nvSpPr>
      <dsp:spPr>
        <a:xfrm>
          <a:off x="4976340" y="2248421"/>
          <a:ext cx="2259728" cy="83835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8016" tIns="128016" rIns="128016" bIns="0" numCol="1" spcCol="1270" anchor="t" anchorCtr="0">
          <a:noAutofit/>
        </a:bodyPr>
        <a:lstStyle/>
        <a:p>
          <a:pPr marL="0" lvl="0" indent="0" algn="ctr" defTabSz="800100" rtl="0">
            <a:lnSpc>
              <a:spcPct val="90000"/>
            </a:lnSpc>
            <a:spcBef>
              <a:spcPct val="0"/>
            </a:spcBef>
            <a:spcAft>
              <a:spcPct val="35000"/>
            </a:spcAft>
            <a:buNone/>
          </a:pPr>
          <a:r>
            <a:rPr lang="es-EC" sz="1800" kern="1200" dirty="0">
              <a:latin typeface="Book Antiqua" panose="02040602050305030304" pitchFamily="18" charset="0"/>
            </a:rPr>
            <a:t>Tener recibos o pagos domiciliados.</a:t>
          </a:r>
          <a:endParaRPr lang="es-ES" sz="1800" kern="1200" dirty="0">
            <a:latin typeface="Book Antiqua" panose="02040602050305030304" pitchFamily="18" charset="0"/>
          </a:endParaRPr>
        </a:p>
      </dsp:txBody>
      <dsp:txXfrm>
        <a:off x="4976340" y="2248421"/>
        <a:ext cx="2259728" cy="838359"/>
      </dsp:txXfrm>
    </dsp:sp>
    <dsp:sp modelId="{FEC47940-5451-4621-8C09-3CE00440D1E9}">
      <dsp:nvSpPr>
        <dsp:cNvPr id="0" name=""/>
        <dsp:cNvSpPr/>
      </dsp:nvSpPr>
      <dsp:spPr>
        <a:xfrm>
          <a:off x="7462136" y="691469"/>
          <a:ext cx="2259728" cy="1556952"/>
        </a:xfrm>
        <a:prstGeom prst="roundRect">
          <a:avLst/>
        </a:prstGeom>
        <a:blipFill rotWithShape="1">
          <a:blip xmlns:r="http://schemas.openxmlformats.org/officeDocument/2006/relationships" r:embed="rId4"/>
          <a:stretch>
            <a:fillRect/>
          </a:stretch>
        </a:blipFill>
        <a:ln>
          <a:noFill/>
        </a:ln>
        <a:effectLst>
          <a:outerShdw blurRad="38100" dist="25400" dir="5400000" rotWithShape="0">
            <a:srgbClr val="000000">
              <a:alpha val="2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sp>
    <dsp:sp modelId="{C5AE2F48-7C2B-464E-A882-FE6E5038A125}">
      <dsp:nvSpPr>
        <dsp:cNvPr id="0" name=""/>
        <dsp:cNvSpPr/>
      </dsp:nvSpPr>
      <dsp:spPr>
        <a:xfrm>
          <a:off x="7462136" y="2248421"/>
          <a:ext cx="2259728" cy="83835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8016" tIns="128016" rIns="128016" bIns="0" numCol="1" spcCol="1270" anchor="t" anchorCtr="0">
          <a:noAutofit/>
        </a:bodyPr>
        <a:lstStyle/>
        <a:p>
          <a:pPr marL="0" lvl="0" indent="0" algn="ctr" defTabSz="800100" rtl="0">
            <a:lnSpc>
              <a:spcPct val="90000"/>
            </a:lnSpc>
            <a:spcBef>
              <a:spcPct val="0"/>
            </a:spcBef>
            <a:spcAft>
              <a:spcPct val="35000"/>
            </a:spcAft>
            <a:buNone/>
          </a:pPr>
          <a:r>
            <a:rPr lang="es-EC" sz="1800" kern="1200" dirty="0">
              <a:latin typeface="Book Antiqua" panose="02040602050305030304" pitchFamily="18" charset="0"/>
            </a:rPr>
            <a:t>Realizar transferencias.</a:t>
          </a:r>
          <a:endParaRPr lang="es-ES" sz="1800" kern="1200" dirty="0">
            <a:latin typeface="Book Antiqua" panose="02040602050305030304" pitchFamily="18" charset="0"/>
          </a:endParaRPr>
        </a:p>
      </dsp:txBody>
      <dsp:txXfrm>
        <a:off x="7462136" y="2248421"/>
        <a:ext cx="2259728" cy="838359"/>
      </dsp:txXfrm>
    </dsp:sp>
  </dsp:spTree>
</dsp:drawing>
</file>

<file path=ppt/diagrams/drawing3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03F8D52-82E1-443E-B615-1213101DEB08}">
      <dsp:nvSpPr>
        <dsp:cNvPr id="0" name=""/>
        <dsp:cNvSpPr/>
      </dsp:nvSpPr>
      <dsp:spPr>
        <a:xfrm>
          <a:off x="0" y="0"/>
          <a:ext cx="3778250" cy="3778250"/>
        </a:xfrm>
        <a:prstGeom prst="pie">
          <a:avLst>
            <a:gd name="adj1" fmla="val 5400000"/>
            <a:gd name="adj2" fmla="val 16200000"/>
          </a:avLst>
        </a:prstGeom>
        <a:solidFill>
          <a:schemeClr val="accent1">
            <a:hueOff val="0"/>
            <a:satOff val="0"/>
            <a:lumOff val="0"/>
            <a:alphaOff val="0"/>
          </a:schemeClr>
        </a:solidFill>
        <a:ln>
          <a:noFill/>
        </a:ln>
        <a:effectLst>
          <a:outerShdw blurRad="38100" dist="25400" dir="5400000" rotWithShape="0">
            <a:srgbClr val="000000">
              <a:alpha val="2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sp>
    <dsp:sp modelId="{8EA57879-9D68-49FF-85FA-EEF4F3F5CB29}">
      <dsp:nvSpPr>
        <dsp:cNvPr id="0" name=""/>
        <dsp:cNvSpPr/>
      </dsp:nvSpPr>
      <dsp:spPr>
        <a:xfrm>
          <a:off x="1889125" y="0"/>
          <a:ext cx="7026275" cy="3778250"/>
        </a:xfrm>
        <a:prstGeom prst="rect">
          <a:avLst/>
        </a:prstGeom>
        <a:solidFill>
          <a:schemeClr val="bg2">
            <a:alpha val="9000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s-EC" sz="1800" kern="1200" dirty="0">
              <a:latin typeface="Book Antiqua" panose="02040602050305030304" pitchFamily="18" charset="0"/>
            </a:rPr>
            <a:t>Da acceso a un mayor rango de usuarios, a un costo mucho menor.</a:t>
          </a:r>
          <a:endParaRPr lang="es-ES" sz="1800" kern="1200" dirty="0">
            <a:latin typeface="Book Antiqua" panose="02040602050305030304" pitchFamily="18" charset="0"/>
          </a:endParaRPr>
        </a:p>
      </dsp:txBody>
      <dsp:txXfrm>
        <a:off x="1889125" y="0"/>
        <a:ext cx="7026275" cy="1133477"/>
      </dsp:txXfrm>
    </dsp:sp>
    <dsp:sp modelId="{410B5FE7-94A2-47D6-9BF5-B444ACDC1E67}">
      <dsp:nvSpPr>
        <dsp:cNvPr id="0" name=""/>
        <dsp:cNvSpPr/>
      </dsp:nvSpPr>
      <dsp:spPr>
        <a:xfrm>
          <a:off x="661194" y="1133477"/>
          <a:ext cx="2455860" cy="2455860"/>
        </a:xfrm>
        <a:prstGeom prst="pie">
          <a:avLst>
            <a:gd name="adj1" fmla="val 5400000"/>
            <a:gd name="adj2" fmla="val 16200000"/>
          </a:avLst>
        </a:prstGeom>
        <a:solidFill>
          <a:schemeClr val="accent1">
            <a:hueOff val="0"/>
            <a:satOff val="0"/>
            <a:lumOff val="0"/>
            <a:alphaOff val="0"/>
          </a:schemeClr>
        </a:solidFill>
        <a:ln>
          <a:noFill/>
        </a:ln>
        <a:effectLst>
          <a:outerShdw blurRad="38100" dist="25400" dir="5400000" rotWithShape="0">
            <a:srgbClr val="000000">
              <a:alpha val="2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sp>
    <dsp:sp modelId="{6A40519F-2D79-4A97-80A7-D826B2D46CF1}">
      <dsp:nvSpPr>
        <dsp:cNvPr id="0" name=""/>
        <dsp:cNvSpPr/>
      </dsp:nvSpPr>
      <dsp:spPr>
        <a:xfrm>
          <a:off x="1889125" y="1133477"/>
          <a:ext cx="7026275" cy="2455860"/>
        </a:xfrm>
        <a:prstGeom prst="rect">
          <a:avLst/>
        </a:prstGeom>
        <a:solidFill>
          <a:schemeClr val="bg2">
            <a:alpha val="9000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s-EC" sz="1800" i="0" kern="1200" dirty="0">
              <a:latin typeface="Book Antiqua" panose="02040602050305030304" pitchFamily="18" charset="0"/>
            </a:rPr>
            <a:t>Las herramientas tecnológicas facilitan </a:t>
          </a:r>
          <a:r>
            <a:rPr lang="es-EC" sz="1800" kern="1200" dirty="0">
              <a:latin typeface="Book Antiqua" panose="02040602050305030304" pitchFamily="18" charset="0"/>
            </a:rPr>
            <a:t>el acceso a productos como transferencias, pagos y ahorros, hasta créditos y seguros para cubrir necesidades de manera responsable y sostenible.</a:t>
          </a:r>
          <a:endParaRPr lang="es-ES" sz="1800" kern="1200" dirty="0">
            <a:latin typeface="Book Antiqua" panose="02040602050305030304" pitchFamily="18" charset="0"/>
          </a:endParaRPr>
        </a:p>
      </dsp:txBody>
      <dsp:txXfrm>
        <a:off x="1889125" y="1133477"/>
        <a:ext cx="7026275" cy="1133473"/>
      </dsp:txXfrm>
    </dsp:sp>
    <dsp:sp modelId="{1A0E61DB-426E-48DE-A9E4-1E4A2BEC7BEB}">
      <dsp:nvSpPr>
        <dsp:cNvPr id="0" name=""/>
        <dsp:cNvSpPr/>
      </dsp:nvSpPr>
      <dsp:spPr>
        <a:xfrm>
          <a:off x="1322388" y="2266951"/>
          <a:ext cx="1133473" cy="1133473"/>
        </a:xfrm>
        <a:prstGeom prst="pie">
          <a:avLst>
            <a:gd name="adj1" fmla="val 5400000"/>
            <a:gd name="adj2" fmla="val 16200000"/>
          </a:avLst>
        </a:prstGeom>
        <a:solidFill>
          <a:schemeClr val="accent1">
            <a:hueOff val="0"/>
            <a:satOff val="0"/>
            <a:lumOff val="0"/>
            <a:alphaOff val="0"/>
          </a:schemeClr>
        </a:solidFill>
        <a:ln>
          <a:noFill/>
        </a:ln>
        <a:effectLst>
          <a:outerShdw blurRad="38100" dist="25400" dir="5400000" rotWithShape="0">
            <a:srgbClr val="000000">
              <a:alpha val="2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sp>
    <dsp:sp modelId="{698EEB5A-005F-40FE-B5AF-4491BCB85E20}">
      <dsp:nvSpPr>
        <dsp:cNvPr id="0" name=""/>
        <dsp:cNvSpPr/>
      </dsp:nvSpPr>
      <dsp:spPr>
        <a:xfrm>
          <a:off x="1889125" y="2266951"/>
          <a:ext cx="7026275" cy="1133473"/>
        </a:xfrm>
        <a:prstGeom prst="rect">
          <a:avLst/>
        </a:prstGeom>
        <a:solidFill>
          <a:schemeClr val="bg2">
            <a:alpha val="9000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s-EC" sz="1800" kern="1200" dirty="0">
              <a:latin typeface="Book Antiqua" panose="02040602050305030304" pitchFamily="18" charset="0"/>
            </a:rPr>
            <a:t>Ya no es necesario trasladarse para enviar /recibir pagos de terceros.</a:t>
          </a:r>
          <a:endParaRPr lang="es-ES" sz="1800" kern="1200" dirty="0">
            <a:latin typeface="Book Antiqua" panose="02040602050305030304" pitchFamily="18" charset="0"/>
          </a:endParaRPr>
        </a:p>
      </dsp:txBody>
      <dsp:txXfrm>
        <a:off x="1889125" y="2266951"/>
        <a:ext cx="7026275" cy="1133473"/>
      </dsp:txXfrm>
    </dsp:sp>
  </dsp:spTree>
</dsp:drawing>
</file>

<file path=ppt/diagrams/drawing3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6EF660-2949-4F30-A642-A3E5C8127C01}">
      <dsp:nvSpPr>
        <dsp:cNvPr id="0" name=""/>
        <dsp:cNvSpPr/>
      </dsp:nvSpPr>
      <dsp:spPr>
        <a:xfrm>
          <a:off x="0" y="0"/>
          <a:ext cx="4886324" cy="4886324"/>
        </a:xfrm>
        <a:prstGeom prst="pie">
          <a:avLst>
            <a:gd name="adj1" fmla="val 5400000"/>
            <a:gd name="adj2" fmla="val 16200000"/>
          </a:avLst>
        </a:prstGeom>
        <a:solidFill>
          <a:schemeClr val="accent1">
            <a:hueOff val="0"/>
            <a:satOff val="0"/>
            <a:lumOff val="0"/>
            <a:alphaOff val="0"/>
          </a:schemeClr>
        </a:solidFill>
        <a:ln>
          <a:noFill/>
        </a:ln>
        <a:effectLst>
          <a:outerShdw blurRad="38100" dist="25400" dir="5400000" rotWithShape="0">
            <a:srgbClr val="000000">
              <a:alpha val="2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sp>
    <dsp:sp modelId="{FB0C94DE-BE51-40BB-9BCD-FED286A6C15F}">
      <dsp:nvSpPr>
        <dsp:cNvPr id="0" name=""/>
        <dsp:cNvSpPr/>
      </dsp:nvSpPr>
      <dsp:spPr>
        <a:xfrm>
          <a:off x="2443162" y="0"/>
          <a:ext cx="6472237" cy="4886324"/>
        </a:xfrm>
        <a:prstGeom prst="rect">
          <a:avLst/>
        </a:prstGeom>
        <a:solidFill>
          <a:schemeClr val="bg2"/>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marL="0" lvl="0" indent="0" algn="just" defTabSz="711200">
            <a:lnSpc>
              <a:spcPct val="90000"/>
            </a:lnSpc>
            <a:spcBef>
              <a:spcPct val="0"/>
            </a:spcBef>
            <a:spcAft>
              <a:spcPct val="35000"/>
            </a:spcAft>
            <a:buNone/>
          </a:pPr>
          <a:endParaRPr lang="es-EC" sz="1600" kern="1200" dirty="0"/>
        </a:p>
        <a:p>
          <a:pPr marL="0" lvl="0" indent="0" algn="just" defTabSz="711200">
            <a:lnSpc>
              <a:spcPct val="90000"/>
            </a:lnSpc>
            <a:spcBef>
              <a:spcPct val="0"/>
            </a:spcBef>
            <a:spcAft>
              <a:spcPct val="35000"/>
            </a:spcAft>
            <a:buNone/>
          </a:pPr>
          <a:r>
            <a:rPr lang="es-EC" sz="1600" kern="1200" dirty="0">
              <a:latin typeface="Book Antiqua" panose="02040602050305030304" pitchFamily="18" charset="0"/>
            </a:rPr>
            <a:t>Ayuda al usuario a mejorar su calidad de vida al registrar su historial de transacciones y operaciones, mejorando su acceso a crédito se inversiones incluye; planificar, iniciar y ampliar negocios, invertir en educación o salud, prevenir riesgos, evitar crisis financieras, e incluso ahorrar.</a:t>
          </a:r>
          <a:endParaRPr lang="es-ES" sz="1600" kern="1200" dirty="0">
            <a:latin typeface="Book Antiqua" panose="02040602050305030304" pitchFamily="18" charset="0"/>
          </a:endParaRPr>
        </a:p>
      </dsp:txBody>
      <dsp:txXfrm>
        <a:off x="2443162" y="0"/>
        <a:ext cx="6472237" cy="1465900"/>
      </dsp:txXfrm>
    </dsp:sp>
    <dsp:sp modelId="{8849D6EC-2D65-45C5-B036-AF28562B3007}">
      <dsp:nvSpPr>
        <dsp:cNvPr id="0" name=""/>
        <dsp:cNvSpPr/>
      </dsp:nvSpPr>
      <dsp:spPr>
        <a:xfrm>
          <a:off x="845008" y="1570648"/>
          <a:ext cx="3176108" cy="2884160"/>
        </a:xfrm>
        <a:prstGeom prst="pie">
          <a:avLst>
            <a:gd name="adj1" fmla="val 5400000"/>
            <a:gd name="adj2" fmla="val 16200000"/>
          </a:avLst>
        </a:prstGeom>
        <a:solidFill>
          <a:schemeClr val="accent1">
            <a:hueOff val="0"/>
            <a:satOff val="0"/>
            <a:lumOff val="0"/>
            <a:alphaOff val="0"/>
          </a:schemeClr>
        </a:solidFill>
        <a:ln>
          <a:noFill/>
        </a:ln>
        <a:effectLst>
          <a:outerShdw blurRad="38100" dist="25400" dir="5400000" rotWithShape="0">
            <a:srgbClr val="000000">
              <a:alpha val="2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sp>
    <dsp:sp modelId="{F08DBB19-1F78-4991-90A7-B98BE1242A3F}">
      <dsp:nvSpPr>
        <dsp:cNvPr id="0" name=""/>
        <dsp:cNvSpPr/>
      </dsp:nvSpPr>
      <dsp:spPr>
        <a:xfrm>
          <a:off x="2443162" y="1636552"/>
          <a:ext cx="6472237" cy="2834803"/>
        </a:xfrm>
        <a:prstGeom prst="rect">
          <a:avLst/>
        </a:prstGeom>
        <a:solidFill>
          <a:schemeClr val="bg2"/>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marL="0" lvl="0" indent="0" algn="just" defTabSz="800100">
            <a:lnSpc>
              <a:spcPct val="90000"/>
            </a:lnSpc>
            <a:spcBef>
              <a:spcPct val="0"/>
            </a:spcBef>
            <a:spcAft>
              <a:spcPct val="35000"/>
            </a:spcAft>
            <a:buNone/>
          </a:pPr>
          <a:endParaRPr lang="es-EC" sz="1800" kern="1200" dirty="0">
            <a:latin typeface="Book Antiqua" panose="02040602050305030304" pitchFamily="18" charset="0"/>
          </a:endParaRPr>
        </a:p>
        <a:p>
          <a:pPr marL="0" lvl="0" indent="0" algn="just" defTabSz="800100">
            <a:lnSpc>
              <a:spcPct val="90000"/>
            </a:lnSpc>
            <a:spcBef>
              <a:spcPct val="0"/>
            </a:spcBef>
            <a:spcAft>
              <a:spcPct val="35000"/>
            </a:spcAft>
            <a:buNone/>
          </a:pPr>
          <a:r>
            <a:rPr lang="es-EC" sz="1800" kern="1200" dirty="0">
              <a:latin typeface="Book Antiqua" panose="02040602050305030304" pitchFamily="18" charset="0"/>
            </a:rPr>
            <a:t>En instituciones financieras, ayudará a reducir costos de procesos, disminuir espacios físicos y potenciar los tiempos en procesos administrativos, y cubrir zonas donde el usuario no tiene facilidad a llegar a un establecimiento físico.</a:t>
          </a:r>
        </a:p>
      </dsp:txBody>
      <dsp:txXfrm>
        <a:off x="2443162" y="1636552"/>
        <a:ext cx="6472237" cy="1308370"/>
      </dsp:txXfrm>
    </dsp:sp>
    <dsp:sp modelId="{1BE33512-5426-4BB4-8A54-9210235500B8}">
      <dsp:nvSpPr>
        <dsp:cNvPr id="0" name=""/>
        <dsp:cNvSpPr/>
      </dsp:nvSpPr>
      <dsp:spPr>
        <a:xfrm>
          <a:off x="1685821" y="3034277"/>
          <a:ext cx="1465896" cy="1199161"/>
        </a:xfrm>
        <a:prstGeom prst="pie">
          <a:avLst>
            <a:gd name="adj1" fmla="val 5400000"/>
            <a:gd name="adj2" fmla="val 16200000"/>
          </a:avLst>
        </a:prstGeom>
        <a:solidFill>
          <a:schemeClr val="accent1">
            <a:hueOff val="0"/>
            <a:satOff val="0"/>
            <a:lumOff val="0"/>
            <a:alphaOff val="0"/>
          </a:schemeClr>
        </a:solidFill>
        <a:ln>
          <a:noFill/>
        </a:ln>
        <a:effectLst>
          <a:outerShdw blurRad="38100" dist="25400" dir="5400000" rotWithShape="0">
            <a:srgbClr val="000000">
              <a:alpha val="2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sp>
    <dsp:sp modelId="{FCEC1E47-6B38-474B-B36D-C284C48A8B77}">
      <dsp:nvSpPr>
        <dsp:cNvPr id="0" name=""/>
        <dsp:cNvSpPr/>
      </dsp:nvSpPr>
      <dsp:spPr>
        <a:xfrm>
          <a:off x="2443162" y="3079668"/>
          <a:ext cx="6472237" cy="1170151"/>
        </a:xfrm>
        <a:prstGeom prst="rect">
          <a:avLst/>
        </a:prstGeom>
        <a:solidFill>
          <a:schemeClr val="bg2">
            <a:alpha val="9000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es-ES" sz="1800" kern="1200" dirty="0">
              <a:latin typeface="Book Antiqua" panose="02040602050305030304" pitchFamily="18" charset="0"/>
            </a:rPr>
            <a:t>Permitirá crear programas digitales </a:t>
          </a:r>
          <a:r>
            <a:rPr lang="es-EC" sz="1800" kern="1200" dirty="0">
              <a:latin typeface="Book Antiqua" panose="02040602050305030304" pitchFamily="18" charset="0"/>
            </a:rPr>
            <a:t>mejor adaptados a las necesidades de las personas no bancarizadas.</a:t>
          </a:r>
          <a:r>
            <a:rPr lang="es-ES" sz="1800" kern="1200" dirty="0">
              <a:latin typeface="Book Antiqua" panose="02040602050305030304" pitchFamily="18" charset="0"/>
            </a:rPr>
            <a:t> </a:t>
          </a:r>
        </a:p>
      </dsp:txBody>
      <dsp:txXfrm>
        <a:off x="2443162" y="3079668"/>
        <a:ext cx="6472237" cy="1170151"/>
      </dsp:txXfrm>
    </dsp:sp>
  </dsp:spTree>
</dsp:drawing>
</file>

<file path=ppt/diagrams/drawing3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D236C32-AB3B-415F-BC58-21F6186D2B51}">
      <dsp:nvSpPr>
        <dsp:cNvPr id="0" name=""/>
        <dsp:cNvSpPr/>
      </dsp:nvSpPr>
      <dsp:spPr>
        <a:xfrm>
          <a:off x="3635" y="964380"/>
          <a:ext cx="2421082" cy="1849488"/>
        </a:xfrm>
        <a:prstGeom prst="homePlate">
          <a:avLst/>
        </a:prstGeom>
        <a:gradFill rotWithShape="0">
          <a:gsLst>
            <a:gs pos="0">
              <a:schemeClr val="accent1">
                <a:hueOff val="0"/>
                <a:satOff val="0"/>
                <a:lumOff val="0"/>
                <a:alphaOff val="0"/>
                <a:tint val="96000"/>
                <a:lumMod val="104000"/>
              </a:schemeClr>
            </a:gs>
            <a:gs pos="100000">
              <a:schemeClr val="accent1">
                <a:hueOff val="0"/>
                <a:satOff val="0"/>
                <a:lumOff val="0"/>
                <a:alphaOff val="0"/>
                <a:shade val="98000"/>
                <a:lumMod val="94000"/>
              </a:schemeClr>
            </a:gs>
          </a:gsLst>
          <a:lin ang="5400000" scaled="0"/>
        </a:gradFill>
        <a:ln>
          <a:noFill/>
        </a:ln>
        <a:effectLst>
          <a:outerShdw blurRad="38100" dist="25400" dir="5400000" rotWithShape="0">
            <a:srgbClr val="000000">
              <a:alpha val="2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6012" tIns="48006" rIns="24003" bIns="48006" numCol="1" spcCol="1270" anchor="ctr" anchorCtr="0">
          <a:noAutofit/>
        </a:bodyPr>
        <a:lstStyle/>
        <a:p>
          <a:pPr marL="0" lvl="0" indent="0" algn="ctr" defTabSz="800100">
            <a:lnSpc>
              <a:spcPct val="90000"/>
            </a:lnSpc>
            <a:spcBef>
              <a:spcPct val="0"/>
            </a:spcBef>
            <a:spcAft>
              <a:spcPct val="35000"/>
            </a:spcAft>
            <a:buNone/>
          </a:pPr>
          <a:r>
            <a:rPr lang="es-EC" sz="1800" kern="1200" dirty="0">
              <a:latin typeface="Book Antiqua" panose="02040602050305030304" pitchFamily="18" charset="0"/>
            </a:rPr>
            <a:t>Agilidad de </a:t>
          </a:r>
        </a:p>
        <a:p>
          <a:pPr marL="0" lvl="0" indent="0" algn="ctr" defTabSz="800100">
            <a:lnSpc>
              <a:spcPct val="90000"/>
            </a:lnSpc>
            <a:spcBef>
              <a:spcPct val="0"/>
            </a:spcBef>
            <a:spcAft>
              <a:spcPct val="35000"/>
            </a:spcAft>
            <a:buNone/>
          </a:pPr>
          <a:r>
            <a:rPr lang="es-EC" sz="1800" kern="1200" dirty="0">
              <a:latin typeface="Book Antiqua" panose="02040602050305030304" pitchFamily="18" charset="0"/>
            </a:rPr>
            <a:t>procesos</a:t>
          </a:r>
          <a:endParaRPr lang="es-ES" sz="1800" kern="1200" dirty="0">
            <a:latin typeface="Book Antiqua" panose="02040602050305030304" pitchFamily="18" charset="0"/>
          </a:endParaRPr>
        </a:p>
      </dsp:txBody>
      <dsp:txXfrm>
        <a:off x="3635" y="964380"/>
        <a:ext cx="1958710" cy="1849488"/>
      </dsp:txXfrm>
    </dsp:sp>
    <dsp:sp modelId="{49356C35-F4A3-4216-95BC-73A7D08DFDC9}">
      <dsp:nvSpPr>
        <dsp:cNvPr id="0" name=""/>
        <dsp:cNvSpPr/>
      </dsp:nvSpPr>
      <dsp:spPr>
        <a:xfrm>
          <a:off x="1850396" y="935279"/>
          <a:ext cx="2871609" cy="1907690"/>
        </a:xfrm>
        <a:prstGeom prst="chevron">
          <a:avLst/>
        </a:prstGeom>
        <a:gradFill rotWithShape="0">
          <a:gsLst>
            <a:gs pos="0">
              <a:schemeClr val="accent1">
                <a:hueOff val="0"/>
                <a:satOff val="0"/>
                <a:lumOff val="0"/>
                <a:alphaOff val="0"/>
                <a:tint val="96000"/>
                <a:lumMod val="104000"/>
              </a:schemeClr>
            </a:gs>
            <a:gs pos="100000">
              <a:schemeClr val="accent1">
                <a:hueOff val="0"/>
                <a:satOff val="0"/>
                <a:lumOff val="0"/>
                <a:alphaOff val="0"/>
                <a:shade val="98000"/>
                <a:lumMod val="94000"/>
              </a:schemeClr>
            </a:gs>
          </a:gsLst>
          <a:lin ang="5400000" scaled="0"/>
        </a:gradFill>
        <a:ln>
          <a:noFill/>
        </a:ln>
        <a:effectLst>
          <a:outerShdw blurRad="38100" dist="25400" dir="5400000" rotWithShape="0">
            <a:srgbClr val="000000">
              <a:alpha val="2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2009" tIns="48006" rIns="24003" bIns="48006" numCol="1" spcCol="1270" anchor="ctr" anchorCtr="0">
          <a:noAutofit/>
        </a:bodyPr>
        <a:lstStyle/>
        <a:p>
          <a:pPr marL="0" lvl="0" indent="0" algn="ctr" defTabSz="800100">
            <a:lnSpc>
              <a:spcPct val="90000"/>
            </a:lnSpc>
            <a:spcBef>
              <a:spcPct val="0"/>
            </a:spcBef>
            <a:spcAft>
              <a:spcPct val="35000"/>
            </a:spcAft>
            <a:buNone/>
          </a:pPr>
          <a:r>
            <a:rPr lang="es-EC" sz="1800" kern="1200" dirty="0">
              <a:latin typeface="Book Antiqua" panose="02040602050305030304" pitchFamily="18" charset="0"/>
            </a:rPr>
            <a:t>Ahorro de </a:t>
          </a:r>
        </a:p>
        <a:p>
          <a:pPr marL="0" lvl="0" indent="0" algn="ctr" defTabSz="800100">
            <a:lnSpc>
              <a:spcPct val="90000"/>
            </a:lnSpc>
            <a:spcBef>
              <a:spcPct val="0"/>
            </a:spcBef>
            <a:spcAft>
              <a:spcPct val="35000"/>
            </a:spcAft>
            <a:buNone/>
          </a:pPr>
          <a:r>
            <a:rPr lang="es-EC" sz="1800" kern="1200" dirty="0">
              <a:latin typeface="Book Antiqua" panose="02040602050305030304" pitchFamily="18" charset="0"/>
            </a:rPr>
            <a:t>tiempo</a:t>
          </a:r>
          <a:endParaRPr lang="es-ES" sz="1800" kern="1200" dirty="0">
            <a:latin typeface="Book Antiqua" panose="02040602050305030304" pitchFamily="18" charset="0"/>
          </a:endParaRPr>
        </a:p>
      </dsp:txBody>
      <dsp:txXfrm>
        <a:off x="2804241" y="935279"/>
        <a:ext cx="963919" cy="1907690"/>
      </dsp:txXfrm>
    </dsp:sp>
    <dsp:sp modelId="{41E205CA-1574-4C02-8F15-0902D4235003}">
      <dsp:nvSpPr>
        <dsp:cNvPr id="0" name=""/>
        <dsp:cNvSpPr/>
      </dsp:nvSpPr>
      <dsp:spPr>
        <a:xfrm>
          <a:off x="4147683" y="949827"/>
          <a:ext cx="2871609" cy="1878595"/>
        </a:xfrm>
        <a:prstGeom prst="chevron">
          <a:avLst/>
        </a:prstGeom>
        <a:gradFill rotWithShape="0">
          <a:gsLst>
            <a:gs pos="0">
              <a:schemeClr val="accent1">
                <a:hueOff val="0"/>
                <a:satOff val="0"/>
                <a:lumOff val="0"/>
                <a:alphaOff val="0"/>
                <a:tint val="96000"/>
                <a:lumMod val="104000"/>
              </a:schemeClr>
            </a:gs>
            <a:gs pos="100000">
              <a:schemeClr val="accent1">
                <a:hueOff val="0"/>
                <a:satOff val="0"/>
                <a:lumOff val="0"/>
                <a:alphaOff val="0"/>
                <a:shade val="98000"/>
                <a:lumMod val="94000"/>
              </a:schemeClr>
            </a:gs>
          </a:gsLst>
          <a:lin ang="5400000" scaled="0"/>
        </a:gradFill>
        <a:ln>
          <a:noFill/>
        </a:ln>
        <a:effectLst>
          <a:outerShdw blurRad="38100" dist="25400" dir="5400000" rotWithShape="0">
            <a:srgbClr val="000000">
              <a:alpha val="2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2009" tIns="48006" rIns="24003" bIns="48006" numCol="1" spcCol="1270" anchor="ctr" anchorCtr="0">
          <a:noAutofit/>
        </a:bodyPr>
        <a:lstStyle/>
        <a:p>
          <a:pPr marL="0" lvl="0" indent="0" algn="ctr" defTabSz="800100">
            <a:lnSpc>
              <a:spcPct val="90000"/>
            </a:lnSpc>
            <a:spcBef>
              <a:spcPct val="0"/>
            </a:spcBef>
            <a:spcAft>
              <a:spcPct val="35000"/>
            </a:spcAft>
            <a:buNone/>
          </a:pPr>
          <a:r>
            <a:rPr lang="es-EC" sz="1800" kern="1200" dirty="0">
              <a:latin typeface="Book Antiqua" panose="02040602050305030304" pitchFamily="18" charset="0"/>
            </a:rPr>
            <a:t>Menor costo</a:t>
          </a:r>
          <a:endParaRPr lang="es-ES" sz="1800" kern="1200" dirty="0">
            <a:latin typeface="Book Antiqua" panose="02040602050305030304" pitchFamily="18" charset="0"/>
          </a:endParaRPr>
        </a:p>
      </dsp:txBody>
      <dsp:txXfrm>
        <a:off x="5086981" y="949827"/>
        <a:ext cx="993014" cy="1878595"/>
      </dsp:txXfrm>
    </dsp:sp>
    <dsp:sp modelId="{5E02AA99-1466-442D-B587-DF351796FF22}">
      <dsp:nvSpPr>
        <dsp:cNvPr id="0" name=""/>
        <dsp:cNvSpPr/>
      </dsp:nvSpPr>
      <dsp:spPr>
        <a:xfrm>
          <a:off x="6444971" y="891631"/>
          <a:ext cx="2871609" cy="1994987"/>
        </a:xfrm>
        <a:prstGeom prst="chevron">
          <a:avLst/>
        </a:prstGeom>
        <a:gradFill rotWithShape="0">
          <a:gsLst>
            <a:gs pos="0">
              <a:schemeClr val="accent1">
                <a:hueOff val="0"/>
                <a:satOff val="0"/>
                <a:lumOff val="0"/>
                <a:alphaOff val="0"/>
                <a:tint val="96000"/>
                <a:lumMod val="104000"/>
              </a:schemeClr>
            </a:gs>
            <a:gs pos="100000">
              <a:schemeClr val="accent1">
                <a:hueOff val="0"/>
                <a:satOff val="0"/>
                <a:lumOff val="0"/>
                <a:alphaOff val="0"/>
                <a:shade val="98000"/>
                <a:lumMod val="94000"/>
              </a:schemeClr>
            </a:gs>
          </a:gsLst>
          <a:lin ang="5400000" scaled="0"/>
        </a:gradFill>
        <a:ln>
          <a:noFill/>
        </a:ln>
        <a:effectLst>
          <a:outerShdw blurRad="38100" dist="25400" dir="5400000" rotWithShape="0">
            <a:srgbClr val="000000">
              <a:alpha val="2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2009" tIns="48006" rIns="24003" bIns="48006" numCol="1" spcCol="1270" anchor="ctr" anchorCtr="0">
          <a:noAutofit/>
        </a:bodyPr>
        <a:lstStyle/>
        <a:p>
          <a:pPr marL="0" lvl="0" indent="0" algn="ctr" defTabSz="800100">
            <a:lnSpc>
              <a:spcPct val="90000"/>
            </a:lnSpc>
            <a:spcBef>
              <a:spcPct val="0"/>
            </a:spcBef>
            <a:spcAft>
              <a:spcPct val="35000"/>
            </a:spcAft>
            <a:buNone/>
          </a:pPr>
          <a:r>
            <a:rPr lang="es-EC" sz="1800" kern="1200" dirty="0" err="1">
              <a:latin typeface="Book Antiqua" panose="02040602050305030304" pitchFamily="18" charset="0"/>
            </a:rPr>
            <a:t>Controlmás</a:t>
          </a:r>
          <a:r>
            <a:rPr lang="es-EC" sz="1800" kern="1200" dirty="0">
              <a:latin typeface="Book Antiqua" panose="02040602050305030304" pitchFamily="18" charset="0"/>
            </a:rPr>
            <a:t> estricto</a:t>
          </a:r>
          <a:endParaRPr lang="es-ES" sz="1800" kern="1200" dirty="0">
            <a:latin typeface="Book Antiqua" panose="02040602050305030304" pitchFamily="18" charset="0"/>
          </a:endParaRPr>
        </a:p>
      </dsp:txBody>
      <dsp:txXfrm>
        <a:off x="7442465" y="891631"/>
        <a:ext cx="876622" cy="1994987"/>
      </dsp:txXfrm>
    </dsp:sp>
  </dsp:spTree>
</dsp:drawing>
</file>

<file path=ppt/diagrams/drawing3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6D58BEA-B998-4A2E-9C57-CFF40D86031F}">
      <dsp:nvSpPr>
        <dsp:cNvPr id="0" name=""/>
        <dsp:cNvSpPr/>
      </dsp:nvSpPr>
      <dsp:spPr>
        <a:xfrm>
          <a:off x="3719" y="15305"/>
          <a:ext cx="4244392" cy="1574788"/>
        </a:xfrm>
        <a:prstGeom prst="rect">
          <a:avLst/>
        </a:prstGeom>
        <a:solidFill>
          <a:schemeClr val="accent1">
            <a:hueOff val="0"/>
            <a:satOff val="0"/>
            <a:lumOff val="0"/>
            <a:alphaOff val="0"/>
          </a:schemeClr>
        </a:soli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s-ES" sz="1800" kern="1200" dirty="0">
              <a:latin typeface="Book Antiqua" panose="02040602050305030304" pitchFamily="18" charset="0"/>
            </a:rPr>
            <a:t>Cautela para evitar la filtración de información.</a:t>
          </a:r>
        </a:p>
      </dsp:txBody>
      <dsp:txXfrm>
        <a:off x="3719" y="15305"/>
        <a:ext cx="4244392" cy="1574788"/>
      </dsp:txXfrm>
    </dsp:sp>
    <dsp:sp modelId="{00E75D1A-9F80-48AC-8408-E64905353C48}">
      <dsp:nvSpPr>
        <dsp:cNvPr id="0" name=""/>
        <dsp:cNvSpPr/>
      </dsp:nvSpPr>
      <dsp:spPr>
        <a:xfrm>
          <a:off x="2337371" y="1731024"/>
          <a:ext cx="4244392" cy="1515197"/>
        </a:xfrm>
        <a:prstGeom prst="rect">
          <a:avLst/>
        </a:prstGeom>
        <a:solidFill>
          <a:schemeClr val="accent1">
            <a:hueOff val="0"/>
            <a:satOff val="0"/>
            <a:lumOff val="0"/>
            <a:alphaOff val="0"/>
          </a:schemeClr>
        </a:soli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s-ES" sz="1800" kern="1200" dirty="0">
              <a:latin typeface="Book Antiqua" panose="02040602050305030304" pitchFamily="18" charset="0"/>
            </a:rPr>
            <a:t>Aumenta el riesgo de dejar fuera a personas vulnerables como: tercera edad, discapacitados o de rentas bajas. </a:t>
          </a:r>
        </a:p>
      </dsp:txBody>
      <dsp:txXfrm>
        <a:off x="2337371" y="1731024"/>
        <a:ext cx="4244392" cy="1515197"/>
      </dsp:txXfrm>
    </dsp:sp>
    <dsp:sp modelId="{855036E0-434B-4F5A-8627-8BA98ABE3DAD}">
      <dsp:nvSpPr>
        <dsp:cNvPr id="0" name=""/>
        <dsp:cNvSpPr/>
      </dsp:nvSpPr>
      <dsp:spPr>
        <a:xfrm>
          <a:off x="4671007" y="3372883"/>
          <a:ext cx="4244392" cy="1484866"/>
        </a:xfrm>
        <a:prstGeom prst="rect">
          <a:avLst/>
        </a:prstGeom>
        <a:solidFill>
          <a:schemeClr val="accent1">
            <a:hueOff val="0"/>
            <a:satOff val="0"/>
            <a:lumOff val="0"/>
            <a:alphaOff val="0"/>
          </a:schemeClr>
        </a:soli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s-ES" sz="1800" kern="1200">
              <a:latin typeface="Book Antiqua" panose="02040602050305030304" pitchFamily="18" charset="0"/>
            </a:rPr>
            <a:t>Nuevo riesgo de exclusión para quienes no tengan solvencia económica para ingresas a instrumentos tecnológicos.   </a:t>
          </a:r>
          <a:endParaRPr lang="es-ES" sz="1800" kern="1200" dirty="0">
            <a:latin typeface="Book Antiqua" panose="02040602050305030304" pitchFamily="18" charset="0"/>
          </a:endParaRPr>
        </a:p>
      </dsp:txBody>
      <dsp:txXfrm>
        <a:off x="4671007" y="3372883"/>
        <a:ext cx="4244392" cy="1484866"/>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0B006B8-FBD9-4B54-9A18-DDC20B408426}">
      <dsp:nvSpPr>
        <dsp:cNvPr id="0" name=""/>
        <dsp:cNvSpPr/>
      </dsp:nvSpPr>
      <dsp:spPr>
        <a:xfrm>
          <a:off x="1099917" y="0"/>
          <a:ext cx="5470850" cy="4180115"/>
        </a:xfrm>
        <a:prstGeom prst="triangle">
          <a:avLst/>
        </a:prstGeom>
        <a:solidFill>
          <a:schemeClr val="accent1">
            <a:lumMod val="75000"/>
          </a:schemeClr>
        </a:solidFill>
        <a:ln>
          <a:noFill/>
        </a:ln>
        <a:effectLst>
          <a:outerShdw blurRad="38100" dist="25400" dir="5400000" rotWithShape="0">
            <a:srgbClr val="000000">
              <a:alpha val="2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sp>
    <dsp:sp modelId="{B34ECE1A-BED3-4CBD-8F57-F9A62822A0AB}">
      <dsp:nvSpPr>
        <dsp:cNvPr id="0" name=""/>
        <dsp:cNvSpPr/>
      </dsp:nvSpPr>
      <dsp:spPr>
        <a:xfrm>
          <a:off x="3968406" y="502191"/>
          <a:ext cx="2717074" cy="989511"/>
        </a:xfrm>
        <a:prstGeom prst="roundRect">
          <a:avLst/>
        </a:prstGeom>
        <a:solidFill>
          <a:schemeClr val="lt1">
            <a:alpha val="90000"/>
            <a:hueOff val="0"/>
            <a:satOff val="0"/>
            <a:lumOff val="0"/>
            <a:alphaOff val="0"/>
          </a:schemeClr>
        </a:solidFill>
        <a:ln w="9525" cap="rnd" cmpd="sng" algn="ctr">
          <a:solidFill>
            <a:schemeClr val="accent1">
              <a:hueOff val="0"/>
              <a:satOff val="0"/>
              <a:lumOff val="0"/>
              <a:alphaOff val="0"/>
            </a:schemeClr>
          </a:solidFill>
          <a:prstDash val="solid"/>
        </a:ln>
        <a:effectLst>
          <a:outerShdw blurRad="38100" dist="25400" dir="5400000" rotWithShape="0">
            <a:srgbClr val="000000">
              <a:alpha val="25000"/>
            </a:srgbClr>
          </a:outerShdw>
        </a:effectLst>
        <a:scene3d>
          <a:camera prst="orthographicFront"/>
          <a:lightRig rig="threePt" dir="t">
            <a:rot lat="0" lon="0" rev="7500000"/>
          </a:lightRig>
        </a:scene3d>
        <a:sp3d z="152400" extrusionH="63500" prstMaterial="dkEdge">
          <a:bevelT w="135400" h="16350" prst="relaxedInset"/>
          <a:contourClr>
            <a:schemeClr val="bg1"/>
          </a:contourClr>
        </a:sp3d>
      </dsp:spPr>
      <dsp:style>
        <a:lnRef idx="1">
          <a:scrgbClr r="0" g="0" b="0"/>
        </a:lnRef>
        <a:fillRef idx="1">
          <a:scrgbClr r="0" g="0" b="0"/>
        </a:fillRef>
        <a:effectRef idx="2">
          <a:scrgbClr r="0" g="0" b="0"/>
        </a:effectRef>
        <a:fontRef idx="minor"/>
      </dsp:style>
      <dsp:txBody>
        <a:bodyPr spcFirstLastPara="0" vert="horz" wrap="square" lIns="83820" tIns="83820" rIns="83820" bIns="83820" numCol="1" spcCol="1270" anchor="ctr" anchorCtr="0">
          <a:noAutofit/>
        </a:bodyPr>
        <a:lstStyle/>
        <a:p>
          <a:pPr marL="0" lvl="0" indent="0" algn="ctr" defTabSz="977900">
            <a:lnSpc>
              <a:spcPct val="90000"/>
            </a:lnSpc>
            <a:spcBef>
              <a:spcPct val="0"/>
            </a:spcBef>
            <a:spcAft>
              <a:spcPct val="35000"/>
            </a:spcAft>
            <a:buNone/>
          </a:pPr>
          <a:r>
            <a:rPr lang="es-ES" sz="2200" kern="1200" dirty="0">
              <a:latin typeface="Book Antiqua" panose="02040602050305030304" pitchFamily="18" charset="0"/>
            </a:rPr>
            <a:t>Ahorro.</a:t>
          </a:r>
        </a:p>
      </dsp:txBody>
      <dsp:txXfrm>
        <a:off x="4016710" y="550495"/>
        <a:ext cx="2620466" cy="892903"/>
      </dsp:txXfrm>
    </dsp:sp>
    <dsp:sp modelId="{19541B01-438F-4D27-B5F2-FA7B68376B4E}">
      <dsp:nvSpPr>
        <dsp:cNvPr id="0" name=""/>
        <dsp:cNvSpPr/>
      </dsp:nvSpPr>
      <dsp:spPr>
        <a:xfrm>
          <a:off x="4154145" y="1590607"/>
          <a:ext cx="2717074" cy="989511"/>
        </a:xfrm>
        <a:prstGeom prst="roundRect">
          <a:avLst/>
        </a:prstGeom>
        <a:solidFill>
          <a:schemeClr val="lt1">
            <a:alpha val="90000"/>
            <a:hueOff val="0"/>
            <a:satOff val="0"/>
            <a:lumOff val="0"/>
            <a:alphaOff val="0"/>
          </a:schemeClr>
        </a:solidFill>
        <a:ln w="9525" cap="rnd" cmpd="sng" algn="ctr">
          <a:solidFill>
            <a:schemeClr val="accent1">
              <a:hueOff val="0"/>
              <a:satOff val="0"/>
              <a:lumOff val="0"/>
              <a:alphaOff val="0"/>
            </a:schemeClr>
          </a:solidFill>
          <a:prstDash val="solid"/>
        </a:ln>
        <a:effectLst>
          <a:outerShdw blurRad="38100" dist="25400" dir="5400000" rotWithShape="0">
            <a:srgbClr val="000000">
              <a:alpha val="25000"/>
            </a:srgbClr>
          </a:outerShdw>
        </a:effectLst>
        <a:scene3d>
          <a:camera prst="orthographicFront"/>
          <a:lightRig rig="threePt" dir="t">
            <a:rot lat="0" lon="0" rev="7500000"/>
          </a:lightRig>
        </a:scene3d>
        <a:sp3d z="152400" extrusionH="63500" prstMaterial="dkEdge">
          <a:bevelT w="135400" h="16350" prst="relaxedInset"/>
          <a:contourClr>
            <a:schemeClr val="bg1"/>
          </a:contourClr>
        </a:sp3d>
      </dsp:spPr>
      <dsp:style>
        <a:lnRef idx="1">
          <a:scrgbClr r="0" g="0" b="0"/>
        </a:lnRef>
        <a:fillRef idx="1">
          <a:scrgbClr r="0" g="0" b="0"/>
        </a:fillRef>
        <a:effectRef idx="2">
          <a:scrgbClr r="0" g="0" b="0"/>
        </a:effectRef>
        <a:fontRef idx="minor"/>
      </dsp:style>
      <dsp:txBody>
        <a:bodyPr spcFirstLastPara="0" vert="horz" wrap="square" lIns="83820" tIns="83820" rIns="83820" bIns="83820" numCol="1" spcCol="1270" anchor="ctr" anchorCtr="0">
          <a:noAutofit/>
        </a:bodyPr>
        <a:lstStyle/>
        <a:p>
          <a:pPr marL="0" lvl="0" indent="0" algn="ctr" defTabSz="977900">
            <a:lnSpc>
              <a:spcPct val="90000"/>
            </a:lnSpc>
            <a:spcBef>
              <a:spcPct val="0"/>
            </a:spcBef>
            <a:spcAft>
              <a:spcPct val="35000"/>
            </a:spcAft>
            <a:buNone/>
          </a:pPr>
          <a:r>
            <a:rPr lang="es-ES" sz="2200" kern="1200" dirty="0">
              <a:latin typeface="Book Antiqua" panose="02040602050305030304" pitchFamily="18" charset="0"/>
            </a:rPr>
            <a:t>Inversión corto o largo plazo</a:t>
          </a:r>
          <a:r>
            <a:rPr lang="es-ES" sz="2400" kern="1200" dirty="0">
              <a:latin typeface="Book Antiqua" panose="02040602050305030304" pitchFamily="18" charset="0"/>
            </a:rPr>
            <a:t>.</a:t>
          </a:r>
        </a:p>
      </dsp:txBody>
      <dsp:txXfrm>
        <a:off x="4202449" y="1638911"/>
        <a:ext cx="2620466" cy="892903"/>
      </dsp:txXfrm>
    </dsp:sp>
    <dsp:sp modelId="{C5588E2F-121F-491C-977E-53AECA661605}">
      <dsp:nvSpPr>
        <dsp:cNvPr id="0" name=""/>
        <dsp:cNvSpPr/>
      </dsp:nvSpPr>
      <dsp:spPr>
        <a:xfrm>
          <a:off x="4368712" y="2694216"/>
          <a:ext cx="2717074" cy="989511"/>
        </a:xfrm>
        <a:prstGeom prst="roundRect">
          <a:avLst/>
        </a:prstGeom>
        <a:solidFill>
          <a:schemeClr val="lt1">
            <a:alpha val="90000"/>
            <a:hueOff val="0"/>
            <a:satOff val="0"/>
            <a:lumOff val="0"/>
            <a:alphaOff val="0"/>
          </a:schemeClr>
        </a:solidFill>
        <a:ln w="9525" cap="rnd" cmpd="sng" algn="ctr">
          <a:solidFill>
            <a:schemeClr val="accent1">
              <a:hueOff val="0"/>
              <a:satOff val="0"/>
              <a:lumOff val="0"/>
              <a:alphaOff val="0"/>
            </a:schemeClr>
          </a:solidFill>
          <a:prstDash val="solid"/>
        </a:ln>
        <a:effectLst>
          <a:outerShdw blurRad="38100" dist="25400" dir="5400000" rotWithShape="0">
            <a:srgbClr val="000000">
              <a:alpha val="25000"/>
            </a:srgbClr>
          </a:outerShdw>
        </a:effectLst>
        <a:scene3d>
          <a:camera prst="orthographicFront"/>
          <a:lightRig rig="threePt" dir="t">
            <a:rot lat="0" lon="0" rev="7500000"/>
          </a:lightRig>
        </a:scene3d>
        <a:sp3d z="152400" extrusionH="63500" prstMaterial="dkEdge">
          <a:bevelT w="135400" h="16350" prst="relaxedInset"/>
          <a:contourClr>
            <a:schemeClr val="bg1"/>
          </a:contourClr>
        </a:sp3d>
      </dsp:spPr>
      <dsp:style>
        <a:lnRef idx="1">
          <a:scrgbClr r="0" g="0" b="0"/>
        </a:lnRef>
        <a:fillRef idx="1">
          <a:scrgbClr r="0" g="0" b="0"/>
        </a:fillRef>
        <a:effectRef idx="2">
          <a:scrgbClr r="0" g="0" b="0"/>
        </a:effectRef>
        <a:fontRef idx="minor"/>
      </dsp:style>
      <dsp:txBody>
        <a:bodyPr spcFirstLastPara="0" vert="horz" wrap="square" lIns="83820" tIns="83820" rIns="83820" bIns="83820" numCol="1" spcCol="1270" anchor="ctr" anchorCtr="0">
          <a:noAutofit/>
        </a:bodyPr>
        <a:lstStyle/>
        <a:p>
          <a:pPr marL="0" lvl="0" indent="0" algn="ctr" defTabSz="977900">
            <a:lnSpc>
              <a:spcPct val="90000"/>
            </a:lnSpc>
            <a:spcBef>
              <a:spcPct val="0"/>
            </a:spcBef>
            <a:spcAft>
              <a:spcPct val="35000"/>
            </a:spcAft>
            <a:buNone/>
          </a:pPr>
          <a:r>
            <a:rPr lang="es-ES" sz="2200" kern="1200" dirty="0">
              <a:latin typeface="Book Antiqua" panose="02040602050305030304" pitchFamily="18" charset="0"/>
            </a:rPr>
            <a:t>Endeudamiento.</a:t>
          </a:r>
        </a:p>
      </dsp:txBody>
      <dsp:txXfrm>
        <a:off x="4417016" y="2742520"/>
        <a:ext cx="2620466" cy="892903"/>
      </dsp:txXfrm>
    </dsp:sp>
  </dsp:spTree>
</dsp:drawing>
</file>

<file path=ppt/diagrams/drawing4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BD21D2E-EBEA-4FA7-8B30-A433CDB2AF56}">
      <dsp:nvSpPr>
        <dsp:cNvPr id="0" name=""/>
        <dsp:cNvSpPr/>
      </dsp:nvSpPr>
      <dsp:spPr>
        <a:xfrm>
          <a:off x="2786" y="6282"/>
          <a:ext cx="2716410" cy="1086564"/>
        </a:xfrm>
        <a:prstGeom prst="rect">
          <a:avLst/>
        </a:prstGeom>
        <a:gradFill rotWithShape="0">
          <a:gsLst>
            <a:gs pos="0">
              <a:schemeClr val="accent1">
                <a:hueOff val="0"/>
                <a:satOff val="0"/>
                <a:lumOff val="0"/>
                <a:alphaOff val="0"/>
                <a:tint val="96000"/>
                <a:lumMod val="104000"/>
              </a:schemeClr>
            </a:gs>
            <a:gs pos="100000">
              <a:schemeClr val="accent1">
                <a:hueOff val="0"/>
                <a:satOff val="0"/>
                <a:lumOff val="0"/>
                <a:alphaOff val="0"/>
                <a:shade val="98000"/>
                <a:lumMod val="94000"/>
              </a:schemeClr>
            </a:gs>
          </a:gsLst>
          <a:lin ang="5400000" scaled="0"/>
        </a:gradFill>
        <a:ln>
          <a:noFill/>
        </a:ln>
        <a:effectLst>
          <a:outerShdw blurRad="38100" dist="25400" dir="5400000" rotWithShape="0">
            <a:srgbClr val="000000">
              <a:alpha val="2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63576" tIns="93472" rIns="163576" bIns="93472" numCol="1" spcCol="1270" anchor="ctr" anchorCtr="0">
          <a:noAutofit/>
        </a:bodyPr>
        <a:lstStyle/>
        <a:p>
          <a:pPr marL="0" lvl="0" indent="0" algn="ctr" defTabSz="1022350">
            <a:lnSpc>
              <a:spcPct val="90000"/>
            </a:lnSpc>
            <a:spcBef>
              <a:spcPct val="0"/>
            </a:spcBef>
            <a:spcAft>
              <a:spcPct val="35000"/>
            </a:spcAft>
            <a:buNone/>
          </a:pPr>
          <a:r>
            <a:rPr lang="es-EC" sz="2300" b="1" kern="1200" dirty="0">
              <a:latin typeface="Book Antiqua" panose="02040602050305030304" pitchFamily="18" charset="0"/>
            </a:rPr>
            <a:t>Confidencialidad</a:t>
          </a:r>
          <a:endParaRPr lang="es-ES" sz="2300" kern="1200" dirty="0">
            <a:latin typeface="Book Antiqua" panose="02040602050305030304" pitchFamily="18" charset="0"/>
          </a:endParaRPr>
        </a:p>
      </dsp:txBody>
      <dsp:txXfrm>
        <a:off x="2786" y="6282"/>
        <a:ext cx="2716410" cy="1086564"/>
      </dsp:txXfrm>
    </dsp:sp>
    <dsp:sp modelId="{1B94BA1A-83AF-4415-A77B-469DC0F9931F}">
      <dsp:nvSpPr>
        <dsp:cNvPr id="0" name=""/>
        <dsp:cNvSpPr/>
      </dsp:nvSpPr>
      <dsp:spPr>
        <a:xfrm>
          <a:off x="2786" y="1092847"/>
          <a:ext cx="2716410" cy="2679120"/>
        </a:xfrm>
        <a:prstGeom prst="rect">
          <a:avLst/>
        </a:prstGeom>
        <a:solidFill>
          <a:schemeClr val="accent1">
            <a:alpha val="90000"/>
            <a:tint val="40000"/>
            <a:hueOff val="0"/>
            <a:satOff val="0"/>
            <a:lumOff val="0"/>
            <a:alphaOff val="0"/>
          </a:schemeClr>
        </a:solidFill>
        <a:ln w="9525" cap="rnd" cmpd="sng" algn="ctr">
          <a:solidFill>
            <a:schemeClr val="accent1">
              <a:alpha val="90000"/>
              <a:tint val="40000"/>
              <a:hueOff val="0"/>
              <a:satOff val="0"/>
              <a:lumOff val="0"/>
              <a:alphaOff val="0"/>
            </a:schemeClr>
          </a:solidFill>
          <a:prstDash val="solid"/>
        </a:ln>
        <a:effectLst>
          <a:outerShdw blurRad="38100" dist="25400" dir="5400000" rotWithShape="0">
            <a:srgbClr val="000000">
              <a:alpha val="25000"/>
            </a:srgbClr>
          </a:outerShdw>
        </a:effectLst>
        <a:scene3d>
          <a:camera prst="orthographicFront"/>
          <a:lightRig rig="threePt" dir="t">
            <a:rot lat="0" lon="0" rev="7500000"/>
          </a:lightRig>
        </a:scene3d>
        <a:sp3d extrusionH="190500" prstMaterial="dkEdge">
          <a:bevelT w="120650" h="38100" prst="relaxedInset"/>
          <a:bevelB w="120650" h="57150" prst="relaxedInset"/>
          <a:contourClr>
            <a:schemeClr val="bg1"/>
          </a:contourClr>
        </a:sp3d>
      </dsp:spPr>
      <dsp:style>
        <a:lnRef idx="1">
          <a:scrgbClr r="0" g="0" b="0"/>
        </a:lnRef>
        <a:fillRef idx="1">
          <a:scrgbClr r="0" g="0" b="0"/>
        </a:fillRef>
        <a:effectRef idx="2">
          <a:scrgbClr r="0" g="0" b="0"/>
        </a:effectRef>
        <a:fontRef idx="minor"/>
      </dsp:style>
      <dsp:txBody>
        <a:bodyPr spcFirstLastPara="0" vert="horz" wrap="square" lIns="96012" tIns="96012" rIns="128016" bIns="144018" numCol="1" spcCol="1270" anchor="t" anchorCtr="0">
          <a:noAutofit/>
        </a:bodyPr>
        <a:lstStyle/>
        <a:p>
          <a:pPr marL="171450" lvl="1" indent="-171450" algn="l" defTabSz="800100">
            <a:lnSpc>
              <a:spcPct val="90000"/>
            </a:lnSpc>
            <a:spcBef>
              <a:spcPct val="0"/>
            </a:spcBef>
            <a:spcAft>
              <a:spcPct val="15000"/>
            </a:spcAft>
            <a:buChar char="•"/>
          </a:pPr>
          <a:endParaRPr lang="es-ES" sz="1800" kern="1200" dirty="0">
            <a:latin typeface="Book Antiqua" panose="02040602050305030304" pitchFamily="18" charset="0"/>
          </a:endParaRPr>
        </a:p>
        <a:p>
          <a:pPr marL="171450" lvl="1" indent="-171450" algn="l" defTabSz="800100">
            <a:lnSpc>
              <a:spcPct val="90000"/>
            </a:lnSpc>
            <a:spcBef>
              <a:spcPct val="0"/>
            </a:spcBef>
            <a:spcAft>
              <a:spcPct val="15000"/>
            </a:spcAft>
            <a:buChar char="•"/>
          </a:pPr>
          <a:r>
            <a:rPr lang="es-ES" sz="1800" kern="1200" dirty="0">
              <a:latin typeface="Book Antiqua" panose="02040602050305030304" pitchFamily="18" charset="0"/>
            </a:rPr>
            <a:t>Garantiza que la información almacenada en el sistema no se divulguen a terceros.</a:t>
          </a:r>
        </a:p>
      </dsp:txBody>
      <dsp:txXfrm>
        <a:off x="2786" y="1092847"/>
        <a:ext cx="2716410" cy="2679120"/>
      </dsp:txXfrm>
    </dsp:sp>
    <dsp:sp modelId="{C8524664-C961-467A-9147-A10E922976C0}">
      <dsp:nvSpPr>
        <dsp:cNvPr id="0" name=""/>
        <dsp:cNvSpPr/>
      </dsp:nvSpPr>
      <dsp:spPr>
        <a:xfrm>
          <a:off x="3099494" y="6282"/>
          <a:ext cx="2716410" cy="1086564"/>
        </a:xfrm>
        <a:prstGeom prst="rect">
          <a:avLst/>
        </a:prstGeom>
        <a:gradFill rotWithShape="0">
          <a:gsLst>
            <a:gs pos="0">
              <a:schemeClr val="accent1">
                <a:hueOff val="0"/>
                <a:satOff val="0"/>
                <a:lumOff val="0"/>
                <a:alphaOff val="0"/>
                <a:tint val="96000"/>
                <a:lumMod val="104000"/>
              </a:schemeClr>
            </a:gs>
            <a:gs pos="100000">
              <a:schemeClr val="accent1">
                <a:hueOff val="0"/>
                <a:satOff val="0"/>
                <a:lumOff val="0"/>
                <a:alphaOff val="0"/>
                <a:shade val="98000"/>
                <a:lumMod val="94000"/>
              </a:schemeClr>
            </a:gs>
          </a:gsLst>
          <a:lin ang="5400000" scaled="0"/>
        </a:gradFill>
        <a:ln>
          <a:noFill/>
        </a:ln>
        <a:effectLst>
          <a:outerShdw blurRad="38100" dist="25400" dir="5400000" rotWithShape="0">
            <a:srgbClr val="000000">
              <a:alpha val="2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70688" tIns="97536" rIns="170688" bIns="97536" numCol="1" spcCol="1270" anchor="ctr" anchorCtr="0">
          <a:noAutofit/>
        </a:bodyPr>
        <a:lstStyle/>
        <a:p>
          <a:pPr marL="0" lvl="0" indent="0" algn="ctr" defTabSz="1066800">
            <a:lnSpc>
              <a:spcPct val="90000"/>
            </a:lnSpc>
            <a:spcBef>
              <a:spcPct val="0"/>
            </a:spcBef>
            <a:spcAft>
              <a:spcPct val="35000"/>
            </a:spcAft>
            <a:buNone/>
          </a:pPr>
          <a:r>
            <a:rPr lang="es-EC" sz="2400" b="1" kern="1200" dirty="0">
              <a:latin typeface="Book Antiqua" panose="02040602050305030304" pitchFamily="18" charset="0"/>
            </a:rPr>
            <a:t>Disponibilidad</a:t>
          </a:r>
          <a:endParaRPr lang="es-ES" sz="2400" kern="1200" dirty="0">
            <a:latin typeface="Book Antiqua" panose="02040602050305030304" pitchFamily="18" charset="0"/>
          </a:endParaRPr>
        </a:p>
      </dsp:txBody>
      <dsp:txXfrm>
        <a:off x="3099494" y="6282"/>
        <a:ext cx="2716410" cy="1086564"/>
      </dsp:txXfrm>
    </dsp:sp>
    <dsp:sp modelId="{EEA83E20-C200-4C13-8F5E-4E05FCD98CFD}">
      <dsp:nvSpPr>
        <dsp:cNvPr id="0" name=""/>
        <dsp:cNvSpPr/>
      </dsp:nvSpPr>
      <dsp:spPr>
        <a:xfrm>
          <a:off x="3099494" y="1092847"/>
          <a:ext cx="2716410" cy="2679120"/>
        </a:xfrm>
        <a:prstGeom prst="rect">
          <a:avLst/>
        </a:prstGeom>
        <a:solidFill>
          <a:schemeClr val="accent1">
            <a:alpha val="90000"/>
            <a:tint val="40000"/>
            <a:hueOff val="0"/>
            <a:satOff val="0"/>
            <a:lumOff val="0"/>
            <a:alphaOff val="0"/>
          </a:schemeClr>
        </a:solidFill>
        <a:ln w="9525" cap="rnd" cmpd="sng" algn="ctr">
          <a:solidFill>
            <a:schemeClr val="accent1">
              <a:alpha val="90000"/>
              <a:tint val="40000"/>
              <a:hueOff val="0"/>
              <a:satOff val="0"/>
              <a:lumOff val="0"/>
              <a:alphaOff val="0"/>
            </a:schemeClr>
          </a:solidFill>
          <a:prstDash val="solid"/>
        </a:ln>
        <a:effectLst>
          <a:outerShdw blurRad="38100" dist="25400" dir="5400000" rotWithShape="0">
            <a:srgbClr val="000000">
              <a:alpha val="25000"/>
            </a:srgbClr>
          </a:outerShdw>
        </a:effectLst>
        <a:scene3d>
          <a:camera prst="orthographicFront"/>
          <a:lightRig rig="threePt" dir="t">
            <a:rot lat="0" lon="0" rev="7500000"/>
          </a:lightRig>
        </a:scene3d>
        <a:sp3d extrusionH="190500" prstMaterial="dkEdge">
          <a:bevelT w="120650" h="38100" prst="relaxedInset"/>
          <a:bevelB w="120650" h="57150" prst="relaxedInset"/>
          <a:contourClr>
            <a:schemeClr val="bg1"/>
          </a:contourClr>
        </a:sp3d>
      </dsp:spPr>
      <dsp:style>
        <a:lnRef idx="1">
          <a:scrgbClr r="0" g="0" b="0"/>
        </a:lnRef>
        <a:fillRef idx="1">
          <a:scrgbClr r="0" g="0" b="0"/>
        </a:fillRef>
        <a:effectRef idx="2">
          <a:scrgbClr r="0" g="0" b="0"/>
        </a:effectRef>
        <a:fontRef idx="minor"/>
      </dsp:style>
      <dsp:txBody>
        <a:bodyPr spcFirstLastPara="0" vert="horz" wrap="square" lIns="96012" tIns="96012" rIns="128016" bIns="144018" numCol="1" spcCol="1270" anchor="t" anchorCtr="0">
          <a:noAutofit/>
        </a:bodyPr>
        <a:lstStyle/>
        <a:p>
          <a:pPr marL="171450" lvl="1" indent="-171450" algn="l" defTabSz="800100">
            <a:lnSpc>
              <a:spcPct val="90000"/>
            </a:lnSpc>
            <a:spcBef>
              <a:spcPct val="0"/>
            </a:spcBef>
            <a:spcAft>
              <a:spcPct val="15000"/>
            </a:spcAft>
            <a:buChar char="•"/>
          </a:pPr>
          <a:endParaRPr lang="es-ES" sz="1800" kern="1200" dirty="0">
            <a:latin typeface="Book Antiqua" panose="02040602050305030304" pitchFamily="18" charset="0"/>
          </a:endParaRPr>
        </a:p>
        <a:p>
          <a:pPr marL="171450" lvl="1" indent="-171450" algn="l" defTabSz="800100">
            <a:lnSpc>
              <a:spcPct val="90000"/>
            </a:lnSpc>
            <a:spcBef>
              <a:spcPct val="0"/>
            </a:spcBef>
            <a:spcAft>
              <a:spcPct val="15000"/>
            </a:spcAft>
            <a:buChar char="•"/>
          </a:pPr>
          <a:r>
            <a:rPr lang="es-ES" sz="1800" kern="1200" dirty="0">
              <a:latin typeface="Book Antiqua" panose="02040602050305030304" pitchFamily="18" charset="0"/>
            </a:rPr>
            <a:t>El sistema estará abierto en cualquier momento para el usuario. </a:t>
          </a:r>
        </a:p>
      </dsp:txBody>
      <dsp:txXfrm>
        <a:off x="3099494" y="1092847"/>
        <a:ext cx="2716410" cy="2679120"/>
      </dsp:txXfrm>
    </dsp:sp>
    <dsp:sp modelId="{DAB0093A-76CC-4F61-B4A2-C99F886F2B7D}">
      <dsp:nvSpPr>
        <dsp:cNvPr id="0" name=""/>
        <dsp:cNvSpPr/>
      </dsp:nvSpPr>
      <dsp:spPr>
        <a:xfrm>
          <a:off x="6196202" y="6282"/>
          <a:ext cx="2716410" cy="1086564"/>
        </a:xfrm>
        <a:prstGeom prst="rect">
          <a:avLst/>
        </a:prstGeom>
        <a:gradFill rotWithShape="0">
          <a:gsLst>
            <a:gs pos="0">
              <a:schemeClr val="accent1">
                <a:hueOff val="0"/>
                <a:satOff val="0"/>
                <a:lumOff val="0"/>
                <a:alphaOff val="0"/>
                <a:tint val="96000"/>
                <a:lumMod val="104000"/>
              </a:schemeClr>
            </a:gs>
            <a:gs pos="100000">
              <a:schemeClr val="accent1">
                <a:hueOff val="0"/>
                <a:satOff val="0"/>
                <a:lumOff val="0"/>
                <a:alphaOff val="0"/>
                <a:shade val="98000"/>
                <a:lumMod val="94000"/>
              </a:schemeClr>
            </a:gs>
          </a:gsLst>
          <a:lin ang="5400000" scaled="0"/>
        </a:gradFill>
        <a:ln>
          <a:noFill/>
        </a:ln>
        <a:effectLst>
          <a:outerShdw blurRad="38100" dist="25400" dir="5400000" rotWithShape="0">
            <a:srgbClr val="000000">
              <a:alpha val="2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70688" tIns="97536" rIns="170688" bIns="97536" numCol="1" spcCol="1270" anchor="ctr" anchorCtr="0">
          <a:noAutofit/>
        </a:bodyPr>
        <a:lstStyle/>
        <a:p>
          <a:pPr marL="0" lvl="0" indent="0" algn="ctr" defTabSz="1066800">
            <a:lnSpc>
              <a:spcPct val="90000"/>
            </a:lnSpc>
            <a:spcBef>
              <a:spcPct val="0"/>
            </a:spcBef>
            <a:spcAft>
              <a:spcPct val="35000"/>
            </a:spcAft>
            <a:buNone/>
          </a:pPr>
          <a:r>
            <a:rPr lang="es-EC" sz="2400" b="1" kern="1200" dirty="0">
              <a:latin typeface="Book Antiqua" panose="02040602050305030304" pitchFamily="18" charset="0"/>
            </a:rPr>
            <a:t>Integridad</a:t>
          </a:r>
          <a:endParaRPr lang="es-ES" sz="2400" kern="1200" dirty="0">
            <a:latin typeface="Book Antiqua" panose="02040602050305030304" pitchFamily="18" charset="0"/>
          </a:endParaRPr>
        </a:p>
      </dsp:txBody>
      <dsp:txXfrm>
        <a:off x="6196202" y="6282"/>
        <a:ext cx="2716410" cy="1086564"/>
      </dsp:txXfrm>
    </dsp:sp>
    <dsp:sp modelId="{2B221C65-9296-4A95-A886-3073D866BDAD}">
      <dsp:nvSpPr>
        <dsp:cNvPr id="0" name=""/>
        <dsp:cNvSpPr/>
      </dsp:nvSpPr>
      <dsp:spPr>
        <a:xfrm>
          <a:off x="6196202" y="1092847"/>
          <a:ext cx="2716410" cy="2679120"/>
        </a:xfrm>
        <a:prstGeom prst="rect">
          <a:avLst/>
        </a:prstGeom>
        <a:solidFill>
          <a:schemeClr val="accent1">
            <a:alpha val="90000"/>
            <a:tint val="40000"/>
            <a:hueOff val="0"/>
            <a:satOff val="0"/>
            <a:lumOff val="0"/>
            <a:alphaOff val="0"/>
          </a:schemeClr>
        </a:solidFill>
        <a:ln w="9525" cap="rnd" cmpd="sng" algn="ctr">
          <a:solidFill>
            <a:schemeClr val="accent1">
              <a:alpha val="90000"/>
              <a:tint val="40000"/>
              <a:hueOff val="0"/>
              <a:satOff val="0"/>
              <a:lumOff val="0"/>
              <a:alphaOff val="0"/>
            </a:schemeClr>
          </a:solidFill>
          <a:prstDash val="solid"/>
        </a:ln>
        <a:effectLst>
          <a:outerShdw blurRad="38100" dist="25400" dir="5400000" rotWithShape="0">
            <a:srgbClr val="000000">
              <a:alpha val="25000"/>
            </a:srgbClr>
          </a:outerShdw>
        </a:effectLst>
        <a:scene3d>
          <a:camera prst="orthographicFront"/>
          <a:lightRig rig="threePt" dir="t">
            <a:rot lat="0" lon="0" rev="7500000"/>
          </a:lightRig>
        </a:scene3d>
        <a:sp3d extrusionH="190500" prstMaterial="dkEdge">
          <a:bevelT w="120650" h="38100" prst="relaxedInset"/>
          <a:bevelB w="120650" h="57150" prst="relaxedInset"/>
          <a:contourClr>
            <a:schemeClr val="bg1"/>
          </a:contourClr>
        </a:sp3d>
      </dsp:spPr>
      <dsp:style>
        <a:lnRef idx="1">
          <a:scrgbClr r="0" g="0" b="0"/>
        </a:lnRef>
        <a:fillRef idx="1">
          <a:scrgbClr r="0" g="0" b="0"/>
        </a:fillRef>
        <a:effectRef idx="2">
          <a:scrgbClr r="0" g="0" b="0"/>
        </a:effectRef>
        <a:fontRef idx="minor"/>
      </dsp:style>
      <dsp:txBody>
        <a:bodyPr spcFirstLastPara="0" vert="horz" wrap="square" lIns="96012" tIns="96012" rIns="128016" bIns="144018" numCol="1" spcCol="1270" anchor="t" anchorCtr="0">
          <a:noAutofit/>
        </a:bodyPr>
        <a:lstStyle/>
        <a:p>
          <a:pPr marL="171450" lvl="1" indent="-171450" algn="l" defTabSz="800100">
            <a:lnSpc>
              <a:spcPct val="90000"/>
            </a:lnSpc>
            <a:spcBef>
              <a:spcPct val="0"/>
            </a:spcBef>
            <a:spcAft>
              <a:spcPct val="15000"/>
            </a:spcAft>
            <a:buChar char="•"/>
          </a:pPr>
          <a:endParaRPr lang="es-ES" sz="1800" kern="1200" dirty="0">
            <a:latin typeface="Book Antiqua" panose="02040602050305030304" pitchFamily="18" charset="0"/>
          </a:endParaRPr>
        </a:p>
        <a:p>
          <a:pPr marL="171450" lvl="1" indent="-171450" algn="l" defTabSz="800100">
            <a:lnSpc>
              <a:spcPct val="90000"/>
            </a:lnSpc>
            <a:spcBef>
              <a:spcPct val="0"/>
            </a:spcBef>
            <a:spcAft>
              <a:spcPct val="15000"/>
            </a:spcAft>
            <a:buChar char="•"/>
          </a:pPr>
          <a:r>
            <a:rPr lang="es-ES" sz="1800" kern="1200" dirty="0">
              <a:latin typeface="Book Antiqua" panose="02040602050305030304" pitchFamily="18" charset="0"/>
            </a:rPr>
            <a:t>No existirán modificaciones en los datos ingresados al sistema sin previa autorización del usuario.</a:t>
          </a:r>
        </a:p>
        <a:p>
          <a:pPr marL="171450" lvl="1" indent="-171450" algn="l" defTabSz="800100">
            <a:lnSpc>
              <a:spcPct val="90000"/>
            </a:lnSpc>
            <a:spcBef>
              <a:spcPct val="0"/>
            </a:spcBef>
            <a:spcAft>
              <a:spcPct val="15000"/>
            </a:spcAft>
            <a:buChar char="•"/>
          </a:pPr>
          <a:endParaRPr lang="es-ES" sz="1800" kern="1200" dirty="0">
            <a:latin typeface="Book Antiqua" panose="02040602050305030304" pitchFamily="18" charset="0"/>
          </a:endParaRPr>
        </a:p>
      </dsp:txBody>
      <dsp:txXfrm>
        <a:off x="6196202" y="1092847"/>
        <a:ext cx="2716410" cy="2679120"/>
      </dsp:txXfrm>
    </dsp:sp>
  </dsp:spTree>
</dsp:drawing>
</file>

<file path=ppt/diagrams/drawing4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22EB3EC-394E-451B-AF7B-4C1A24A53D5C}">
      <dsp:nvSpPr>
        <dsp:cNvPr id="0" name=""/>
        <dsp:cNvSpPr/>
      </dsp:nvSpPr>
      <dsp:spPr>
        <a:xfrm>
          <a:off x="-149383" y="0"/>
          <a:ext cx="9936389" cy="1700212"/>
        </a:xfrm>
        <a:prstGeom prst="roundRect">
          <a:avLst>
            <a:gd name="adj" fmla="val 10000"/>
          </a:avLst>
        </a:prstGeom>
        <a:blipFill rotWithShape="0">
          <a:blip xmlns:r="http://schemas.openxmlformats.org/officeDocument/2006/relationships" r:embed="rId1"/>
          <a:stretch>
            <a:fillRect/>
          </a:stretch>
        </a:blipFill>
        <a:ln w="15875" cap="rnd"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4C81F7A5-9533-420A-9C53-1548FCE9C61A}">
      <dsp:nvSpPr>
        <dsp:cNvPr id="0" name=""/>
        <dsp:cNvSpPr/>
      </dsp:nvSpPr>
      <dsp:spPr>
        <a:xfrm>
          <a:off x="398625" y="213615"/>
          <a:ext cx="1918676" cy="1246822"/>
        </a:xfrm>
        <a:prstGeom prst="roundRect">
          <a:avLst>
            <a:gd name="adj" fmla="val 10000"/>
          </a:avLst>
        </a:prstGeom>
        <a:blipFill>
          <a:blip xmlns:r="http://schemas.openxmlformats.org/officeDocument/2006/relationships" r:embed="rId2">
            <a:extLst>
              <a:ext uri="{28A0092B-C50C-407E-A947-70E740481C1C}">
                <a14:useLocalDpi xmlns:a14="http://schemas.microsoft.com/office/drawing/2010/main" val="0"/>
              </a:ext>
            </a:extLst>
          </a:blip>
          <a:srcRect/>
          <a:stretch>
            <a:fillRect t="-27000" b="-27000"/>
          </a:stretch>
        </a:blipFill>
        <a:ln w="28575" cap="rnd" cmpd="sng" algn="ctr">
          <a:solidFill>
            <a:schemeClr val="bg1"/>
          </a:solidFill>
          <a:prstDash val="solid"/>
        </a:ln>
        <a:effectLst/>
      </dsp:spPr>
      <dsp:style>
        <a:lnRef idx="2">
          <a:scrgbClr r="0" g="0" b="0"/>
        </a:lnRef>
        <a:fillRef idx="1">
          <a:scrgbClr r="0" g="0" b="0"/>
        </a:fillRef>
        <a:effectRef idx="0">
          <a:scrgbClr r="0" g="0" b="0"/>
        </a:effectRef>
        <a:fontRef idx="minor"/>
      </dsp:style>
    </dsp:sp>
    <dsp:sp modelId="{7A18697A-2BAC-44FC-B663-A6184EF71DAF}">
      <dsp:nvSpPr>
        <dsp:cNvPr id="0" name=""/>
        <dsp:cNvSpPr/>
      </dsp:nvSpPr>
      <dsp:spPr>
        <a:xfrm rot="10800000">
          <a:off x="300139" y="1674070"/>
          <a:ext cx="2130591" cy="2078037"/>
        </a:xfrm>
        <a:prstGeom prst="round2SameRect">
          <a:avLst>
            <a:gd name="adj1" fmla="val 10500"/>
            <a:gd name="adj2" fmla="val 0"/>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3576" tIns="163576" rIns="163576" bIns="163576" numCol="1" spcCol="1270" anchor="t" anchorCtr="0">
          <a:noAutofit/>
        </a:bodyPr>
        <a:lstStyle/>
        <a:p>
          <a:pPr marL="0" lvl="0" indent="0" algn="ctr" defTabSz="1022350">
            <a:lnSpc>
              <a:spcPct val="90000"/>
            </a:lnSpc>
            <a:spcBef>
              <a:spcPct val="0"/>
            </a:spcBef>
            <a:spcAft>
              <a:spcPct val="35000"/>
            </a:spcAft>
            <a:buNone/>
          </a:pPr>
          <a:r>
            <a:rPr lang="es-ES" sz="2300" kern="1200" dirty="0">
              <a:latin typeface="Book Antiqua" panose="02040602050305030304" pitchFamily="18" charset="0"/>
            </a:rPr>
            <a:t>Seguro Patrimonial.</a:t>
          </a:r>
        </a:p>
        <a:p>
          <a:pPr marL="0" lvl="0" indent="0" algn="ctr" defTabSz="1022350">
            <a:lnSpc>
              <a:spcPct val="90000"/>
            </a:lnSpc>
            <a:spcBef>
              <a:spcPct val="0"/>
            </a:spcBef>
            <a:spcAft>
              <a:spcPct val="35000"/>
            </a:spcAft>
            <a:buNone/>
          </a:pPr>
          <a:r>
            <a:rPr lang="es-ES" sz="1800" kern="1200" dirty="0">
              <a:latin typeface="Book Antiqua" panose="02040602050305030304" pitchFamily="18" charset="0"/>
            </a:rPr>
            <a:t> </a:t>
          </a:r>
        </a:p>
      </dsp:txBody>
      <dsp:txXfrm rot="10800000">
        <a:off x="364046" y="1674070"/>
        <a:ext cx="2002777" cy="2014130"/>
      </dsp:txXfrm>
    </dsp:sp>
    <dsp:sp modelId="{1271A838-9B79-4246-8FE7-FCC49562A47A}">
      <dsp:nvSpPr>
        <dsp:cNvPr id="0" name=""/>
        <dsp:cNvSpPr/>
      </dsp:nvSpPr>
      <dsp:spPr>
        <a:xfrm>
          <a:off x="2722940" y="226695"/>
          <a:ext cx="2021595" cy="1246822"/>
        </a:xfrm>
        <a:prstGeom prst="roundRect">
          <a:avLst>
            <a:gd name="adj" fmla="val 10000"/>
          </a:avLst>
        </a:prstGeom>
        <a:blipFill>
          <a:blip xmlns:r="http://schemas.openxmlformats.org/officeDocument/2006/relationships" r:embed="rId3">
            <a:extLst>
              <a:ext uri="{28A0092B-C50C-407E-A947-70E740481C1C}">
                <a14:useLocalDpi xmlns:a14="http://schemas.microsoft.com/office/drawing/2010/main" val="0"/>
              </a:ext>
            </a:extLst>
          </a:blip>
          <a:srcRect/>
          <a:stretch>
            <a:fillRect t="-11000" b="-11000"/>
          </a:stretch>
        </a:blipFill>
        <a:ln w="28575" cap="rnd" cmpd="sng" algn="ctr">
          <a:solidFill>
            <a:schemeClr val="bg1"/>
          </a:solidFill>
          <a:prstDash val="solid"/>
        </a:ln>
        <a:effectLst/>
      </dsp:spPr>
      <dsp:style>
        <a:lnRef idx="2">
          <a:scrgbClr r="0" g="0" b="0"/>
        </a:lnRef>
        <a:fillRef idx="1">
          <a:scrgbClr r="0" g="0" b="0"/>
        </a:fillRef>
        <a:effectRef idx="0">
          <a:scrgbClr r="0" g="0" b="0"/>
        </a:effectRef>
        <a:fontRef idx="minor"/>
      </dsp:style>
    </dsp:sp>
    <dsp:sp modelId="{2353D2D8-73B2-4247-B22F-C801A92BD95F}">
      <dsp:nvSpPr>
        <dsp:cNvPr id="0" name=""/>
        <dsp:cNvSpPr/>
      </dsp:nvSpPr>
      <dsp:spPr>
        <a:xfrm rot="10800000">
          <a:off x="2677964" y="1700212"/>
          <a:ext cx="2145305" cy="2078037"/>
        </a:xfrm>
        <a:prstGeom prst="round2SameRect">
          <a:avLst>
            <a:gd name="adj1" fmla="val 10500"/>
            <a:gd name="adj2" fmla="val 0"/>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9136" tIns="199136" rIns="199136" bIns="199136" numCol="1" spcCol="1270" anchor="t" anchorCtr="0">
          <a:noAutofit/>
        </a:bodyPr>
        <a:lstStyle/>
        <a:p>
          <a:pPr marL="0" lvl="0" indent="0" algn="ctr" defTabSz="1244600">
            <a:lnSpc>
              <a:spcPct val="90000"/>
            </a:lnSpc>
            <a:spcBef>
              <a:spcPct val="0"/>
            </a:spcBef>
            <a:spcAft>
              <a:spcPct val="35000"/>
            </a:spcAft>
            <a:buNone/>
          </a:pPr>
          <a:r>
            <a:rPr lang="es-ES" sz="2800" kern="1200" dirty="0">
              <a:latin typeface="Book Antiqua" panose="02040602050305030304" pitchFamily="18" charset="0"/>
            </a:rPr>
            <a:t>Seguro de vida.</a:t>
          </a:r>
        </a:p>
      </dsp:txBody>
      <dsp:txXfrm rot="10800000">
        <a:off x="2741871" y="1700212"/>
        <a:ext cx="2017491" cy="2014130"/>
      </dsp:txXfrm>
    </dsp:sp>
    <dsp:sp modelId="{53B2DE51-0732-48E8-8EAE-B16377C87974}">
      <dsp:nvSpPr>
        <dsp:cNvPr id="0" name=""/>
        <dsp:cNvSpPr/>
      </dsp:nvSpPr>
      <dsp:spPr>
        <a:xfrm>
          <a:off x="5034061" y="226695"/>
          <a:ext cx="2004050" cy="1246822"/>
        </a:xfrm>
        <a:prstGeom prst="roundRect">
          <a:avLst>
            <a:gd name="adj" fmla="val 10000"/>
          </a:avLst>
        </a:prstGeom>
        <a:blipFill rotWithShape="1">
          <a:blip xmlns:r="http://schemas.openxmlformats.org/officeDocument/2006/relationships" r:embed="rId4"/>
          <a:stretch>
            <a:fillRect/>
          </a:stretch>
        </a:blip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E77483FF-247C-4BCF-9F3E-FCCA65E5C535}">
      <dsp:nvSpPr>
        <dsp:cNvPr id="0" name=""/>
        <dsp:cNvSpPr/>
      </dsp:nvSpPr>
      <dsp:spPr>
        <a:xfrm rot="10800000">
          <a:off x="5001593" y="1700212"/>
          <a:ext cx="2074438" cy="2078037"/>
        </a:xfrm>
        <a:prstGeom prst="round2SameRect">
          <a:avLst>
            <a:gd name="adj1" fmla="val 10500"/>
            <a:gd name="adj2" fmla="val 0"/>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0688" tIns="170688" rIns="170688" bIns="170688" numCol="1" spcCol="1270" anchor="t" anchorCtr="0">
          <a:noAutofit/>
        </a:bodyPr>
        <a:lstStyle/>
        <a:p>
          <a:pPr marL="0" lvl="0" indent="0" algn="ctr" defTabSz="1066800">
            <a:lnSpc>
              <a:spcPct val="90000"/>
            </a:lnSpc>
            <a:spcBef>
              <a:spcPct val="0"/>
            </a:spcBef>
            <a:spcAft>
              <a:spcPct val="35000"/>
            </a:spcAft>
            <a:buNone/>
          </a:pPr>
          <a:r>
            <a:rPr lang="es-ES" sz="2400" kern="1200" dirty="0">
              <a:latin typeface="Book Antiqua" panose="02040602050305030304" pitchFamily="18" charset="0"/>
            </a:rPr>
            <a:t>Seguros de accidentes</a:t>
          </a:r>
          <a:r>
            <a:rPr lang="es-ES" sz="2500" kern="1200" dirty="0"/>
            <a:t>.</a:t>
          </a:r>
        </a:p>
      </dsp:txBody>
      <dsp:txXfrm rot="10800000">
        <a:off x="5065389" y="1700212"/>
        <a:ext cx="1946846" cy="2014241"/>
      </dsp:txXfrm>
    </dsp:sp>
    <dsp:sp modelId="{B6D89B8D-A3F5-4773-B894-C23A59EB9DE2}">
      <dsp:nvSpPr>
        <dsp:cNvPr id="0" name=""/>
        <dsp:cNvSpPr/>
      </dsp:nvSpPr>
      <dsp:spPr>
        <a:xfrm>
          <a:off x="7291692" y="226695"/>
          <a:ext cx="2035977" cy="1246822"/>
        </a:xfrm>
        <a:prstGeom prst="roundRect">
          <a:avLst>
            <a:gd name="adj" fmla="val 10000"/>
          </a:avLst>
        </a:prstGeom>
        <a:blipFill rotWithShape="1">
          <a:blip xmlns:r="http://schemas.openxmlformats.org/officeDocument/2006/relationships" r:embed="rId5"/>
          <a:stretch>
            <a:fillRect/>
          </a:stretch>
        </a:blip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6DEA6A09-7860-41C2-8734-459F9AAE7B98}">
      <dsp:nvSpPr>
        <dsp:cNvPr id="0" name=""/>
        <dsp:cNvSpPr/>
      </dsp:nvSpPr>
      <dsp:spPr>
        <a:xfrm rot="10800000">
          <a:off x="7266936" y="1700212"/>
          <a:ext cx="2074043" cy="2078037"/>
        </a:xfrm>
        <a:prstGeom prst="round2SameRect">
          <a:avLst>
            <a:gd name="adj1" fmla="val 10500"/>
            <a:gd name="adj2" fmla="val 0"/>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0688" tIns="170688" rIns="170688" bIns="170688" numCol="1" spcCol="1270" anchor="t" anchorCtr="0">
          <a:noAutofit/>
        </a:bodyPr>
        <a:lstStyle/>
        <a:p>
          <a:pPr marL="0" lvl="0" indent="0" algn="ctr" defTabSz="1066800">
            <a:lnSpc>
              <a:spcPct val="90000"/>
            </a:lnSpc>
            <a:spcBef>
              <a:spcPct val="0"/>
            </a:spcBef>
            <a:spcAft>
              <a:spcPct val="35000"/>
            </a:spcAft>
            <a:buNone/>
          </a:pPr>
          <a:r>
            <a:rPr lang="es-ES" sz="2400" kern="1200" dirty="0">
              <a:latin typeface="Book Antiqua" panose="02040602050305030304" pitchFamily="18" charset="0"/>
            </a:rPr>
            <a:t>Seguros laborales.</a:t>
          </a:r>
        </a:p>
      </dsp:txBody>
      <dsp:txXfrm rot="10800000">
        <a:off x="7330720" y="1700212"/>
        <a:ext cx="1946475" cy="2014253"/>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96BDB6A-EC04-4AB8-A5DF-BD1EEBD178D9}">
      <dsp:nvSpPr>
        <dsp:cNvPr id="0" name=""/>
        <dsp:cNvSpPr/>
      </dsp:nvSpPr>
      <dsp:spPr>
        <a:xfrm>
          <a:off x="1067441" y="400289"/>
          <a:ext cx="7787719" cy="894735"/>
        </a:xfrm>
        <a:prstGeom prst="rect">
          <a:avLst/>
        </a:prstGeom>
        <a:solidFill>
          <a:schemeClr val="lt1">
            <a:alpha val="40000"/>
            <a:hueOff val="0"/>
            <a:satOff val="0"/>
            <a:lumOff val="0"/>
            <a:alphaOff val="0"/>
          </a:schemeClr>
        </a:solidFill>
        <a:ln w="9525" cap="rnd"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648401" tIns="83820" rIns="83820" bIns="83820" numCol="1" spcCol="1270" anchor="ctr" anchorCtr="0">
          <a:noAutofit/>
        </a:bodyPr>
        <a:lstStyle/>
        <a:p>
          <a:pPr marL="0" lvl="0" indent="0" algn="l" defTabSz="977900">
            <a:lnSpc>
              <a:spcPct val="90000"/>
            </a:lnSpc>
            <a:spcBef>
              <a:spcPct val="0"/>
            </a:spcBef>
            <a:spcAft>
              <a:spcPct val="35000"/>
            </a:spcAft>
            <a:buNone/>
          </a:pPr>
          <a:r>
            <a:rPr lang="es-EC" sz="2200" b="1" i="1" u="sng" kern="1200" dirty="0">
              <a:latin typeface="Book Antiqua" panose="02040602050305030304" pitchFamily="18" charset="0"/>
            </a:rPr>
            <a:t>Ingreso: </a:t>
          </a:r>
          <a:r>
            <a:rPr lang="es-EC" sz="2200" kern="1200" dirty="0">
              <a:latin typeface="Book Antiqua" panose="02040602050305030304" pitchFamily="18" charset="0"/>
            </a:rPr>
            <a:t>Dinero obtenido o invertido. Suma de todos los ingresos es renta disponible.</a:t>
          </a:r>
          <a:endParaRPr lang="es-ES" sz="2200" kern="1200" dirty="0">
            <a:latin typeface="Book Antiqua" panose="02040602050305030304" pitchFamily="18" charset="0"/>
          </a:endParaRPr>
        </a:p>
      </dsp:txBody>
      <dsp:txXfrm>
        <a:off x="1067441" y="400289"/>
        <a:ext cx="7787719" cy="894735"/>
      </dsp:txXfrm>
    </dsp:sp>
    <dsp:sp modelId="{3354CB9F-1338-4E68-B712-35A361231F32}">
      <dsp:nvSpPr>
        <dsp:cNvPr id="0" name=""/>
        <dsp:cNvSpPr/>
      </dsp:nvSpPr>
      <dsp:spPr>
        <a:xfrm>
          <a:off x="952278" y="94247"/>
          <a:ext cx="1284912" cy="925443"/>
        </a:xfrm>
        <a:prstGeom prst="rect">
          <a:avLst/>
        </a:prstGeom>
        <a:blipFill>
          <a:blip xmlns:r="http://schemas.openxmlformats.org/officeDocument/2006/relationships" r:embed="rId1" cstate="print">
            <a:extLst>
              <a:ext uri="{28A0092B-C50C-407E-A947-70E740481C1C}">
                <a14:useLocalDpi xmlns:a14="http://schemas.microsoft.com/office/drawing/2010/main" val="0"/>
              </a:ext>
            </a:extLst>
          </a:blip>
          <a:srcRect/>
          <a:stretch>
            <a:fillRect l="-3000" r="-3000"/>
          </a:stretch>
        </a:blipFill>
        <a:ln>
          <a:noFill/>
        </a:ln>
        <a:effectLst>
          <a:outerShdw blurRad="38100" dist="25400" dir="5400000" rotWithShape="0">
            <a:srgbClr val="000000">
              <a:alpha val="25000"/>
            </a:srgbClr>
          </a:outerShdw>
        </a:effectLst>
      </dsp:spPr>
      <dsp:style>
        <a:lnRef idx="0">
          <a:scrgbClr r="0" g="0" b="0"/>
        </a:lnRef>
        <a:fillRef idx="1">
          <a:scrgbClr r="0" g="0" b="0"/>
        </a:fillRef>
        <a:effectRef idx="2">
          <a:scrgbClr r="0" g="0" b="0"/>
        </a:effectRef>
        <a:fontRef idx="minor"/>
      </dsp:style>
    </dsp:sp>
    <dsp:sp modelId="{1BF93EEA-89CC-4A2C-B7F8-5078D1D35F98}">
      <dsp:nvSpPr>
        <dsp:cNvPr id="0" name=""/>
        <dsp:cNvSpPr/>
      </dsp:nvSpPr>
      <dsp:spPr>
        <a:xfrm>
          <a:off x="1070460" y="1929725"/>
          <a:ext cx="7787719" cy="960298"/>
        </a:xfrm>
        <a:prstGeom prst="rect">
          <a:avLst/>
        </a:prstGeom>
        <a:solidFill>
          <a:schemeClr val="lt1">
            <a:alpha val="40000"/>
            <a:hueOff val="0"/>
            <a:satOff val="0"/>
            <a:lumOff val="0"/>
            <a:alphaOff val="0"/>
          </a:schemeClr>
        </a:solidFill>
        <a:ln w="9525" cap="rnd"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648401" tIns="83820" rIns="83820" bIns="83820" numCol="1" spcCol="1270" anchor="ctr" anchorCtr="0">
          <a:noAutofit/>
        </a:bodyPr>
        <a:lstStyle/>
        <a:p>
          <a:pPr marL="0" lvl="0" indent="0" algn="l" defTabSz="977900">
            <a:lnSpc>
              <a:spcPct val="90000"/>
            </a:lnSpc>
            <a:spcBef>
              <a:spcPct val="0"/>
            </a:spcBef>
            <a:spcAft>
              <a:spcPct val="35000"/>
            </a:spcAft>
            <a:buNone/>
          </a:pPr>
          <a:r>
            <a:rPr lang="es-EC" sz="2200" b="1" i="1" u="sng" kern="1200" dirty="0">
              <a:latin typeface="Book Antiqua" panose="02040602050305030304" pitchFamily="18" charset="0"/>
            </a:rPr>
            <a:t>Ahorro:</a:t>
          </a:r>
          <a:r>
            <a:rPr lang="es-EC" sz="2200" b="1" i="1" u="none" kern="1200" dirty="0">
              <a:latin typeface="Book Antiqua" panose="02040602050305030304" pitchFamily="18" charset="0"/>
            </a:rPr>
            <a:t> P</a:t>
          </a:r>
          <a:r>
            <a:rPr lang="es-EC" sz="2200" u="none" kern="1200" dirty="0">
              <a:latin typeface="Book Antiqua" panose="02040602050305030304" pitchFamily="18" charset="0"/>
            </a:rPr>
            <a:t>arte </a:t>
          </a:r>
          <a:r>
            <a:rPr lang="es-EC" sz="2200" kern="1200" dirty="0">
              <a:latin typeface="Book Antiqua" panose="02040602050305030304" pitchFamily="18" charset="0"/>
            </a:rPr>
            <a:t>de la renta que no se gasta.</a:t>
          </a:r>
          <a:endParaRPr lang="es-ES" sz="2200" kern="1200" dirty="0">
            <a:latin typeface="Book Antiqua" panose="02040602050305030304" pitchFamily="18" charset="0"/>
          </a:endParaRPr>
        </a:p>
      </dsp:txBody>
      <dsp:txXfrm>
        <a:off x="1070460" y="1929725"/>
        <a:ext cx="7787719" cy="960298"/>
      </dsp:txXfrm>
    </dsp:sp>
    <dsp:sp modelId="{17B55171-CEA1-4E6A-A9F5-1E341569A96C}">
      <dsp:nvSpPr>
        <dsp:cNvPr id="0" name=""/>
        <dsp:cNvSpPr/>
      </dsp:nvSpPr>
      <dsp:spPr>
        <a:xfrm>
          <a:off x="949258" y="1573544"/>
          <a:ext cx="1296991" cy="1091285"/>
        </a:xfrm>
        <a:prstGeom prst="rect">
          <a:avLst/>
        </a:prstGeom>
        <a:blipFill>
          <a:blip xmlns:r="http://schemas.openxmlformats.org/officeDocument/2006/relationships" r:embed="rId2" cstate="print">
            <a:extLst>
              <a:ext uri="{28A0092B-C50C-407E-A947-70E740481C1C}">
                <a14:useLocalDpi xmlns:a14="http://schemas.microsoft.com/office/drawing/2010/main" val="0"/>
              </a:ext>
            </a:extLst>
          </a:blip>
          <a:srcRect/>
          <a:stretch>
            <a:fillRect t="-21000" b="-21000"/>
          </a:stretch>
        </a:blipFill>
        <a:ln>
          <a:noFill/>
        </a:ln>
        <a:effectLst>
          <a:outerShdw blurRad="38100" dist="25400" dir="5400000" rotWithShape="0">
            <a:srgbClr val="000000">
              <a:alpha val="25000"/>
            </a:srgbClr>
          </a:outerShdw>
        </a:effectLst>
      </dsp:spPr>
      <dsp:style>
        <a:lnRef idx="0">
          <a:scrgbClr r="0" g="0" b="0"/>
        </a:lnRef>
        <a:fillRef idx="1">
          <a:scrgbClr r="0" g="0" b="0"/>
        </a:fillRef>
        <a:effectRef idx="2">
          <a:scrgbClr r="0" g="0" b="0"/>
        </a:effectRef>
        <a:fontRef idx="minor"/>
      </dsp:style>
    </dsp:sp>
    <dsp:sp modelId="{4CE2ED31-E347-477B-949A-2112F7998AC6}">
      <dsp:nvSpPr>
        <dsp:cNvPr id="0" name=""/>
        <dsp:cNvSpPr/>
      </dsp:nvSpPr>
      <dsp:spPr>
        <a:xfrm>
          <a:off x="1067735" y="3477137"/>
          <a:ext cx="7787719" cy="922236"/>
        </a:xfrm>
        <a:prstGeom prst="rect">
          <a:avLst/>
        </a:prstGeom>
        <a:solidFill>
          <a:schemeClr val="lt1">
            <a:alpha val="40000"/>
            <a:hueOff val="0"/>
            <a:satOff val="0"/>
            <a:lumOff val="0"/>
            <a:alphaOff val="0"/>
          </a:schemeClr>
        </a:solidFill>
        <a:ln w="9525" cap="rnd"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648401" tIns="83820" rIns="83820" bIns="83820" numCol="1" spcCol="1270" anchor="ctr" anchorCtr="0">
          <a:noAutofit/>
        </a:bodyPr>
        <a:lstStyle/>
        <a:p>
          <a:pPr marL="0" lvl="0" indent="0" algn="l" defTabSz="977900">
            <a:lnSpc>
              <a:spcPct val="90000"/>
            </a:lnSpc>
            <a:spcBef>
              <a:spcPct val="0"/>
            </a:spcBef>
            <a:spcAft>
              <a:spcPct val="35000"/>
            </a:spcAft>
            <a:buNone/>
          </a:pPr>
          <a:r>
            <a:rPr lang="es-EC" sz="2200" b="1" i="1" u="sng" kern="1200" dirty="0">
              <a:latin typeface="Book Antiqua" panose="02040602050305030304" pitchFamily="18" charset="0"/>
            </a:rPr>
            <a:t>Gasto:</a:t>
          </a:r>
          <a:r>
            <a:rPr lang="es-EC" sz="2200" b="1" i="1" u="none" kern="1200" dirty="0">
              <a:latin typeface="Book Antiqua" panose="02040602050305030304" pitchFamily="18" charset="0"/>
            </a:rPr>
            <a:t> C</a:t>
          </a:r>
          <a:r>
            <a:rPr lang="es-EC" sz="2200" u="none" kern="1200" dirty="0">
              <a:latin typeface="Book Antiqua" panose="02040602050305030304" pitchFamily="18" charset="0"/>
            </a:rPr>
            <a:t>ompromisos </a:t>
          </a:r>
          <a:r>
            <a:rPr lang="es-EC" sz="2200" kern="1200" dirty="0">
              <a:latin typeface="Book Antiqua" panose="02040602050305030304" pitchFamily="18" charset="0"/>
            </a:rPr>
            <a:t>mantienen estilo de vida.</a:t>
          </a:r>
          <a:endParaRPr lang="es-ES" sz="2200" kern="1200" dirty="0">
            <a:latin typeface="Book Antiqua" panose="02040602050305030304" pitchFamily="18" charset="0"/>
          </a:endParaRPr>
        </a:p>
      </dsp:txBody>
      <dsp:txXfrm>
        <a:off x="1067735" y="3477137"/>
        <a:ext cx="7787719" cy="922236"/>
      </dsp:txXfrm>
    </dsp:sp>
    <dsp:sp modelId="{7A88912B-B4CF-4AE3-813B-878B62E88898}">
      <dsp:nvSpPr>
        <dsp:cNvPr id="0" name=""/>
        <dsp:cNvSpPr/>
      </dsp:nvSpPr>
      <dsp:spPr>
        <a:xfrm>
          <a:off x="951984" y="3168543"/>
          <a:ext cx="1286088" cy="958050"/>
        </a:xfrm>
        <a:prstGeom prst="rect">
          <a:avLst/>
        </a:prstGeom>
        <a:blipFill>
          <a:blip xmlns:r="http://schemas.openxmlformats.org/officeDocument/2006/relationships" r:embed="rId3" cstate="print">
            <a:extLst>
              <a:ext uri="{28A0092B-C50C-407E-A947-70E740481C1C}">
                <a14:useLocalDpi xmlns:a14="http://schemas.microsoft.com/office/drawing/2010/main" val="0"/>
              </a:ext>
            </a:extLst>
          </a:blip>
          <a:srcRect/>
          <a:stretch>
            <a:fillRect l="-7000" r="-7000"/>
          </a:stretch>
        </a:blipFill>
        <a:ln>
          <a:noFill/>
        </a:ln>
        <a:effectLst>
          <a:outerShdw blurRad="38100" dist="25400" dir="5400000" rotWithShape="0">
            <a:srgbClr val="000000">
              <a:alpha val="25000"/>
            </a:srgbClr>
          </a:outerShdw>
        </a:effectLst>
      </dsp:spPr>
      <dsp:style>
        <a:lnRef idx="0">
          <a:scrgbClr r="0" g="0" b="0"/>
        </a:lnRef>
        <a:fillRef idx="1">
          <a:scrgbClr r="0" g="0" b="0"/>
        </a:fillRef>
        <a:effectRef idx="2">
          <a:scrgbClr r="0" g="0" b="0"/>
        </a:effectRef>
        <a:fontRef idx="minor"/>
      </dsp:style>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D102D4A-4DE7-47B9-8DD6-FAB828882844}">
      <dsp:nvSpPr>
        <dsp:cNvPr id="0" name=""/>
        <dsp:cNvSpPr/>
      </dsp:nvSpPr>
      <dsp:spPr>
        <a:xfrm>
          <a:off x="394319" y="679927"/>
          <a:ext cx="8779177" cy="1151072"/>
        </a:xfrm>
        <a:prstGeom prst="rect">
          <a:avLst/>
        </a:prstGeom>
        <a:solidFill>
          <a:schemeClr val="accent1">
            <a:lumMod val="20000"/>
            <a:lumOff val="80000"/>
            <a:alpha val="40000"/>
          </a:schemeClr>
        </a:solidFill>
        <a:ln w="9525" cap="rnd" cmpd="sng" algn="ctr">
          <a:solidFill>
            <a:schemeClr val="accent1">
              <a:hueOff val="0"/>
              <a:satOff val="0"/>
              <a:lumOff val="0"/>
              <a:alphaOff val="0"/>
            </a:schemeClr>
          </a:solidFill>
          <a:prstDash val="solid"/>
        </a:ln>
        <a:effectLst>
          <a:outerShdw blurRad="38100" dist="25400" dir="5400000" rotWithShape="0">
            <a:srgbClr val="000000">
              <a:alpha val="25000"/>
            </a:srgbClr>
          </a:outerShdw>
        </a:effectLst>
        <a:scene3d>
          <a:camera prst="orthographicFront"/>
          <a:lightRig rig="threePt" dir="t">
            <a:rot lat="0" lon="0" rev="7500000"/>
          </a:lightRig>
        </a:scene3d>
        <a:sp3d prstMaterial="plastic">
          <a:bevelT w="127000" h="35400"/>
        </a:sp3d>
      </dsp:spPr>
      <dsp:style>
        <a:lnRef idx="1">
          <a:scrgbClr r="0" g="0" b="0"/>
        </a:lnRef>
        <a:fillRef idx="1">
          <a:scrgbClr r="0" g="0" b="0"/>
        </a:fillRef>
        <a:effectRef idx="2">
          <a:scrgbClr r="0" g="0" b="0"/>
        </a:effectRef>
        <a:fontRef idx="minor">
          <a:schemeClr val="lt1"/>
        </a:fontRef>
      </dsp:style>
      <dsp:txBody>
        <a:bodyPr spcFirstLastPara="0" vert="horz" wrap="square" lIns="1361661" tIns="83820" rIns="83820" bIns="83820" numCol="1" spcCol="1270" anchor="ctr" anchorCtr="0">
          <a:noAutofit/>
        </a:bodyPr>
        <a:lstStyle/>
        <a:p>
          <a:pPr marL="0" lvl="0" indent="0" algn="l" defTabSz="977900">
            <a:lnSpc>
              <a:spcPct val="90000"/>
            </a:lnSpc>
            <a:spcBef>
              <a:spcPct val="0"/>
            </a:spcBef>
            <a:spcAft>
              <a:spcPct val="35000"/>
            </a:spcAft>
            <a:buNone/>
          </a:pPr>
          <a:r>
            <a:rPr lang="es-ES" sz="2200" b="1" i="1" kern="1200" dirty="0">
              <a:latin typeface="Book Antiqua" panose="02040602050305030304" pitchFamily="18" charset="0"/>
            </a:rPr>
            <a:t>Endeudamiento: </a:t>
          </a:r>
          <a:r>
            <a:rPr lang="es-ES" sz="2200" kern="1200" dirty="0">
              <a:latin typeface="Book Antiqua" panose="02040602050305030304" pitchFamily="18" charset="0"/>
            </a:rPr>
            <a:t>Obligaciones de pago obtenidas de un tercero</a:t>
          </a:r>
          <a:r>
            <a:rPr lang="es-ES" sz="1400" kern="1200" dirty="0"/>
            <a:t>.</a:t>
          </a:r>
        </a:p>
      </dsp:txBody>
      <dsp:txXfrm>
        <a:off x="394319" y="679927"/>
        <a:ext cx="8779177" cy="1151072"/>
      </dsp:txXfrm>
    </dsp:sp>
    <dsp:sp modelId="{B8169245-B49D-4DC1-B421-EBA7727C483B}">
      <dsp:nvSpPr>
        <dsp:cNvPr id="0" name=""/>
        <dsp:cNvSpPr/>
      </dsp:nvSpPr>
      <dsp:spPr>
        <a:xfrm>
          <a:off x="3065" y="135869"/>
          <a:ext cx="1555170" cy="1070851"/>
        </a:xfrm>
        <a:prstGeom prst="rect">
          <a:avLst/>
        </a:prstGeom>
        <a:blipFill>
          <a:blip xmlns:r="http://schemas.openxmlformats.org/officeDocument/2006/relationships" r:embed="rId1" cstate="print">
            <a:extLst>
              <a:ext uri="{28A0092B-C50C-407E-A947-70E740481C1C}">
                <a14:useLocalDpi xmlns:a14="http://schemas.microsoft.com/office/drawing/2010/main" val="0"/>
              </a:ext>
            </a:extLst>
          </a:blip>
          <a:srcRect/>
          <a:stretch>
            <a:fillRect t="-10000" b="-10000"/>
          </a:stretch>
        </a:blipFill>
        <a:ln>
          <a:solidFill>
            <a:schemeClr val="accent1">
              <a:lumMod val="20000"/>
              <a:lumOff val="80000"/>
            </a:schemeClr>
          </a:solidFill>
        </a:ln>
        <a:effectLst/>
        <a:scene3d>
          <a:camera prst="orthographicFront"/>
          <a:lightRig rig="threePt" dir="t">
            <a:rot lat="0" lon="0" rev="7500000"/>
          </a:lightRig>
        </a:scene3d>
        <a:sp3d z="152400" extrusionH="63500" prstMaterial="matte">
          <a:bevelT w="50800" h="19050" prst="relaxedInset"/>
          <a:contourClr>
            <a:schemeClr val="bg1"/>
          </a:contourClr>
        </a:sp3d>
      </dsp:spPr>
      <dsp:style>
        <a:lnRef idx="0">
          <a:scrgbClr r="0" g="0" b="0"/>
        </a:lnRef>
        <a:fillRef idx="1">
          <a:scrgbClr r="0" g="0" b="0"/>
        </a:fillRef>
        <a:effectRef idx="0">
          <a:scrgbClr r="0" g="0" b="0"/>
        </a:effectRef>
        <a:fontRef idx="minor"/>
      </dsp:style>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CF63A00-5CC5-4285-BC01-EC31FABEFEB5}">
      <dsp:nvSpPr>
        <dsp:cNvPr id="0" name=""/>
        <dsp:cNvSpPr/>
      </dsp:nvSpPr>
      <dsp:spPr>
        <a:xfrm flipV="1">
          <a:off x="2870" y="641634"/>
          <a:ext cx="4359447" cy="246115"/>
        </a:xfrm>
        <a:prstGeom prst="rect">
          <a:avLst/>
        </a:prstGeom>
        <a:solidFill>
          <a:schemeClr val="tx2">
            <a:lumMod val="40000"/>
            <a:lumOff val="60000"/>
          </a:schemeClr>
        </a:solidFill>
        <a:ln w="9525" cap="rnd" cmpd="sng" algn="ctr">
          <a:solidFill>
            <a:schemeClr val="accent1">
              <a:hueOff val="0"/>
              <a:satOff val="0"/>
              <a:lumOff val="0"/>
              <a:alphaOff val="0"/>
            </a:schemeClr>
          </a:solidFill>
          <a:prstDash val="solid"/>
        </a:ln>
        <a:effectLst>
          <a:outerShdw blurRad="38100" dist="25400" dir="5400000" rotWithShape="0">
            <a:srgbClr val="000000">
              <a:alpha val="25000"/>
            </a:srgbClr>
          </a:outerShdw>
        </a:effectLst>
      </dsp:spPr>
      <dsp:style>
        <a:lnRef idx="1">
          <a:scrgbClr r="0" g="0" b="0"/>
        </a:lnRef>
        <a:fillRef idx="3">
          <a:scrgbClr r="0" g="0" b="0"/>
        </a:fillRef>
        <a:effectRef idx="2">
          <a:scrgbClr r="0" g="0" b="0"/>
        </a:effectRef>
        <a:fontRef idx="minor">
          <a:schemeClr val="lt1"/>
        </a:fontRef>
      </dsp:style>
    </dsp:sp>
    <dsp:sp modelId="{3ABA5C94-02F4-4057-937C-76C17C4A9BF2}">
      <dsp:nvSpPr>
        <dsp:cNvPr id="0" name=""/>
        <dsp:cNvSpPr/>
      </dsp:nvSpPr>
      <dsp:spPr>
        <a:xfrm>
          <a:off x="387318" y="186136"/>
          <a:ext cx="207934" cy="207934"/>
        </a:xfrm>
        <a:prstGeom prst="rect">
          <a:avLst/>
        </a:prstGeom>
        <a:solidFill>
          <a:schemeClr val="bg2">
            <a:lumMod val="75000"/>
            <a:alpha val="90000"/>
          </a:schemeClr>
        </a:solidFill>
        <a:ln w="9525" cap="rnd"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72448F6E-EB4F-43D8-9DA2-31456619A903}">
      <dsp:nvSpPr>
        <dsp:cNvPr id="0" name=""/>
        <dsp:cNvSpPr/>
      </dsp:nvSpPr>
      <dsp:spPr>
        <a:xfrm>
          <a:off x="767372" y="0"/>
          <a:ext cx="2830442" cy="59819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3340" tIns="35560" rIns="53340" bIns="35560" numCol="1" spcCol="1270" anchor="ctr" anchorCtr="0">
          <a:noAutofit/>
        </a:bodyPr>
        <a:lstStyle/>
        <a:p>
          <a:pPr marL="0" lvl="0" indent="0" algn="ctr" defTabSz="1244600">
            <a:lnSpc>
              <a:spcPct val="90000"/>
            </a:lnSpc>
            <a:spcBef>
              <a:spcPct val="0"/>
            </a:spcBef>
            <a:spcAft>
              <a:spcPct val="35000"/>
            </a:spcAft>
            <a:buNone/>
          </a:pPr>
          <a:r>
            <a:rPr lang="es-ES" sz="2800" b="1" i="1" kern="1200" dirty="0">
              <a:latin typeface="Book Antiqua" panose="02040602050305030304" pitchFamily="18" charset="0"/>
            </a:rPr>
            <a:t>Bien gestionado.</a:t>
          </a:r>
        </a:p>
      </dsp:txBody>
      <dsp:txXfrm>
        <a:off x="767372" y="0"/>
        <a:ext cx="2830442" cy="598195"/>
      </dsp:txXfrm>
    </dsp:sp>
    <dsp:sp modelId="{D307C169-CBC2-4B4B-A216-7EB355BCC5CF}">
      <dsp:nvSpPr>
        <dsp:cNvPr id="0" name=""/>
        <dsp:cNvSpPr/>
      </dsp:nvSpPr>
      <dsp:spPr>
        <a:xfrm>
          <a:off x="178429" y="1346934"/>
          <a:ext cx="207929" cy="207929"/>
        </a:xfrm>
        <a:prstGeom prst="rect">
          <a:avLst/>
        </a:prstGeom>
        <a:solidFill>
          <a:schemeClr val="bg2">
            <a:lumMod val="75000"/>
          </a:schemeClr>
        </a:solidFill>
        <a:ln w="9525" cap="rnd"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BC9B039D-E445-4749-A19A-A80E47E3C845}">
      <dsp:nvSpPr>
        <dsp:cNvPr id="0" name=""/>
        <dsp:cNvSpPr/>
      </dsp:nvSpPr>
      <dsp:spPr>
        <a:xfrm>
          <a:off x="119165" y="962824"/>
          <a:ext cx="4291220" cy="161488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0688" tIns="170688" rIns="170688" bIns="170688" numCol="1" spcCol="1270" anchor="ctr" anchorCtr="0">
          <a:noAutofit/>
        </a:bodyPr>
        <a:lstStyle/>
        <a:p>
          <a:pPr marL="0" lvl="0" indent="0" algn="just" defTabSz="1066800">
            <a:lnSpc>
              <a:spcPct val="150000"/>
            </a:lnSpc>
            <a:spcBef>
              <a:spcPct val="0"/>
            </a:spcBef>
            <a:spcAft>
              <a:spcPct val="35000"/>
            </a:spcAft>
            <a:buNone/>
          </a:pPr>
          <a:r>
            <a:rPr lang="es-ES" sz="2400" kern="1200" dirty="0"/>
            <a:t>   </a:t>
          </a:r>
          <a:r>
            <a:rPr lang="es-ES" sz="1800" kern="1200" dirty="0">
              <a:latin typeface="Book Antiqua" panose="02040602050305030304" pitchFamily="18" charset="0"/>
            </a:rPr>
            <a:t>Realizar Compras a largo plazo. Acceder a </a:t>
          </a:r>
          <a:r>
            <a:rPr lang="es-EC" sz="1800" kern="1200" dirty="0">
              <a:latin typeface="Book Antiqua" panose="02040602050305030304" pitchFamily="18" charset="0"/>
            </a:rPr>
            <a:t>créditos, préstamos al consumo y préstamos hipotecarios.</a:t>
          </a:r>
          <a:endParaRPr lang="es-ES" sz="1800" kern="1200" dirty="0">
            <a:latin typeface="Book Antiqua" panose="02040602050305030304" pitchFamily="18" charset="0"/>
          </a:endParaRPr>
        </a:p>
      </dsp:txBody>
      <dsp:txXfrm>
        <a:off x="119165" y="962824"/>
        <a:ext cx="4291220" cy="1614889"/>
      </dsp:txXfrm>
    </dsp:sp>
    <dsp:sp modelId="{4F1BD65B-61CF-45AA-BF50-D06C9556E569}">
      <dsp:nvSpPr>
        <dsp:cNvPr id="0" name=""/>
        <dsp:cNvSpPr/>
      </dsp:nvSpPr>
      <dsp:spPr>
        <a:xfrm flipV="1">
          <a:off x="4503840" y="657879"/>
          <a:ext cx="4314075" cy="213625"/>
        </a:xfrm>
        <a:prstGeom prst="rect">
          <a:avLst/>
        </a:prstGeom>
        <a:solidFill>
          <a:schemeClr val="tx2">
            <a:lumMod val="40000"/>
            <a:lumOff val="60000"/>
          </a:schemeClr>
        </a:solidFill>
        <a:ln w="9525" cap="rnd" cmpd="sng" algn="ctr">
          <a:solidFill>
            <a:schemeClr val="accent1">
              <a:hueOff val="0"/>
              <a:satOff val="0"/>
              <a:lumOff val="0"/>
              <a:alphaOff val="0"/>
            </a:schemeClr>
          </a:solidFill>
          <a:prstDash val="solid"/>
        </a:ln>
        <a:effectLst>
          <a:outerShdw blurRad="38100" dist="25400" dir="5400000" rotWithShape="0">
            <a:srgbClr val="000000">
              <a:alpha val="25000"/>
            </a:srgbClr>
          </a:outerShdw>
        </a:effectLst>
      </dsp:spPr>
      <dsp:style>
        <a:lnRef idx="1">
          <a:scrgbClr r="0" g="0" b="0"/>
        </a:lnRef>
        <a:fillRef idx="3">
          <a:scrgbClr r="0" g="0" b="0"/>
        </a:fillRef>
        <a:effectRef idx="2">
          <a:scrgbClr r="0" g="0" b="0"/>
        </a:effectRef>
        <a:fontRef idx="minor">
          <a:schemeClr val="lt1"/>
        </a:fontRef>
      </dsp:style>
    </dsp:sp>
    <dsp:sp modelId="{25C75DCF-04B3-48D0-8D8F-DBB4CF85EBE3}">
      <dsp:nvSpPr>
        <dsp:cNvPr id="0" name=""/>
        <dsp:cNvSpPr/>
      </dsp:nvSpPr>
      <dsp:spPr>
        <a:xfrm>
          <a:off x="4905833" y="186138"/>
          <a:ext cx="207934" cy="207934"/>
        </a:xfrm>
        <a:prstGeom prst="rect">
          <a:avLst/>
        </a:prstGeom>
        <a:solidFill>
          <a:schemeClr val="accent1">
            <a:lumMod val="60000"/>
            <a:lumOff val="40000"/>
            <a:alpha val="90000"/>
          </a:schemeClr>
        </a:solidFill>
        <a:ln w="9525" cap="rnd"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14F4F382-A397-4464-9524-57A8DAFDB4E5}">
      <dsp:nvSpPr>
        <dsp:cNvPr id="0" name=""/>
        <dsp:cNvSpPr/>
      </dsp:nvSpPr>
      <dsp:spPr>
        <a:xfrm>
          <a:off x="5245656" y="0"/>
          <a:ext cx="2830442" cy="59819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3340" tIns="35560" rIns="53340" bIns="35560" numCol="1" spcCol="1270" anchor="ctr" anchorCtr="0">
          <a:noAutofit/>
        </a:bodyPr>
        <a:lstStyle/>
        <a:p>
          <a:pPr marL="0" lvl="0" indent="0" algn="ctr" defTabSz="1244600">
            <a:lnSpc>
              <a:spcPct val="90000"/>
            </a:lnSpc>
            <a:spcBef>
              <a:spcPct val="0"/>
            </a:spcBef>
            <a:spcAft>
              <a:spcPct val="35000"/>
            </a:spcAft>
            <a:buNone/>
          </a:pPr>
          <a:r>
            <a:rPr lang="es-ES" sz="2800" b="1" i="1" kern="1200" dirty="0">
              <a:latin typeface="Book Antiqua" panose="02040602050305030304" pitchFamily="18" charset="0"/>
            </a:rPr>
            <a:t>Mal gestionado</a:t>
          </a:r>
          <a:r>
            <a:rPr lang="es-ES" sz="2000" kern="1200" dirty="0"/>
            <a:t>.</a:t>
          </a:r>
        </a:p>
      </dsp:txBody>
      <dsp:txXfrm>
        <a:off x="5245656" y="0"/>
        <a:ext cx="2830442" cy="598195"/>
      </dsp:txXfrm>
    </dsp:sp>
    <dsp:sp modelId="{D84303E9-BDD3-4F28-BA8A-B709B2A0F1F1}">
      <dsp:nvSpPr>
        <dsp:cNvPr id="0" name=""/>
        <dsp:cNvSpPr/>
      </dsp:nvSpPr>
      <dsp:spPr>
        <a:xfrm>
          <a:off x="4554723" y="1397924"/>
          <a:ext cx="207929" cy="207929"/>
        </a:xfrm>
        <a:prstGeom prst="rect">
          <a:avLst/>
        </a:prstGeom>
        <a:solidFill>
          <a:schemeClr val="bg2">
            <a:lumMod val="75000"/>
          </a:schemeClr>
        </a:solidFill>
        <a:ln w="9525" cap="rnd"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267993EC-7E8D-435F-B966-C74D32CCD9F1}">
      <dsp:nvSpPr>
        <dsp:cNvPr id="0" name=""/>
        <dsp:cNvSpPr/>
      </dsp:nvSpPr>
      <dsp:spPr>
        <a:xfrm>
          <a:off x="4851252" y="1218209"/>
          <a:ext cx="3689500" cy="94561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8016" tIns="128016" rIns="128016" bIns="128016" numCol="1" spcCol="1270" anchor="ctr" anchorCtr="0">
          <a:noAutofit/>
        </a:bodyPr>
        <a:lstStyle/>
        <a:p>
          <a:pPr marL="0" lvl="0" indent="0" algn="just" defTabSz="800100">
            <a:lnSpc>
              <a:spcPct val="150000"/>
            </a:lnSpc>
            <a:spcBef>
              <a:spcPct val="0"/>
            </a:spcBef>
            <a:spcAft>
              <a:spcPct val="35000"/>
            </a:spcAft>
            <a:buNone/>
          </a:pPr>
          <a:r>
            <a:rPr lang="es-EC" sz="1800" kern="1200" dirty="0">
              <a:latin typeface="Book Antiqua" panose="02040602050305030304" pitchFamily="18" charset="0"/>
            </a:rPr>
            <a:t>Morosidad, expropiación de bienes,  exclusión y pobreza. </a:t>
          </a:r>
          <a:endParaRPr lang="es-ES" sz="1800" kern="1200" dirty="0">
            <a:latin typeface="Book Antiqua" panose="02040602050305030304" pitchFamily="18" charset="0"/>
          </a:endParaRPr>
        </a:p>
      </dsp:txBody>
      <dsp:txXfrm>
        <a:off x="4851252" y="1218209"/>
        <a:ext cx="3689500" cy="945613"/>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20FC751-CDBE-461B-A13E-E105E133ED70}">
      <dsp:nvSpPr>
        <dsp:cNvPr id="0" name=""/>
        <dsp:cNvSpPr/>
      </dsp:nvSpPr>
      <dsp:spPr>
        <a:xfrm rot="5400000">
          <a:off x="-185662" y="185938"/>
          <a:ext cx="1237750" cy="866425"/>
        </a:xfrm>
        <a:prstGeom prst="chevron">
          <a:avLst/>
        </a:prstGeom>
        <a:gradFill rotWithShape="0">
          <a:gsLst>
            <a:gs pos="0">
              <a:schemeClr val="accent1">
                <a:hueOff val="0"/>
                <a:satOff val="0"/>
                <a:lumOff val="0"/>
                <a:alphaOff val="0"/>
                <a:tint val="96000"/>
                <a:lumMod val="104000"/>
              </a:schemeClr>
            </a:gs>
            <a:gs pos="100000">
              <a:schemeClr val="accent1">
                <a:hueOff val="0"/>
                <a:satOff val="0"/>
                <a:lumOff val="0"/>
                <a:alphaOff val="0"/>
                <a:shade val="98000"/>
                <a:lumMod val="94000"/>
              </a:schemeClr>
            </a:gs>
          </a:gsLst>
          <a:lin ang="5400000" scaled="0"/>
        </a:gradFill>
        <a:ln w="9525" cap="rnd" cmpd="sng" algn="ctr">
          <a:solidFill>
            <a:schemeClr val="accent1">
              <a:hueOff val="0"/>
              <a:satOff val="0"/>
              <a:lumOff val="0"/>
              <a:alphaOff val="0"/>
            </a:schemeClr>
          </a:solidFill>
          <a:prstDash val="solid"/>
        </a:ln>
        <a:effectLst>
          <a:outerShdw blurRad="38100" dist="25400" dir="5400000" rotWithShape="0">
            <a:srgbClr val="000000">
              <a:alpha val="25000"/>
            </a:srgbClr>
          </a:outerShdw>
        </a:effectLst>
        <a:scene3d>
          <a:camera prst="orthographicFront"/>
          <a:lightRig rig="flat" dir="t"/>
        </a:scene3d>
        <a:sp3d prstMaterial="plastic">
          <a:bevelT w="120900" h="88900"/>
          <a:bevelB w="88900" h="31750" prst="angle"/>
        </a:sp3d>
      </dsp:spPr>
      <dsp:style>
        <a:lnRef idx="1">
          <a:scrgbClr r="0" g="0" b="0"/>
        </a:lnRef>
        <a:fillRef idx="3">
          <a:scrgbClr r="0" g="0" b="0"/>
        </a:fillRef>
        <a:effectRef idx="2">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1066800">
            <a:lnSpc>
              <a:spcPct val="90000"/>
            </a:lnSpc>
            <a:spcBef>
              <a:spcPct val="0"/>
            </a:spcBef>
            <a:spcAft>
              <a:spcPct val="35000"/>
            </a:spcAft>
            <a:buNone/>
          </a:pPr>
          <a:endParaRPr lang="es-ES" sz="2400" kern="1200" dirty="0"/>
        </a:p>
      </dsp:txBody>
      <dsp:txXfrm rot="-5400000">
        <a:off x="1" y="433489"/>
        <a:ext cx="866425" cy="371325"/>
      </dsp:txXfrm>
    </dsp:sp>
    <dsp:sp modelId="{B335A9EE-DEBD-4D16-89C5-E7F21F74B2D3}">
      <dsp:nvSpPr>
        <dsp:cNvPr id="0" name=""/>
        <dsp:cNvSpPr/>
      </dsp:nvSpPr>
      <dsp:spPr>
        <a:xfrm rot="5400000">
          <a:off x="4488643" y="-3621943"/>
          <a:ext cx="804537" cy="8048974"/>
        </a:xfrm>
        <a:prstGeom prst="round2SameRect">
          <a:avLst/>
        </a:prstGeom>
        <a:solidFill>
          <a:schemeClr val="lt1">
            <a:alpha val="90000"/>
            <a:hueOff val="0"/>
            <a:satOff val="0"/>
            <a:lumOff val="0"/>
            <a:alphaOff val="0"/>
          </a:schemeClr>
        </a:solidFill>
        <a:ln w="9525" cap="rnd" cmpd="sng" algn="ctr">
          <a:solidFill>
            <a:schemeClr val="accent1">
              <a:hueOff val="0"/>
              <a:satOff val="0"/>
              <a:lumOff val="0"/>
              <a:alphaOff val="0"/>
            </a:schemeClr>
          </a:solidFill>
          <a:prstDash val="solid"/>
        </a:ln>
        <a:effectLst>
          <a:outerShdw blurRad="38100" dist="25400" dir="5400000" rotWithShape="0">
            <a:srgbClr val="000000">
              <a:alpha val="25000"/>
            </a:srgbClr>
          </a:outerShdw>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156464" tIns="13970" rIns="13970" bIns="13970" numCol="1" spcCol="1270" anchor="ctr" anchorCtr="0">
          <a:noAutofit/>
        </a:bodyPr>
        <a:lstStyle/>
        <a:p>
          <a:pPr marL="228600" lvl="1" indent="-228600" algn="l" defTabSz="977900">
            <a:lnSpc>
              <a:spcPct val="90000"/>
            </a:lnSpc>
            <a:spcBef>
              <a:spcPct val="0"/>
            </a:spcBef>
            <a:spcAft>
              <a:spcPct val="15000"/>
            </a:spcAft>
            <a:buChar char="•"/>
          </a:pPr>
          <a:r>
            <a:rPr lang="es-EC" sz="2200" kern="1200" dirty="0">
              <a:latin typeface="Book Antiqua" panose="02040602050305030304" pitchFamily="18" charset="0"/>
            </a:rPr>
            <a:t>Mejora comprensión productos y servicios financieros</a:t>
          </a:r>
          <a:r>
            <a:rPr lang="es-EC" sz="1600" kern="1200" dirty="0"/>
            <a:t>.</a:t>
          </a:r>
          <a:endParaRPr lang="es-ES" sz="1600" kern="1200" dirty="0"/>
        </a:p>
      </dsp:txBody>
      <dsp:txXfrm rot="-5400000">
        <a:off x="866425" y="39549"/>
        <a:ext cx="8009700" cy="725989"/>
      </dsp:txXfrm>
    </dsp:sp>
    <dsp:sp modelId="{7CA12498-CDF6-4FB1-B3BE-D29C35809A68}">
      <dsp:nvSpPr>
        <dsp:cNvPr id="0" name=""/>
        <dsp:cNvSpPr/>
      </dsp:nvSpPr>
      <dsp:spPr>
        <a:xfrm rot="5400000">
          <a:off x="-185662" y="1223592"/>
          <a:ext cx="1237750" cy="866425"/>
        </a:xfrm>
        <a:prstGeom prst="chevron">
          <a:avLst/>
        </a:prstGeom>
        <a:gradFill rotWithShape="0">
          <a:gsLst>
            <a:gs pos="0">
              <a:schemeClr val="accent1">
                <a:hueOff val="0"/>
                <a:satOff val="0"/>
                <a:lumOff val="0"/>
                <a:alphaOff val="0"/>
                <a:tint val="96000"/>
                <a:lumMod val="104000"/>
              </a:schemeClr>
            </a:gs>
            <a:gs pos="100000">
              <a:schemeClr val="accent1">
                <a:hueOff val="0"/>
                <a:satOff val="0"/>
                <a:lumOff val="0"/>
                <a:alphaOff val="0"/>
                <a:shade val="98000"/>
                <a:lumMod val="94000"/>
              </a:schemeClr>
            </a:gs>
          </a:gsLst>
          <a:lin ang="5400000" scaled="0"/>
        </a:gradFill>
        <a:ln w="9525" cap="rnd" cmpd="sng" algn="ctr">
          <a:solidFill>
            <a:schemeClr val="accent1">
              <a:hueOff val="0"/>
              <a:satOff val="0"/>
              <a:lumOff val="0"/>
              <a:alphaOff val="0"/>
            </a:schemeClr>
          </a:solidFill>
          <a:prstDash val="solid"/>
        </a:ln>
        <a:effectLst>
          <a:outerShdw blurRad="38100" dist="25400" dir="5400000" rotWithShape="0">
            <a:srgbClr val="000000">
              <a:alpha val="25000"/>
            </a:srgbClr>
          </a:outerShdw>
        </a:effectLst>
        <a:scene3d>
          <a:camera prst="orthographicFront"/>
          <a:lightRig rig="flat" dir="t"/>
        </a:scene3d>
        <a:sp3d prstMaterial="plastic">
          <a:bevelT w="120900" h="88900"/>
          <a:bevelB w="88900" h="31750" prst="angle"/>
        </a:sp3d>
      </dsp:spPr>
      <dsp:style>
        <a:lnRef idx="1">
          <a:scrgbClr r="0" g="0" b="0"/>
        </a:lnRef>
        <a:fillRef idx="3">
          <a:scrgbClr r="0" g="0" b="0"/>
        </a:fillRef>
        <a:effectRef idx="2">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endParaRPr lang="es-ES" sz="2000" kern="1200" dirty="0"/>
        </a:p>
      </dsp:txBody>
      <dsp:txXfrm rot="-5400000">
        <a:off x="1" y="1471143"/>
        <a:ext cx="866425" cy="371325"/>
      </dsp:txXfrm>
    </dsp:sp>
    <dsp:sp modelId="{FA67B38A-F684-4A61-B8BE-98F9D4EA566B}">
      <dsp:nvSpPr>
        <dsp:cNvPr id="0" name=""/>
        <dsp:cNvSpPr/>
      </dsp:nvSpPr>
      <dsp:spPr>
        <a:xfrm rot="5400000">
          <a:off x="4488643" y="-2584288"/>
          <a:ext cx="804537" cy="8048974"/>
        </a:xfrm>
        <a:prstGeom prst="round2SameRect">
          <a:avLst/>
        </a:prstGeom>
        <a:solidFill>
          <a:schemeClr val="lt1">
            <a:alpha val="90000"/>
            <a:hueOff val="0"/>
            <a:satOff val="0"/>
            <a:lumOff val="0"/>
            <a:alphaOff val="0"/>
          </a:schemeClr>
        </a:solidFill>
        <a:ln w="9525" cap="rnd" cmpd="sng" algn="ctr">
          <a:solidFill>
            <a:schemeClr val="accent1">
              <a:hueOff val="0"/>
              <a:satOff val="0"/>
              <a:lumOff val="0"/>
              <a:alphaOff val="0"/>
            </a:schemeClr>
          </a:solidFill>
          <a:prstDash val="solid"/>
        </a:ln>
        <a:effectLst>
          <a:outerShdw blurRad="38100" dist="25400" dir="5400000" rotWithShape="0">
            <a:srgbClr val="000000">
              <a:alpha val="25000"/>
            </a:srgbClr>
          </a:outerShdw>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156464" tIns="13970" rIns="13970" bIns="13970" numCol="1" spcCol="1270" anchor="ctr" anchorCtr="0">
          <a:noAutofit/>
        </a:bodyPr>
        <a:lstStyle/>
        <a:p>
          <a:pPr marL="228600" lvl="1" indent="-228600" algn="l" defTabSz="977900">
            <a:lnSpc>
              <a:spcPct val="90000"/>
            </a:lnSpc>
            <a:spcBef>
              <a:spcPct val="0"/>
            </a:spcBef>
            <a:spcAft>
              <a:spcPct val="15000"/>
            </a:spcAft>
            <a:buChar char="•"/>
          </a:pPr>
          <a:r>
            <a:rPr lang="es-EC" sz="2200" kern="1200" dirty="0">
              <a:latin typeface="Book Antiqua" panose="02040602050305030304" pitchFamily="18" charset="0"/>
            </a:rPr>
            <a:t>identificar riesgos y oportunidades financieras</a:t>
          </a:r>
          <a:r>
            <a:rPr lang="es-EC" sz="1600" kern="1200" dirty="0"/>
            <a:t>.</a:t>
          </a:r>
          <a:endParaRPr lang="es-ES" sz="1600" kern="1200" dirty="0"/>
        </a:p>
      </dsp:txBody>
      <dsp:txXfrm rot="-5400000">
        <a:off x="866425" y="1077204"/>
        <a:ext cx="8009700" cy="725989"/>
      </dsp:txXfrm>
    </dsp:sp>
    <dsp:sp modelId="{B37DC22C-8591-49B5-9C53-6A99CF3039C9}">
      <dsp:nvSpPr>
        <dsp:cNvPr id="0" name=""/>
        <dsp:cNvSpPr/>
      </dsp:nvSpPr>
      <dsp:spPr>
        <a:xfrm rot="5400000">
          <a:off x="-185662" y="2261247"/>
          <a:ext cx="1237750" cy="866425"/>
        </a:xfrm>
        <a:prstGeom prst="chevron">
          <a:avLst/>
        </a:prstGeom>
        <a:gradFill rotWithShape="0">
          <a:gsLst>
            <a:gs pos="0">
              <a:schemeClr val="accent1">
                <a:hueOff val="0"/>
                <a:satOff val="0"/>
                <a:lumOff val="0"/>
                <a:alphaOff val="0"/>
                <a:tint val="96000"/>
                <a:lumMod val="104000"/>
              </a:schemeClr>
            </a:gs>
            <a:gs pos="100000">
              <a:schemeClr val="accent1">
                <a:hueOff val="0"/>
                <a:satOff val="0"/>
                <a:lumOff val="0"/>
                <a:alphaOff val="0"/>
                <a:shade val="98000"/>
                <a:lumMod val="94000"/>
              </a:schemeClr>
            </a:gs>
          </a:gsLst>
          <a:lin ang="5400000" scaled="0"/>
        </a:gradFill>
        <a:ln w="9525" cap="rnd" cmpd="sng" algn="ctr">
          <a:solidFill>
            <a:schemeClr val="accent1">
              <a:hueOff val="0"/>
              <a:satOff val="0"/>
              <a:lumOff val="0"/>
              <a:alphaOff val="0"/>
            </a:schemeClr>
          </a:solidFill>
          <a:prstDash val="solid"/>
        </a:ln>
        <a:effectLst>
          <a:outerShdw blurRad="38100" dist="25400" dir="5400000" rotWithShape="0">
            <a:srgbClr val="000000">
              <a:alpha val="25000"/>
            </a:srgbClr>
          </a:outerShdw>
        </a:effectLst>
        <a:scene3d>
          <a:camera prst="orthographicFront"/>
          <a:lightRig rig="flat" dir="t"/>
        </a:scene3d>
        <a:sp3d prstMaterial="plastic">
          <a:bevelT w="120900" h="88900"/>
          <a:bevelB w="88900" h="31750" prst="angle"/>
        </a:sp3d>
      </dsp:spPr>
      <dsp:style>
        <a:lnRef idx="1">
          <a:scrgbClr r="0" g="0" b="0"/>
        </a:lnRef>
        <a:fillRef idx="3">
          <a:scrgbClr r="0" g="0" b="0"/>
        </a:fillRef>
        <a:effectRef idx="2">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endParaRPr lang="es-ES" sz="2000" kern="1200" dirty="0"/>
        </a:p>
      </dsp:txBody>
      <dsp:txXfrm rot="-5400000">
        <a:off x="1" y="2508798"/>
        <a:ext cx="866425" cy="371325"/>
      </dsp:txXfrm>
    </dsp:sp>
    <dsp:sp modelId="{30E64C03-F2E2-47A4-B79E-D14FE1D8E5AB}">
      <dsp:nvSpPr>
        <dsp:cNvPr id="0" name=""/>
        <dsp:cNvSpPr/>
      </dsp:nvSpPr>
      <dsp:spPr>
        <a:xfrm rot="5400000">
          <a:off x="4488643" y="-1546633"/>
          <a:ext cx="804537" cy="8048974"/>
        </a:xfrm>
        <a:prstGeom prst="round2SameRect">
          <a:avLst/>
        </a:prstGeom>
        <a:solidFill>
          <a:schemeClr val="lt1">
            <a:alpha val="90000"/>
            <a:hueOff val="0"/>
            <a:satOff val="0"/>
            <a:lumOff val="0"/>
            <a:alphaOff val="0"/>
          </a:schemeClr>
        </a:solidFill>
        <a:ln w="9525" cap="rnd" cmpd="sng" algn="ctr">
          <a:solidFill>
            <a:schemeClr val="accent1">
              <a:hueOff val="0"/>
              <a:satOff val="0"/>
              <a:lumOff val="0"/>
              <a:alphaOff val="0"/>
            </a:schemeClr>
          </a:solidFill>
          <a:prstDash val="solid"/>
        </a:ln>
        <a:effectLst>
          <a:outerShdw blurRad="38100" dist="25400" dir="5400000" rotWithShape="0">
            <a:srgbClr val="000000">
              <a:alpha val="25000"/>
            </a:srgbClr>
          </a:outerShdw>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156464" tIns="13970" rIns="13970" bIns="13970" numCol="1" spcCol="1270" anchor="ctr" anchorCtr="0">
          <a:noAutofit/>
        </a:bodyPr>
        <a:lstStyle/>
        <a:p>
          <a:pPr marL="228600" lvl="1" indent="-228600" algn="l" defTabSz="977900">
            <a:lnSpc>
              <a:spcPct val="90000"/>
            </a:lnSpc>
            <a:spcBef>
              <a:spcPct val="0"/>
            </a:spcBef>
            <a:spcAft>
              <a:spcPct val="15000"/>
            </a:spcAft>
            <a:buChar char="•"/>
          </a:pPr>
          <a:r>
            <a:rPr lang="es-EC" sz="2200" kern="1200" dirty="0">
              <a:latin typeface="Book Antiqua" panose="02040602050305030304" pitchFamily="18" charset="0"/>
            </a:rPr>
            <a:t>Habilidad al momento de tomar decisiones. </a:t>
          </a:r>
          <a:endParaRPr lang="es-ES" sz="2200" kern="1200" dirty="0">
            <a:latin typeface="Book Antiqua" panose="02040602050305030304" pitchFamily="18" charset="0"/>
          </a:endParaRPr>
        </a:p>
      </dsp:txBody>
      <dsp:txXfrm rot="-5400000">
        <a:off x="866425" y="2114859"/>
        <a:ext cx="8009700" cy="725989"/>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054DF6F-17BE-4ABB-A89E-2A28D8B84A98}">
      <dsp:nvSpPr>
        <dsp:cNvPr id="0" name=""/>
        <dsp:cNvSpPr/>
      </dsp:nvSpPr>
      <dsp:spPr>
        <a:xfrm>
          <a:off x="3702" y="0"/>
          <a:ext cx="3666251" cy="892537"/>
        </a:xfrm>
        <a:prstGeom prst="roundRect">
          <a:avLst>
            <a:gd name="adj" fmla="val 10000"/>
          </a:avLst>
        </a:prstGeom>
        <a:solidFill>
          <a:schemeClr val="accent1">
            <a:hueOff val="0"/>
            <a:satOff val="0"/>
            <a:lumOff val="0"/>
            <a:alphaOff val="0"/>
          </a:schemeClr>
        </a:solidFill>
        <a:ln>
          <a:noFill/>
        </a:ln>
        <a:effectLst>
          <a:outerShdw blurRad="38100" dist="25400" dir="5400000" rotWithShape="0">
            <a:srgbClr val="000000">
              <a:alpha val="2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es-EC" sz="1800" kern="1200" dirty="0">
              <a:latin typeface="Book Antiqua" panose="02040602050305030304" pitchFamily="18" charset="0"/>
            </a:rPr>
            <a:t> P1. Mejorar el bienestar económico.</a:t>
          </a:r>
          <a:endParaRPr lang="es-ES" sz="1800" kern="1200" dirty="0">
            <a:latin typeface="Book Antiqua" panose="02040602050305030304" pitchFamily="18" charset="0"/>
          </a:endParaRPr>
        </a:p>
      </dsp:txBody>
      <dsp:txXfrm>
        <a:off x="29844" y="26142"/>
        <a:ext cx="2387270" cy="840253"/>
      </dsp:txXfrm>
    </dsp:sp>
    <dsp:sp modelId="{37588120-0C7D-4C82-8E10-5C758230428B}">
      <dsp:nvSpPr>
        <dsp:cNvPr id="0" name=""/>
        <dsp:cNvSpPr/>
      </dsp:nvSpPr>
      <dsp:spPr>
        <a:xfrm>
          <a:off x="232056" y="1052515"/>
          <a:ext cx="3666251" cy="1126037"/>
        </a:xfrm>
        <a:prstGeom prst="roundRect">
          <a:avLst>
            <a:gd name="adj" fmla="val 10000"/>
          </a:avLst>
        </a:prstGeom>
        <a:solidFill>
          <a:schemeClr val="accent1">
            <a:hueOff val="0"/>
            <a:satOff val="0"/>
            <a:lumOff val="0"/>
            <a:alphaOff val="0"/>
          </a:schemeClr>
        </a:solidFill>
        <a:ln>
          <a:noFill/>
        </a:ln>
        <a:effectLst>
          <a:outerShdw blurRad="38100" dist="25400" dir="5400000" rotWithShape="0">
            <a:srgbClr val="000000">
              <a:alpha val="2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es-EC" sz="1800" kern="1200" dirty="0">
              <a:latin typeface="Book Antiqua" panose="02040602050305030304" pitchFamily="18" charset="0"/>
            </a:rPr>
            <a:t> P2. Utilizar producto o servicio para buenas decisiones financieras</a:t>
          </a:r>
          <a:r>
            <a:rPr lang="es-EC" sz="1400" kern="1200" dirty="0"/>
            <a:t>. </a:t>
          </a:r>
          <a:endParaRPr lang="es-ES" sz="1400" kern="1200" dirty="0"/>
        </a:p>
      </dsp:txBody>
      <dsp:txXfrm>
        <a:off x="265036" y="1085495"/>
        <a:ext cx="2495462" cy="1060077"/>
      </dsp:txXfrm>
    </dsp:sp>
    <dsp:sp modelId="{6089A35A-8D58-4D71-B529-FA9841FA3165}">
      <dsp:nvSpPr>
        <dsp:cNvPr id="0" name=""/>
        <dsp:cNvSpPr/>
      </dsp:nvSpPr>
      <dsp:spPr>
        <a:xfrm>
          <a:off x="503305" y="2324099"/>
          <a:ext cx="3666251" cy="1055199"/>
        </a:xfrm>
        <a:prstGeom prst="roundRect">
          <a:avLst>
            <a:gd name="adj" fmla="val 10000"/>
          </a:avLst>
        </a:prstGeom>
        <a:solidFill>
          <a:schemeClr val="accent1">
            <a:hueOff val="0"/>
            <a:satOff val="0"/>
            <a:lumOff val="0"/>
            <a:alphaOff val="0"/>
          </a:schemeClr>
        </a:solidFill>
        <a:ln>
          <a:noFill/>
        </a:ln>
        <a:effectLst>
          <a:outerShdw blurRad="38100" dist="25400" dir="5400000" rotWithShape="0">
            <a:srgbClr val="000000">
              <a:alpha val="2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es-EC" sz="1800" kern="1200" dirty="0">
              <a:latin typeface="Book Antiqua" panose="02040602050305030304" pitchFamily="18" charset="0"/>
            </a:rPr>
            <a:t> P3. Tener acceso a información financiera clara y comprensible.</a:t>
          </a:r>
          <a:endParaRPr lang="es-ES" sz="1800" kern="1200" dirty="0">
            <a:latin typeface="Book Antiqua" panose="02040602050305030304" pitchFamily="18" charset="0"/>
          </a:endParaRPr>
        </a:p>
      </dsp:txBody>
      <dsp:txXfrm>
        <a:off x="534211" y="2355005"/>
        <a:ext cx="2499610" cy="993387"/>
      </dsp:txXfrm>
    </dsp:sp>
    <dsp:sp modelId="{DCB05E92-7A42-45BE-A660-4BE1A56D08E3}">
      <dsp:nvSpPr>
        <dsp:cNvPr id="0" name=""/>
        <dsp:cNvSpPr/>
      </dsp:nvSpPr>
      <dsp:spPr>
        <a:xfrm>
          <a:off x="3077116" y="719869"/>
          <a:ext cx="369228" cy="489436"/>
        </a:xfrm>
        <a:prstGeom prst="downArrow">
          <a:avLst>
            <a:gd name="adj1" fmla="val 55000"/>
            <a:gd name="adj2" fmla="val 45000"/>
          </a:avLst>
        </a:prstGeom>
        <a:solidFill>
          <a:schemeClr val="accent1">
            <a:alpha val="90000"/>
            <a:tint val="4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None/>
          </a:pPr>
          <a:endParaRPr lang="es-ES" sz="2400" kern="1200"/>
        </a:p>
      </dsp:txBody>
      <dsp:txXfrm>
        <a:off x="3160192" y="719869"/>
        <a:ext cx="203076" cy="398052"/>
      </dsp:txXfrm>
    </dsp:sp>
    <dsp:sp modelId="{9D963C33-F954-43AD-8070-302C0222F4DF}">
      <dsp:nvSpPr>
        <dsp:cNvPr id="0" name=""/>
        <dsp:cNvSpPr/>
      </dsp:nvSpPr>
      <dsp:spPr>
        <a:xfrm>
          <a:off x="3223761" y="1996709"/>
          <a:ext cx="358008" cy="482373"/>
        </a:xfrm>
        <a:prstGeom prst="downArrow">
          <a:avLst>
            <a:gd name="adj1" fmla="val 55000"/>
            <a:gd name="adj2" fmla="val 45000"/>
          </a:avLst>
        </a:prstGeom>
        <a:solidFill>
          <a:schemeClr val="accent1">
            <a:alpha val="90000"/>
            <a:tint val="4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29210" tIns="29210" rIns="29210" bIns="29210" numCol="1" spcCol="1270" anchor="ctr" anchorCtr="0">
          <a:noAutofit/>
        </a:bodyPr>
        <a:lstStyle/>
        <a:p>
          <a:pPr marL="0" lvl="0" indent="0" algn="ctr" defTabSz="1022350">
            <a:lnSpc>
              <a:spcPct val="90000"/>
            </a:lnSpc>
            <a:spcBef>
              <a:spcPct val="0"/>
            </a:spcBef>
            <a:spcAft>
              <a:spcPct val="35000"/>
            </a:spcAft>
            <a:buNone/>
          </a:pPr>
          <a:endParaRPr lang="es-ES" sz="2300" kern="1200"/>
        </a:p>
      </dsp:txBody>
      <dsp:txXfrm>
        <a:off x="3304313" y="1996709"/>
        <a:ext cx="196904" cy="393766"/>
      </dsp:txXfrm>
    </dsp:sp>
  </dsp:spTree>
</dsp:drawing>
</file>

<file path=ppt/diagrams/layout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10.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11.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12.xml><?xml version="1.0" encoding="utf-8"?>
<dgm:layoutDef xmlns:dgm="http://schemas.openxmlformats.org/drawingml/2006/diagram" xmlns:a="http://schemas.openxmlformats.org/drawingml/2006/main" uniqueId="urn:microsoft.com/office/officeart/2005/8/layout/radial5">
  <dgm:title val=""/>
  <dgm:desc val=""/>
  <dgm:catLst>
    <dgm:cat type="relationship" pri="23000"/>
    <dgm:cat type="cycle" pri="1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alg type="cycle">
          <dgm:param type="stAng" val="0"/>
          <dgm:param type="spanAng" val="360"/>
          <dgm:param type="ctrShpMap" val="fNode"/>
        </dgm:alg>
      </dgm:if>
      <dgm:else name="Name3">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parTrans" refType="w" refFor="ch" refForName="centerShape" fact="0.4"/>
      <dgm:constr type="w" for="ch" forName="node" refType="w" refFor="ch" refForName="centerShape" op="equ" fact="1.25"/>
      <dgm:constr type="sp" refType="w" refFor="ch" refForName="centerShape" op="equ" fact="0.4"/>
      <dgm:constr type="sibSp" refType="w" refFor="ch" refForName="node" fact="0.3"/>
      <dgm:constr type="primFontSz" for="ch" forName="centerShape" val="65"/>
      <dgm:constr type="primFontSz" for="des" forName="node" op="equ" val="65"/>
      <dgm:constr type="primFontSz" for="des" forName="node" refType="primFontSz" refFor="ch" refForName="centerShape" op="lte"/>
      <dgm:constr type="primFontSz" for="des" forName="connectorText" op="equ" val="55"/>
      <dgm:constr type="primFontSz" for="des" forName="connectorText" refType="primFontSz" refFor="ch" refForName="centerShape" op="lte" fact="0.8"/>
      <dgm:constr type="primFontSz" for="des" forName="connectorText" refType="primFontSz" refFor="des" refForName="node" op="lte"/>
    </dgm:constrLst>
    <dgm:choose name="Name4">
      <dgm:if name="Name5" axis="ch ch" ptType="node node" st="1 1" cnt="1 0" func="cnt" op="lte" val="6">
        <dgm:ruleLst>
          <dgm:rule type="w" for="ch" forName="node" val="NaN" fact="1" max="NaN"/>
        </dgm:ruleLst>
      </dgm:if>
      <dgm:if name="Name6" axis="ch ch" ptType="node node" st="1 1" cnt="1 0" func="cnt" op="lte" val="8">
        <dgm:ruleLst>
          <dgm:rule type="w" for="ch" forName="node" val="NaN" fact="0.9" max="NaN"/>
        </dgm:ruleLst>
      </dgm:if>
      <dgm:if name="Name7" axis="ch ch" ptType="node node" st="1 1" cnt="1 0" func="cnt" op="lte" val="10">
        <dgm:ruleLst>
          <dgm:rule type="w" for="ch" forName="node" val="NaN" fact="0.8" max="NaN"/>
        </dgm:ruleLst>
      </dgm:if>
      <dgm:if name="Name8" axis="ch ch" ptType="node node" st="1 1" cnt="1 0" func="cnt" op="lte" val="12">
        <dgm:ruleLst>
          <dgm:rule type="w" for="ch" forName="node" val="NaN" fact="0.7" max="NaN"/>
        </dgm:ruleLst>
      </dgm:if>
      <dgm:if name="Name9" axis="ch ch" ptType="node node" st="1 1" cnt="1 0" func="cnt" op="lte" val="14">
        <dgm:ruleLst>
          <dgm:rule type="w" for="ch" forName="node" val="NaN" fact="0.6" max="NaN"/>
        </dgm:ruleLst>
      </dgm:if>
      <dgm:else name="Name10">
        <dgm:ruleLst>
          <dgm:rule type="w" for="ch" forName="node" val="NaN" fact="0.5" max="NaN"/>
        </dgm:ruleLst>
      </dgm:else>
    </dgm:choose>
    <dgm:forEach name="Name11"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12" axis="ch">
        <dgm:forEach name="Name13" axis="self" ptType="parTrans">
          <dgm:layoutNode name="parTrans" styleLbl="sibTrans2D1">
            <dgm:alg type="conn">
              <dgm:param type="begPts" val="auto"/>
              <dgm:param type="endPts" val="auto"/>
            </dgm:alg>
            <dgm:shape xmlns:r="http://schemas.openxmlformats.org/officeDocument/2006/relationships" type="conn" r:blip="">
              <dgm:adjLst/>
            </dgm:shape>
            <dgm:presOf axis="self"/>
            <dgm:constrLst>
              <dgm:constr type="h" refType="w" fact="0.85"/>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name="Name14"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w" val="INF" fact="NaN" max="NaN"/>
              <dgm:rule type="primFontSz" val="5" fact="NaN" max="NaN"/>
            </dgm:ruleLst>
          </dgm:layoutNode>
        </dgm:forEach>
      </dgm:forEach>
    </dgm:forEach>
  </dgm:layoutNode>
</dgm:layoutDef>
</file>

<file path=ppt/diagrams/layout13.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14.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15.xml><?xml version="1.0" encoding="utf-8"?>
<dgm:layoutDef xmlns:dgm="http://schemas.openxmlformats.org/drawingml/2006/diagram" xmlns:a="http://schemas.openxmlformats.org/drawingml/2006/main" uniqueId="urn:microsoft.com/office/officeart/2005/8/layout/balance1">
  <dgm:title val=""/>
  <dgm:desc val=""/>
  <dgm:catLst>
    <dgm:cat type="relationship" pri="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23">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25" srcId="2" destId="23" srcOrd="0" destOrd="0"/>
      </dgm:cxnLst>
      <dgm:bg/>
      <dgm:whole/>
    </dgm:dataModel>
  </dgm:sampData>
  <dgm:styleData>
    <dgm:dataModel>
      <dgm:ptLst>
        <dgm:pt modelId="0" type="doc"/>
        <dgm:pt modelId="1"/>
        <dgm:pt modelId="11"/>
        <dgm:pt modelId="12"/>
        <dgm:pt modelId="2"/>
        <dgm:pt modelId="21"/>
        <dgm:pt modelId="22"/>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Lst>
      <dgm:bg/>
      <dgm:whole/>
    </dgm:dataModel>
  </dgm:styleData>
  <dgm:clrData>
    <dgm:dataModel>
      <dgm:ptLst>
        <dgm:pt modelId="0" type="doc"/>
        <dgm:pt modelId="1"/>
        <dgm:pt modelId="11"/>
        <dgm:pt modelId="12"/>
        <dgm:pt modelId="13"/>
        <dgm:pt modelId="2"/>
        <dgm:pt modelId="21"/>
        <dgm:pt modelId="22"/>
        <dgm:pt modelId="23"/>
      </dgm:ptLst>
      <dgm:cxnLst>
        <dgm:cxn modelId="4" srcId="0" destId="1" srcOrd="0" destOrd="0"/>
        <dgm:cxn modelId="5" srcId="0" destId="2" srcOrd="1" destOrd="0"/>
        <dgm:cxn modelId="15" srcId="1" destId="11" srcOrd="0" destOrd="0"/>
        <dgm:cxn modelId="16" srcId="1" destId="12" srcOrd="0" destOrd="0"/>
        <dgm:cxn modelId="17" srcId="1" destId="13" srcOrd="0" destOrd="0"/>
        <dgm:cxn modelId="25" srcId="2" destId="21" srcOrd="0" destOrd="0"/>
        <dgm:cxn modelId="26" srcId="2" destId="22" srcOrd="0" destOrd="0"/>
        <dgm:cxn modelId="27" srcId="2" destId="23" srcOrd="0" destOrd="0"/>
      </dgm:cxnLst>
      <dgm:bg/>
      <dgm:whole/>
    </dgm:dataModel>
  </dgm:clrData>
  <dgm:layoutNode name="outerComposite">
    <dgm:varLst>
      <dgm:chMax val="2"/>
      <dgm:animLvl val="lvl"/>
      <dgm:resizeHandles val="exact"/>
    </dgm:varLst>
    <dgm:alg type="composite">
      <dgm:param type="ar" val="1"/>
    </dgm:alg>
    <dgm:shape xmlns:r="http://schemas.openxmlformats.org/officeDocument/2006/relationships" r:blip="">
      <dgm:adjLst/>
    </dgm:shape>
    <dgm:presOf/>
    <dgm:constrLst>
      <dgm:constr type="h" for="ch" forName="parentComposite" refType="h" refFor="ch" refForName="dummyMaxCanvas" op="equ" fact="0.2"/>
      <dgm:constr type="t" for="ch" forName="parentComposite"/>
      <dgm:constr type="h" for="ch" forName="childrenComposite" refType="h" refFor="ch" refForName="dummyMaxCanvas" op="equ" fact="0.8"/>
      <dgm:constr type="t" for="ch" forName="childrenComposite" refType="h" refFor="ch" refForName="dummyMaxCanvas" fact="0.2"/>
    </dgm:constrLst>
    <dgm:ruleLst/>
    <dgm:layoutNode name="dummyMaxCanvas">
      <dgm:alg type="sp"/>
      <dgm:shape xmlns:r="http://schemas.openxmlformats.org/officeDocument/2006/relationships" r:blip="">
        <dgm:adjLst/>
      </dgm:shape>
      <dgm:presOf/>
      <dgm:constrLst/>
      <dgm:ruleLst/>
    </dgm:layoutNode>
    <dgm:layoutNode name="parentComposite">
      <dgm:alg type="composite"/>
      <dgm:shape xmlns:r="http://schemas.openxmlformats.org/officeDocument/2006/relationships" r:blip="">
        <dgm:adjLst/>
      </dgm:shape>
      <dgm:presOf/>
      <dgm:constrLst>
        <dgm:constr type="w" for="ch" forName="parent1" refType="w" fact="0.36"/>
        <dgm:constr type="ctrX" for="ch" forName="parent1" refType="w" fact="0.24"/>
        <dgm:constr type="w" for="ch" forName="parent2" refType="w" fact="0.36"/>
        <dgm:constr type="ctrX" for="ch" forName="parent2" refType="w" fact="0.76"/>
        <dgm:constr type="primFontSz" for="ch" ptType="node" op="equ"/>
      </dgm:constrLst>
      <dgm:ruleLst/>
      <dgm:layoutNode name="parent1" styleLbl="alignAccFollowNode1">
        <dgm:varLst>
          <dgm:chMax val="4"/>
        </dgm:varLst>
        <dgm:alg type="tx"/>
        <dgm:shape xmlns:r="http://schemas.openxmlformats.org/officeDocument/2006/relationships" type="roundRect" r:blip="">
          <dgm:adjLst>
            <dgm:adj idx="1" val="0.1"/>
          </dgm:adjLst>
        </dgm:shape>
        <dgm:presOf axis="ch" ptType="node" cnt="1"/>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parent2" styleLbl="alignAccFollowNode1">
        <dgm:varLst>
          <dgm:chMax val="4"/>
        </dgm:varLst>
        <dgm:alg type="tx"/>
        <dgm:shape xmlns:r="http://schemas.openxmlformats.org/officeDocument/2006/relationships" type="roundRect" r:blip="">
          <dgm:adjLst>
            <dgm:adj idx="1" val="0.1"/>
          </dgm:adjLst>
        </dgm:shape>
        <dgm:presOf axis="ch" ptType="node" st="2" cnt="1"/>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dgm:layoutNode name="childrenComposite">
      <dgm:alg type="composite"/>
      <dgm:shape xmlns:r="http://schemas.openxmlformats.org/officeDocument/2006/relationships" r:blip="">
        <dgm:adjLst/>
      </dgm:shape>
      <dgm:presOf/>
      <dgm:constrLst>
        <dgm:constr type="primFontSz" for="ch" ptType="node" op="equ" val="65"/>
        <dgm:constr type="w" for="ch" forName="fulcrum" refType="w" fact="0.15"/>
        <dgm:constr type="h" for="ch" forName="fulcrum" refType="w" refFor="ch" refForName="fulcrum"/>
        <dgm:constr type="b" for="ch" forName="fulcrum" refType="h"/>
        <dgm:constr type="ctrX" for="ch" forName="fulcrum" refType="w" fact="0.5"/>
        <dgm:constr type="w" for="ch" forName="balance_00" refType="w" fact="0.9"/>
        <dgm:constr type="h" for="ch" forName="balance_00" refType="h" fact="0.076"/>
        <dgm:constr type="b" for="ch" forName="balance_00" refType="h" fact="0.81"/>
        <dgm:constr type="ctrX" for="ch" forName="balance_00" refType="w" fact="0.5"/>
        <dgm:constr type="w" for="ch" forName="balance_01" refType="w"/>
        <dgm:constr type="h" for="ch" forName="balance_01" refType="h" fact="0.157"/>
        <dgm:constr type="b" for="ch" forName="balance_01" refType="h" fact="0.85"/>
        <dgm:constr type="ctrX" for="ch" forName="balance_01" refType="w" fact="0.5"/>
        <dgm:constr type="w" for="ch" forName="balance_02" refType="w"/>
        <dgm:constr type="h" for="ch" forName="balance_02" refType="h" fact="0.157"/>
        <dgm:constr type="b" for="ch" forName="balance_02" refType="h" fact="0.85"/>
        <dgm:constr type="ctrX" for="ch" forName="balance_02" refType="w" fact="0.5"/>
        <dgm:constr type="w" for="ch" forName="balance_03" refType="w"/>
        <dgm:constr type="h" for="ch" forName="balance_03" refType="h" fact="0.157"/>
        <dgm:constr type="b" for="ch" forName="balance_03" refType="h" fact="0.85"/>
        <dgm:constr type="ctrX" for="ch" forName="balance_03" refType="w" fact="0.5"/>
        <dgm:constr type="w" for="ch" forName="balance_04" refType="w"/>
        <dgm:constr type="h" for="ch" forName="balance_04" refType="h" fact="0.157"/>
        <dgm:constr type="b" for="ch" forName="balance_04" refType="h" fact="0.85"/>
        <dgm:constr type="ctrX" for="ch" forName="balance_04" refType="w" fact="0.5"/>
        <dgm:constr type="w" for="ch" forName="balance_10" refType="w"/>
        <dgm:constr type="h" for="ch" forName="balance_10" refType="h" fact="0.157"/>
        <dgm:constr type="b" for="ch" forName="balance_10" refType="h" fact="0.85"/>
        <dgm:constr type="ctrX" for="ch" forName="balance_10" refType="w" fact="0.5"/>
        <dgm:constr type="w" for="ch" forName="balance_11" refType="w" fact="0.9"/>
        <dgm:constr type="h" for="ch" forName="balance_11" refType="h" fact="0.076"/>
        <dgm:constr type="b" for="ch" forName="balance_11" refType="h" fact="0.81"/>
        <dgm:constr type="ctrX" for="ch" forName="balance_11" refType="w" fact="0.5"/>
        <dgm:constr type="w" for="ch" forName="balance_12" refType="w"/>
        <dgm:constr type="h" for="ch" forName="balance_12" refType="h" fact="0.157"/>
        <dgm:constr type="b" for="ch" forName="balance_12" refType="h" fact="0.85"/>
        <dgm:constr type="ctrX" for="ch" forName="balance_12" refType="w" fact="0.5"/>
        <dgm:constr type="w" for="ch" forName="balance_13" refType="w"/>
        <dgm:constr type="h" for="ch" forName="balance_13" refType="h" fact="0.157"/>
        <dgm:constr type="b" for="ch" forName="balance_13" refType="h" fact="0.85"/>
        <dgm:constr type="ctrX" for="ch" forName="balance_13" refType="w" fact="0.5"/>
        <dgm:constr type="w" for="ch" forName="balance_14" refType="w"/>
        <dgm:constr type="h" for="ch" forName="balance_14" refType="h" fact="0.157"/>
        <dgm:constr type="b" for="ch" forName="balance_14" refType="h" fact="0.85"/>
        <dgm:constr type="ctrX" for="ch" forName="balance_14" refType="w" fact="0.5"/>
        <dgm:constr type="w" for="ch" forName="balance_20" refType="w"/>
        <dgm:constr type="h" for="ch" forName="balance_20" refType="h" fact="0.157"/>
        <dgm:constr type="b" for="ch" forName="balance_20" refType="h" fact="0.85"/>
        <dgm:constr type="ctrX" for="ch" forName="balance_20" refType="w" fact="0.5"/>
        <dgm:constr type="w" for="ch" forName="balance_21" refType="w"/>
        <dgm:constr type="h" for="ch" forName="balance_21" refType="h" fact="0.157"/>
        <dgm:constr type="b" for="ch" forName="balance_21" refType="h" fact="0.85"/>
        <dgm:constr type="ctrX" for="ch" forName="balance_21" refType="w" fact="0.5"/>
        <dgm:constr type="w" for="ch" forName="balance_22" refType="w" fact="0.9"/>
        <dgm:constr type="h" for="ch" forName="balance_22" refType="h" fact="0.076"/>
        <dgm:constr type="b" for="ch" forName="balance_22" refType="h" fact="0.81"/>
        <dgm:constr type="ctrX" for="ch" forName="balance_22" refType="w" fact="0.5"/>
        <dgm:constr type="w" for="ch" forName="balance_23" refType="w"/>
        <dgm:constr type="h" for="ch" forName="balance_23" refType="h" fact="0.157"/>
        <dgm:constr type="b" for="ch" forName="balance_23" refType="h" fact="0.85"/>
        <dgm:constr type="ctrX" for="ch" forName="balance_23" refType="w" fact="0.5"/>
        <dgm:constr type="w" for="ch" forName="balance_24" refType="w"/>
        <dgm:constr type="h" for="ch" forName="balance_24" refType="h" fact="0.157"/>
        <dgm:constr type="b" for="ch" forName="balance_24" refType="h" fact="0.85"/>
        <dgm:constr type="ctrX" for="ch" forName="balance_24" refType="w" fact="0.5"/>
        <dgm:constr type="w" for="ch" forName="balance_30" refType="w"/>
        <dgm:constr type="h" for="ch" forName="balance_30" refType="h" fact="0.157"/>
        <dgm:constr type="b" for="ch" forName="balance_30" refType="h" fact="0.85"/>
        <dgm:constr type="ctrX" for="ch" forName="balance_30" refType="w" fact="0.5"/>
        <dgm:constr type="w" for="ch" forName="balance_31" refType="w"/>
        <dgm:constr type="h" for="ch" forName="balance_31" refType="h" fact="0.157"/>
        <dgm:constr type="b" for="ch" forName="balance_31" refType="h" fact="0.85"/>
        <dgm:constr type="ctrX" for="ch" forName="balance_31" refType="w" fact="0.5"/>
        <dgm:constr type="w" for="ch" forName="balance_32" refType="w"/>
        <dgm:constr type="h" for="ch" forName="balance_32" refType="h" fact="0.157"/>
        <dgm:constr type="b" for="ch" forName="balance_32" refType="h" fact="0.85"/>
        <dgm:constr type="ctrX" for="ch" forName="balance_32" refType="w" fact="0.5"/>
        <dgm:constr type="w" for="ch" forName="balance_33" refType="w" fact="0.9"/>
        <dgm:constr type="h" for="ch" forName="balance_33" refType="h" fact="0.076"/>
        <dgm:constr type="b" for="ch" forName="balance_33" refType="h" fact="0.81"/>
        <dgm:constr type="ctrX" for="ch" forName="balance_33" refType="w" fact="0.5"/>
        <dgm:constr type="w" for="ch" forName="balance_34" refType="w"/>
        <dgm:constr type="h" for="ch" forName="balance_34" refType="h" fact="0.157"/>
        <dgm:constr type="b" for="ch" forName="balance_34" refType="h" fact="0.85"/>
        <dgm:constr type="ctrX" for="ch" forName="balance_34" refType="w" fact="0.5"/>
        <dgm:constr type="w" for="ch" forName="balance_40" refType="w"/>
        <dgm:constr type="h" for="ch" forName="balance_40" refType="h" fact="0.157"/>
        <dgm:constr type="b" for="ch" forName="balance_40" refType="h" fact="0.85"/>
        <dgm:constr type="ctrX" for="ch" forName="balance_40" refType="w" fact="0.5"/>
        <dgm:constr type="w" for="ch" forName="balance_41" refType="w"/>
        <dgm:constr type="h" for="ch" forName="balance_41" refType="h" fact="0.157"/>
        <dgm:constr type="b" for="ch" forName="balance_41" refType="h" fact="0.85"/>
        <dgm:constr type="ctrX" for="ch" forName="balance_41" refType="w" fact="0.5"/>
        <dgm:constr type="w" for="ch" forName="balance_42" refType="w"/>
        <dgm:constr type="h" for="ch" forName="balance_42" refType="h" fact="0.157"/>
        <dgm:constr type="b" for="ch" forName="balance_42" refType="h" fact="0.85"/>
        <dgm:constr type="ctrX" for="ch" forName="balance_42" refType="w" fact="0.5"/>
        <dgm:constr type="w" for="ch" forName="balance_43" refType="w"/>
        <dgm:constr type="h" for="ch" forName="balance_43" refType="h" fact="0.157"/>
        <dgm:constr type="b" for="ch" forName="balance_43" refType="h" fact="0.85"/>
        <dgm:constr type="ctrX" for="ch" forName="balance_43" refType="w" fact="0.5"/>
        <dgm:constr type="w" for="ch" forName="balance_44" refType="w" fact="0.9"/>
        <dgm:constr type="h" for="ch" forName="balance_44" refType="h" fact="0.076"/>
        <dgm:constr type="b" for="ch" forName="balance_44" refType="h" fact="0.81"/>
        <dgm:constr type="ctrX" for="ch" forName="balance_44" refType="w" fact="0.5"/>
        <dgm:constr type="w" for="ch" forName="right_01_1" refType="w" fact="0.4"/>
        <dgm:constr type="h" for="ch" forName="right_01_1" refType="h" fact="0.7"/>
        <dgm:constr type="b" for="ch" forName="right_01_1" refType="h" fact="0.76"/>
        <dgm:constr type="ctrX" for="ch" forName="right_01_1" refType="w" fact="0.78"/>
        <dgm:constr type="w" for="ch" forName="left_10_1" refType="w" fact="0.4"/>
        <dgm:constr type="h" for="ch" forName="left_10_1" refType="h" fact="0.7"/>
        <dgm:constr type="b" for="ch" forName="left_10_1" refType="h" fact="0.76"/>
        <dgm:constr type="ctrX" for="ch" forName="left_10_1" refType="w" fact="0.22"/>
        <dgm:constr type="w" for="ch" forName="right_11_1" refType="w" fact="0.36"/>
        <dgm:constr type="h" for="ch" forName="right_11_1" refType="h" fact="0.67"/>
        <dgm:constr type="b" for="ch" forName="right_11_1" refType="h" fact="0.725"/>
        <dgm:constr type="ctrX" for="ch" forName="right_11_1" refType="w" fact="0.76"/>
        <dgm:constr type="w" for="ch" forName="left_11_1" refType="w" fact="0.36"/>
        <dgm:constr type="h" for="ch" forName="left_11_1" refType="h" fact="0.67"/>
        <dgm:constr type="b" for="ch" forName="left_11_1" refType="h" fact="0.725"/>
        <dgm:constr type="ctrX" for="ch" forName="left_11_1" refType="w" fact="0.24"/>
        <dgm:constr type="w" for="ch" forName="right_02_1" refType="w" fact="0.388"/>
        <dgm:constr type="h" for="ch" forName="right_02_1" refType="h" fact="0.36"/>
        <dgm:constr type="b" for="ch" forName="right_02_1" refType="h" fact="0.76"/>
        <dgm:constr type="ctrX" for="ch" forName="right_02_1" refType="w" fact="0.77"/>
        <dgm:constr type="w" for="ch" forName="right_02_2" refType="w" fact="0.388"/>
        <dgm:constr type="h" for="ch" forName="right_02_2" refType="h" fact="0.36"/>
        <dgm:constr type="b" for="ch" forName="right_02_2" refType="h" fact="0.42"/>
        <dgm:constr type="ctrX" for="ch" forName="right_02_2" refType="w" fact="0.79"/>
        <dgm:constr type="w" for="ch" forName="left_20_1" refType="w" fact="0.388"/>
        <dgm:constr type="h" for="ch" forName="left_20_1" refType="h" fact="0.36"/>
        <dgm:constr type="b" for="ch" forName="left_20_1" refType="h" fact="0.76"/>
        <dgm:constr type="ctrX" for="ch" forName="left_20_1" refType="w" fact="0.23"/>
        <dgm:constr type="w" for="ch" forName="left_20_2" refType="w" fact="0.388"/>
        <dgm:constr type="h" for="ch" forName="left_20_2" refType="h" fact="0.36"/>
        <dgm:constr type="b" for="ch" forName="left_20_2" refType="h" fact="0.42"/>
        <dgm:constr type="ctrX" for="ch" forName="left_20_2" refType="w" fact="0.21"/>
        <dgm:constr type="w" for="ch" forName="right_12_1" refType="w" fact="0.388"/>
        <dgm:constr type="h" for="ch" forName="right_12_1" refType="h" fact="0.36"/>
        <dgm:constr type="b" for="ch" forName="right_12_1" refType="h" fact="0.76"/>
        <dgm:constr type="ctrX" for="ch" forName="right_12_1" refType="w" fact="0.77"/>
        <dgm:constr type="w" for="ch" forName="right_12_2" refType="w" fact="0.388"/>
        <dgm:constr type="h" for="ch" forName="right_12_2" refType="h" fact="0.36"/>
        <dgm:constr type="b" for="ch" forName="right_12_2" refType="h" fact="0.42"/>
        <dgm:constr type="ctrX" for="ch" forName="right_12_2" refType="w" fact="0.79"/>
        <dgm:constr type="w" for="ch" forName="left_12_1" refType="w" fact="0.388"/>
        <dgm:constr type="h" for="ch" forName="left_12_1" refType="h" fact="0.36"/>
        <dgm:constr type="b" for="ch" forName="left_12_1" refType="h" fact="0.715"/>
        <dgm:constr type="ctrX" for="ch" forName="left_12_1" refType="w" fact="0.255"/>
        <dgm:constr type="w" for="ch" forName="right_22_1" refType="w" fact="0.36"/>
        <dgm:constr type="h" for="ch" forName="right_22_1" refType="h" fact="0.32"/>
        <dgm:constr type="b" for="ch" forName="right_22_1" refType="h" fact="0.725"/>
        <dgm:constr type="ctrX" for="ch" forName="right_22_1" refType="w" fact="0.76"/>
        <dgm:constr type="w" for="ch" forName="right_22_2" refType="w" fact="0.36"/>
        <dgm:constr type="h" for="ch" forName="right_22_2" refType="h" fact="0.32"/>
        <dgm:constr type="b" for="ch" forName="right_22_2" refType="h" fact="0.39"/>
        <dgm:constr type="ctrX" for="ch" forName="right_22_2" refType="w" fact="0.76"/>
        <dgm:constr type="w" for="ch" forName="left_22_1" refType="w" fact="0.36"/>
        <dgm:constr type="h" for="ch" forName="left_22_1" refType="h" fact="0.32"/>
        <dgm:constr type="b" for="ch" forName="left_22_1" refType="h" fact="0.725"/>
        <dgm:constr type="ctrX" for="ch" forName="left_22_1" refType="w" fact="0.24"/>
        <dgm:constr type="w" for="ch" forName="left_22_2" refType="w" fact="0.36"/>
        <dgm:constr type="h" for="ch" forName="left_22_2" refType="h" fact="0.32"/>
        <dgm:constr type="b" for="ch" forName="left_22_2" refType="h" fact="0.39"/>
        <dgm:constr type="ctrX" for="ch" forName="left_22_2" refType="w" fact="0.24"/>
        <dgm:constr type="w" for="ch" forName="left_21_1" refType="w" fact="0.388"/>
        <dgm:constr type="h" for="ch" forName="left_21_1" refType="h" fact="0.36"/>
        <dgm:constr type="b" for="ch" forName="left_21_1" refType="h" fact="0.76"/>
        <dgm:constr type="ctrX" for="ch" forName="left_21_1" refType="w" fact="0.23"/>
        <dgm:constr type="w" for="ch" forName="left_21_2" refType="w" fact="0.388"/>
        <dgm:constr type="h" for="ch" forName="left_21_2" refType="h" fact="0.36"/>
        <dgm:constr type="b" for="ch" forName="left_21_2" refType="h" fact="0.42"/>
        <dgm:constr type="ctrX" for="ch" forName="left_21_2" refType="w" fact="0.21"/>
        <dgm:constr type="w" for="ch" forName="right_21_1" refType="w" fact="0.388"/>
        <dgm:constr type="h" for="ch" forName="right_21_1" refType="h" fact="0.36"/>
        <dgm:constr type="b" for="ch" forName="right_21_1" refType="h" fact="0.715"/>
        <dgm:constr type="ctrX" for="ch" forName="right_21_1" refType="w" fact="0.745"/>
        <dgm:constr type="w" for="ch" forName="right_03_1" refType="w" fact="0.37"/>
        <dgm:constr type="h" for="ch" forName="right_03_1" refType="h" fact="0.24"/>
        <dgm:constr type="b" for="ch" forName="right_03_1" refType="h" fact="0.76"/>
        <dgm:constr type="ctrX" for="ch" forName="right_03_1" refType="w" fact="0.77"/>
        <dgm:constr type="w" for="ch" forName="right_03_2" refType="w" fact="0.37"/>
        <dgm:constr type="h" for="ch" forName="right_03_2" refType="h" fact="0.24"/>
        <dgm:constr type="b" for="ch" forName="right_03_2" refType="h" fact="0.535"/>
        <dgm:constr type="ctrX" for="ch" forName="right_03_2" refType="w" fact="0.783"/>
        <dgm:constr type="w" for="ch" forName="right_03_3" refType="w" fact="0.37"/>
        <dgm:constr type="h" for="ch" forName="right_03_3" refType="h" fact="0.24"/>
        <dgm:constr type="b" for="ch" forName="right_03_3" refType="h" fact="0.315"/>
        <dgm:constr type="ctrX" for="ch" forName="right_03_3" refType="w" fact="0.796"/>
        <dgm:constr type="w" for="ch" forName="left_30_1" refType="w" fact="0.37"/>
        <dgm:constr type="h" for="ch" forName="left_30_1" refType="h" fact="0.24"/>
        <dgm:constr type="b" for="ch" forName="left_30_1" refType="h" fact="0.76"/>
        <dgm:constr type="ctrX" for="ch" forName="left_30_1" refType="w" fact="0.23"/>
        <dgm:constr type="w" for="ch" forName="left_30_2" refType="w" fact="0.37"/>
        <dgm:constr type="h" for="ch" forName="left_30_2" refType="h" fact="0.24"/>
        <dgm:constr type="b" for="ch" forName="left_30_2" refType="h" fact="0.535"/>
        <dgm:constr type="ctrX" for="ch" forName="left_30_2" refType="w" fact="0.217"/>
        <dgm:constr type="w" for="ch" forName="left_30_3" refType="w" fact="0.37"/>
        <dgm:constr type="h" for="ch" forName="left_30_3" refType="h" fact="0.24"/>
        <dgm:constr type="b" for="ch" forName="left_30_3" refType="h" fact="0.315"/>
        <dgm:constr type="ctrX" for="ch" forName="left_30_3" refType="w" fact="0.204"/>
        <dgm:constr type="w" for="ch" forName="right_13_1" refType="w" fact="0.37"/>
        <dgm:constr type="h" for="ch" forName="right_13_1" refType="h" fact="0.24"/>
        <dgm:constr type="b" for="ch" forName="right_13_1" refType="h" fact="0.76"/>
        <dgm:constr type="ctrX" for="ch" forName="right_13_1" refType="w" fact="0.77"/>
        <dgm:constr type="w" for="ch" forName="right_13_2" refType="w" fact="0.37"/>
        <dgm:constr type="h" for="ch" forName="right_13_2" refType="h" fact="0.24"/>
        <dgm:constr type="b" for="ch" forName="right_13_2" refType="h" fact="0.535"/>
        <dgm:constr type="ctrX" for="ch" forName="right_13_2" refType="w" fact="0.783"/>
        <dgm:constr type="w" for="ch" forName="right_13_3" refType="w" fact="0.37"/>
        <dgm:constr type="h" for="ch" forName="right_13_3" refType="h" fact="0.24"/>
        <dgm:constr type="b" for="ch" forName="right_13_3" refType="h" fact="0.315"/>
        <dgm:constr type="ctrX" for="ch" forName="right_13_3" refType="w" fact="0.796"/>
        <dgm:constr type="w" for="ch" forName="left_13_1" refType="w" fact="0.37"/>
        <dgm:constr type="h" for="ch" forName="left_13_1" refType="h" fact="0.24"/>
        <dgm:constr type="b" for="ch" forName="left_13_1" refType="h" fact="0.715"/>
        <dgm:constr type="ctrX" for="ch" forName="left_13_1" refType="w" fact="0.255"/>
        <dgm:constr type="w" for="ch" forName="left_31_1" refType="w" fact="0.37"/>
        <dgm:constr type="h" for="ch" forName="left_31_1" refType="h" fact="0.24"/>
        <dgm:constr type="b" for="ch" forName="left_31_1" refType="h" fact="0.76"/>
        <dgm:constr type="ctrX" for="ch" forName="left_31_1" refType="w" fact="0.23"/>
        <dgm:constr type="w" for="ch" forName="left_31_2" refType="w" fact="0.37"/>
        <dgm:constr type="h" for="ch" forName="left_31_2" refType="h" fact="0.24"/>
        <dgm:constr type="b" for="ch" forName="left_31_2" refType="h" fact="0.535"/>
        <dgm:constr type="ctrX" for="ch" forName="left_31_2" refType="w" fact="0.217"/>
        <dgm:constr type="w" for="ch" forName="left_31_3" refType="w" fact="0.37"/>
        <dgm:constr type="h" for="ch" forName="left_31_3" refType="h" fact="0.24"/>
        <dgm:constr type="b" for="ch" forName="left_31_3" refType="h" fact="0.315"/>
        <dgm:constr type="ctrX" for="ch" forName="left_31_3" refType="w" fact="0.204"/>
        <dgm:constr type="w" for="ch" forName="right_31_1" refType="w" fact="0.37"/>
        <dgm:constr type="h" for="ch" forName="right_31_1" refType="h" fact="0.24"/>
        <dgm:constr type="b" for="ch" forName="right_31_1" refType="h" fact="0.715"/>
        <dgm:constr type="ctrX" for="ch" forName="right_31_1" refType="w" fact="0.745"/>
        <dgm:constr type="w" for="ch" forName="right_23_1" refType="w" fact="0.37"/>
        <dgm:constr type="h" for="ch" forName="right_23_1" refType="h" fact="0.24"/>
        <dgm:constr type="b" for="ch" forName="right_23_1" refType="h" fact="0.76"/>
        <dgm:constr type="ctrX" for="ch" forName="right_23_1" refType="w" fact="0.77"/>
        <dgm:constr type="w" for="ch" forName="right_23_2" refType="w" fact="0.37"/>
        <dgm:constr type="h" for="ch" forName="right_23_2" refType="h" fact="0.24"/>
        <dgm:constr type="b" for="ch" forName="right_23_2" refType="h" fact="0.535"/>
        <dgm:constr type="ctrX" for="ch" forName="right_23_2" refType="w" fact="0.783"/>
        <dgm:constr type="w" for="ch" forName="right_23_3" refType="w" fact="0.37"/>
        <dgm:constr type="h" for="ch" forName="right_23_3" refType="h" fact="0.24"/>
        <dgm:constr type="b" for="ch" forName="right_23_3" refType="h" fact="0.315"/>
        <dgm:constr type="ctrX" for="ch" forName="right_23_3" refType="w" fact="0.796"/>
        <dgm:constr type="w" for="ch" forName="left_23_1" refType="w" fact="0.37"/>
        <dgm:constr type="h" for="ch" forName="left_23_1" refType="h" fact="0.24"/>
        <dgm:constr type="b" for="ch" forName="left_23_1" refType="h" fact="0.715"/>
        <dgm:constr type="ctrX" for="ch" forName="left_23_1" refType="w" fact="0.255"/>
        <dgm:constr type="w" for="ch" forName="left_23_2" refType="w" fact="0.37"/>
        <dgm:constr type="h" for="ch" forName="left_23_2" refType="h" fact="0.24"/>
        <dgm:constr type="b" for="ch" forName="left_23_2" refType="h" fact="0.49"/>
        <dgm:constr type="ctrX" for="ch" forName="left_23_2" refType="w" fact="0.268"/>
        <dgm:constr type="w" for="ch" forName="left_32_1" refType="w" fact="0.37"/>
        <dgm:constr type="h" for="ch" forName="left_32_1" refType="h" fact="0.24"/>
        <dgm:constr type="b" for="ch" forName="left_32_1" refType="h" fact="0.76"/>
        <dgm:constr type="ctrX" for="ch" forName="left_32_1" refType="w" fact="0.23"/>
        <dgm:constr type="w" for="ch" forName="left_32_2" refType="w" fact="0.37"/>
        <dgm:constr type="h" for="ch" forName="left_32_2" refType="h" fact="0.24"/>
        <dgm:constr type="b" for="ch" forName="left_32_2" refType="h" fact="0.535"/>
        <dgm:constr type="ctrX" for="ch" forName="left_32_2" refType="w" fact="0.217"/>
        <dgm:constr type="w" for="ch" forName="left_32_3" refType="w" fact="0.37"/>
        <dgm:constr type="h" for="ch" forName="left_32_3" refType="h" fact="0.24"/>
        <dgm:constr type="b" for="ch" forName="left_32_3" refType="h" fact="0.315"/>
        <dgm:constr type="ctrX" for="ch" forName="left_32_3" refType="w" fact="0.204"/>
        <dgm:constr type="w" for="ch" forName="right_32_1" refType="w" fact="0.37"/>
        <dgm:constr type="h" for="ch" forName="right_32_1" refType="h" fact="0.24"/>
        <dgm:constr type="b" for="ch" forName="right_32_1" refType="h" fact="0.715"/>
        <dgm:constr type="ctrX" for="ch" forName="right_32_1" refType="w" fact="0.745"/>
        <dgm:constr type="w" for="ch" forName="right_32_2" refType="w" fact="0.37"/>
        <dgm:constr type="h" for="ch" forName="right_32_2" refType="h" fact="0.24"/>
        <dgm:constr type="b" for="ch" forName="right_32_2" refType="h" fact="0.49"/>
        <dgm:constr type="ctrX" for="ch" forName="right_32_2" refType="w" fact="0.732"/>
        <dgm:constr type="w" for="ch" forName="right_33_1" refType="w" fact="0.36"/>
        <dgm:constr type="h" for="ch" forName="right_33_1" refType="h" fact="0.21"/>
        <dgm:constr type="b" for="ch" forName="right_33_1" refType="h" fact="0.725"/>
        <dgm:constr type="ctrX" for="ch" forName="right_33_1" refType="w" fact="0.76"/>
        <dgm:constr type="w" for="ch" forName="right_33_2" refType="w" fact="0.36"/>
        <dgm:constr type="h" for="ch" forName="right_33_2" refType="h" fact="0.21"/>
        <dgm:constr type="b" for="ch" forName="right_33_2" refType="h" fact="0.5"/>
        <dgm:constr type="ctrX" for="ch" forName="right_33_2" refType="w" fact="0.76"/>
        <dgm:constr type="w" for="ch" forName="right_33_3" refType="w" fact="0.36"/>
        <dgm:constr type="h" for="ch" forName="right_33_3" refType="h" fact="0.21"/>
        <dgm:constr type="b" for="ch" forName="right_33_3" refType="h" fact="0.275"/>
        <dgm:constr type="ctrX" for="ch" forName="right_33_3" refType="w" fact="0.76"/>
        <dgm:constr type="w" for="ch" forName="left_33_1" refType="w" fact="0.36"/>
        <dgm:constr type="h" for="ch" forName="left_33_1" refType="h" fact="0.21"/>
        <dgm:constr type="b" for="ch" forName="left_33_1" refType="h" fact="0.725"/>
        <dgm:constr type="ctrX" for="ch" forName="left_33_1" refType="w" fact="0.24"/>
        <dgm:constr type="w" for="ch" forName="left_33_2" refType="w" fact="0.36"/>
        <dgm:constr type="h" for="ch" forName="left_33_2" refType="h" fact="0.21"/>
        <dgm:constr type="b" for="ch" forName="left_33_2" refType="h" fact="0.5"/>
        <dgm:constr type="ctrX" for="ch" forName="left_33_2" refType="w" fact="0.24"/>
        <dgm:constr type="w" for="ch" forName="left_33_3" refType="w" fact="0.36"/>
        <dgm:constr type="h" for="ch" forName="left_33_3" refType="h" fact="0.21"/>
        <dgm:constr type="b" for="ch" forName="left_33_3" refType="h" fact="0.275"/>
        <dgm:constr type="ctrX" for="ch" forName="left_33_3" refType="w" fact="0.24"/>
        <dgm:constr type="w" for="ch" forName="right_04_1" refType="w" fact="0.365"/>
        <dgm:constr type="h" for="ch" forName="right_04_1" refType="h" fact="0.185"/>
        <dgm:constr type="b" for="ch" forName="right_04_1" refType="h" fact="0.76"/>
        <dgm:constr type="ctrX" for="ch" forName="right_04_1" refType="w" fact="0.77"/>
        <dgm:constr type="w" for="ch" forName="right_04_2" refType="w" fact="0.365"/>
        <dgm:constr type="h" for="ch" forName="right_04_2" refType="h" fact="0.185"/>
        <dgm:constr type="b" for="ch" forName="right_04_2" refType="h" fact="0.595"/>
        <dgm:constr type="ctrX" for="ch" forName="right_04_2" refType="w" fact="0.78"/>
        <dgm:constr type="w" for="ch" forName="right_04_3" refType="w" fact="0.365"/>
        <dgm:constr type="h" for="ch" forName="right_04_3" refType="h" fact="0.185"/>
        <dgm:constr type="b" for="ch" forName="right_04_3" refType="h" fact="0.43"/>
        <dgm:constr type="ctrX" for="ch" forName="right_04_3" refType="w" fact="0.79"/>
        <dgm:constr type="w" for="ch" forName="right_04_4" refType="w" fact="0.365"/>
        <dgm:constr type="h" for="ch" forName="right_04_4" refType="h" fact="0.185"/>
        <dgm:constr type="b" for="ch" forName="right_04_4" refType="h" fact="0.265"/>
        <dgm:constr type="ctrX" for="ch" forName="right_04_4" refType="w" fact="0.8"/>
        <dgm:constr type="w" for="ch" forName="left_40_1" refType="w" fact="0.365"/>
        <dgm:constr type="h" for="ch" forName="left_40_1" refType="h" fact="0.185"/>
        <dgm:constr type="b" for="ch" forName="left_40_1" refType="h" fact="0.76"/>
        <dgm:constr type="ctrX" for="ch" forName="left_40_1" refType="w" fact="0.23"/>
        <dgm:constr type="w" for="ch" forName="left_40_2" refType="w" fact="0.365"/>
        <dgm:constr type="h" for="ch" forName="left_40_2" refType="h" fact="0.185"/>
        <dgm:constr type="b" for="ch" forName="left_40_2" refType="h" fact="0.595"/>
        <dgm:constr type="ctrX" for="ch" forName="left_40_2" refType="w" fact="0.22"/>
        <dgm:constr type="w" for="ch" forName="left_40_3" refType="w" fact="0.365"/>
        <dgm:constr type="h" for="ch" forName="left_40_3" refType="h" fact="0.185"/>
        <dgm:constr type="b" for="ch" forName="left_40_3" refType="h" fact="0.43"/>
        <dgm:constr type="ctrX" for="ch" forName="left_40_3" refType="w" fact="0.21"/>
        <dgm:constr type="w" for="ch" forName="left_40_4" refType="w" fact="0.365"/>
        <dgm:constr type="h" for="ch" forName="left_40_4" refType="h" fact="0.185"/>
        <dgm:constr type="b" for="ch" forName="left_40_4" refType="h" fact="0.265"/>
        <dgm:constr type="ctrX" for="ch" forName="left_40_4" refType="w" fact="0.2"/>
        <dgm:constr type="w" for="ch" forName="right_14_1" refType="w" fact="0.365"/>
        <dgm:constr type="h" for="ch" forName="right_14_1" refType="h" fact="0.185"/>
        <dgm:constr type="b" for="ch" forName="right_14_1" refType="h" fact="0.76"/>
        <dgm:constr type="ctrX" for="ch" forName="right_14_1" refType="w" fact="0.77"/>
        <dgm:constr type="w" for="ch" forName="right_14_2" refType="w" fact="0.365"/>
        <dgm:constr type="h" for="ch" forName="right_14_2" refType="h" fact="0.185"/>
        <dgm:constr type="b" for="ch" forName="right_14_2" refType="h" fact="0.595"/>
        <dgm:constr type="ctrX" for="ch" forName="right_14_2" refType="w" fact="0.78"/>
        <dgm:constr type="w" for="ch" forName="right_14_3" refType="w" fact="0.365"/>
        <dgm:constr type="h" for="ch" forName="right_14_3" refType="h" fact="0.185"/>
        <dgm:constr type="b" for="ch" forName="right_14_3" refType="h" fact="0.43"/>
        <dgm:constr type="ctrX" for="ch" forName="right_14_3" refType="w" fact="0.79"/>
        <dgm:constr type="w" for="ch" forName="right_14_4" refType="w" fact="0.365"/>
        <dgm:constr type="h" for="ch" forName="right_14_4" refType="h" fact="0.185"/>
        <dgm:constr type="b" for="ch" forName="right_14_4" refType="h" fact="0.265"/>
        <dgm:constr type="ctrX" for="ch" forName="right_14_4" refType="w" fact="0.8"/>
        <dgm:constr type="w" for="ch" forName="left_14_1" refType="w" fact="0.365"/>
        <dgm:constr type="h" for="ch" forName="left_14_1" refType="h" fact="0.185"/>
        <dgm:constr type="b" for="ch" forName="left_14_1" refType="h" fact="0.715"/>
        <dgm:constr type="ctrX" for="ch" forName="left_14_1" refType="w" fact="0.25"/>
        <dgm:constr type="w" for="ch" forName="left_41_1" refType="w" fact="0.365"/>
        <dgm:constr type="h" for="ch" forName="left_41_1" refType="h" fact="0.185"/>
        <dgm:constr type="b" for="ch" forName="left_41_1" refType="h" fact="0.76"/>
        <dgm:constr type="ctrX" for="ch" forName="left_41_1" refType="w" fact="0.23"/>
        <dgm:constr type="w" for="ch" forName="left_41_2" refType="w" fact="0.365"/>
        <dgm:constr type="h" for="ch" forName="left_41_2" refType="h" fact="0.185"/>
        <dgm:constr type="b" for="ch" forName="left_41_2" refType="h" fact="0.595"/>
        <dgm:constr type="ctrX" for="ch" forName="left_41_2" refType="w" fact="0.22"/>
        <dgm:constr type="w" for="ch" forName="left_41_3" refType="w" fact="0.365"/>
        <dgm:constr type="h" for="ch" forName="left_41_3" refType="h" fact="0.185"/>
        <dgm:constr type="b" for="ch" forName="left_41_3" refType="h" fact="0.43"/>
        <dgm:constr type="ctrX" for="ch" forName="left_41_3" refType="w" fact="0.21"/>
        <dgm:constr type="w" for="ch" forName="left_41_4" refType="w" fact="0.365"/>
        <dgm:constr type="h" for="ch" forName="left_41_4" refType="h" fact="0.185"/>
        <dgm:constr type="b" for="ch" forName="left_41_4" refType="h" fact="0.265"/>
        <dgm:constr type="ctrX" for="ch" forName="left_41_4" refType="w" fact="0.2"/>
        <dgm:constr type="w" for="ch" forName="right_41_1" refType="w" fact="0.365"/>
        <dgm:constr type="h" for="ch" forName="right_41_1" refType="h" fact="0.185"/>
        <dgm:constr type="b" for="ch" forName="right_41_1" refType="h" fact="0.715"/>
        <dgm:constr type="ctrX" for="ch" forName="right_41_1" refType="w" fact="0.75"/>
        <dgm:constr type="w" for="ch" forName="right_24_1" refType="w" fact="0.365"/>
        <dgm:constr type="h" for="ch" forName="right_24_1" refType="h" fact="0.185"/>
        <dgm:constr type="b" for="ch" forName="right_24_1" refType="h" fact="0.76"/>
        <dgm:constr type="ctrX" for="ch" forName="right_24_1" refType="w" fact="0.77"/>
        <dgm:constr type="w" for="ch" forName="right_24_2" refType="w" fact="0.365"/>
        <dgm:constr type="h" for="ch" forName="right_24_2" refType="h" fact="0.185"/>
        <dgm:constr type="b" for="ch" forName="right_24_2" refType="h" fact="0.595"/>
        <dgm:constr type="ctrX" for="ch" forName="right_24_2" refType="w" fact="0.78"/>
        <dgm:constr type="w" for="ch" forName="right_24_3" refType="w" fact="0.365"/>
        <dgm:constr type="h" for="ch" forName="right_24_3" refType="h" fact="0.185"/>
        <dgm:constr type="b" for="ch" forName="right_24_3" refType="h" fact="0.43"/>
        <dgm:constr type="ctrX" for="ch" forName="right_24_3" refType="w" fact="0.79"/>
        <dgm:constr type="w" for="ch" forName="right_24_4" refType="w" fact="0.365"/>
        <dgm:constr type="h" for="ch" forName="right_24_4" refType="h" fact="0.185"/>
        <dgm:constr type="b" for="ch" forName="right_24_4" refType="h" fact="0.265"/>
        <dgm:constr type="ctrX" for="ch" forName="right_24_4" refType="w" fact="0.8"/>
        <dgm:constr type="w" for="ch" forName="left_24_1" refType="w" fact="0.365"/>
        <dgm:constr type="h" for="ch" forName="left_24_1" refType="h" fact="0.185"/>
        <dgm:constr type="b" for="ch" forName="left_24_1" refType="h" fact="0.715"/>
        <dgm:constr type="ctrX" for="ch" forName="left_24_1" refType="w" fact="0.25"/>
        <dgm:constr type="w" for="ch" forName="left_24_2" refType="w" fact="0.365"/>
        <dgm:constr type="h" for="ch" forName="left_24_2" refType="h" fact="0.185"/>
        <dgm:constr type="b" for="ch" forName="left_24_2" refType="h" fact="0.55"/>
        <dgm:constr type="ctrX" for="ch" forName="left_24_2" refType="w" fact="0.26"/>
        <dgm:constr type="w" for="ch" forName="left_42_1" refType="w" fact="0.365"/>
        <dgm:constr type="h" for="ch" forName="left_42_1" refType="h" fact="0.185"/>
        <dgm:constr type="b" for="ch" forName="left_42_1" refType="h" fact="0.76"/>
        <dgm:constr type="ctrX" for="ch" forName="left_42_1" refType="w" fact="0.23"/>
        <dgm:constr type="w" for="ch" forName="left_42_2" refType="w" fact="0.365"/>
        <dgm:constr type="h" for="ch" forName="left_42_2" refType="h" fact="0.185"/>
        <dgm:constr type="b" for="ch" forName="left_42_2" refType="h" fact="0.595"/>
        <dgm:constr type="ctrX" for="ch" forName="left_42_2" refType="w" fact="0.22"/>
        <dgm:constr type="w" for="ch" forName="left_42_3" refType="w" fact="0.365"/>
        <dgm:constr type="h" for="ch" forName="left_42_3" refType="h" fact="0.185"/>
        <dgm:constr type="b" for="ch" forName="left_42_3" refType="h" fact="0.43"/>
        <dgm:constr type="ctrX" for="ch" forName="left_42_3" refType="w" fact="0.21"/>
        <dgm:constr type="w" for="ch" forName="left_42_4" refType="w" fact="0.365"/>
        <dgm:constr type="h" for="ch" forName="left_42_4" refType="h" fact="0.185"/>
        <dgm:constr type="b" for="ch" forName="left_42_4" refType="h" fact="0.265"/>
        <dgm:constr type="ctrX" for="ch" forName="left_42_4" refType="w" fact="0.2"/>
        <dgm:constr type="w" for="ch" forName="right_42_1" refType="w" fact="0.365"/>
        <dgm:constr type="h" for="ch" forName="right_42_1" refType="h" fact="0.185"/>
        <dgm:constr type="b" for="ch" forName="right_42_1" refType="h" fact="0.715"/>
        <dgm:constr type="ctrX" for="ch" forName="right_42_1" refType="w" fact="0.75"/>
        <dgm:constr type="w" for="ch" forName="right_42_2" refType="w" fact="0.365"/>
        <dgm:constr type="h" for="ch" forName="right_42_2" refType="h" fact="0.185"/>
        <dgm:constr type="b" for="ch" forName="right_42_2" refType="h" fact="0.55"/>
        <dgm:constr type="ctrX" for="ch" forName="right_42_2" refType="w" fact="0.74"/>
        <dgm:constr type="w" for="ch" forName="right_34_1" refType="w" fact="0.365"/>
        <dgm:constr type="h" for="ch" forName="right_34_1" refType="h" fact="0.185"/>
        <dgm:constr type="b" for="ch" forName="right_34_1" refType="h" fact="0.76"/>
        <dgm:constr type="ctrX" for="ch" forName="right_34_1" refType="w" fact="0.77"/>
        <dgm:constr type="w" for="ch" forName="right_34_2" refType="w" fact="0.365"/>
        <dgm:constr type="h" for="ch" forName="right_34_2" refType="h" fact="0.185"/>
        <dgm:constr type="b" for="ch" forName="right_34_2" refType="h" fact="0.595"/>
        <dgm:constr type="ctrX" for="ch" forName="right_34_2" refType="w" fact="0.78"/>
        <dgm:constr type="w" for="ch" forName="right_34_3" refType="w" fact="0.365"/>
        <dgm:constr type="h" for="ch" forName="right_34_3" refType="h" fact="0.185"/>
        <dgm:constr type="b" for="ch" forName="right_34_3" refType="h" fact="0.43"/>
        <dgm:constr type="ctrX" for="ch" forName="right_34_3" refType="w" fact="0.79"/>
        <dgm:constr type="w" for="ch" forName="right_34_4" refType="w" fact="0.365"/>
        <dgm:constr type="h" for="ch" forName="right_34_4" refType="h" fact="0.185"/>
        <dgm:constr type="b" for="ch" forName="right_34_4" refType="h" fact="0.265"/>
        <dgm:constr type="ctrX" for="ch" forName="right_34_4" refType="w" fact="0.8"/>
        <dgm:constr type="w" for="ch" forName="left_34_1" refType="w" fact="0.365"/>
        <dgm:constr type="h" for="ch" forName="left_34_1" refType="h" fact="0.185"/>
        <dgm:constr type="b" for="ch" forName="left_34_1" refType="h" fact="0.715"/>
        <dgm:constr type="ctrX" for="ch" forName="left_34_1" refType="w" fact="0.25"/>
        <dgm:constr type="w" for="ch" forName="left_34_2" refType="w" fact="0.365"/>
        <dgm:constr type="h" for="ch" forName="left_34_2" refType="h" fact="0.185"/>
        <dgm:constr type="b" for="ch" forName="left_34_2" refType="h" fact="0.55"/>
        <dgm:constr type="ctrX" for="ch" forName="left_34_2" refType="w" fact="0.26"/>
        <dgm:constr type="w" for="ch" forName="left_34_3" refType="w" fact="0.365"/>
        <dgm:constr type="h" for="ch" forName="left_34_3" refType="h" fact="0.185"/>
        <dgm:constr type="b" for="ch" forName="left_34_3" refType="h" fact="0.385"/>
        <dgm:constr type="ctrX" for="ch" forName="left_34_3" refType="w" fact="0.27"/>
        <dgm:constr type="w" for="ch" forName="left_43_1" refType="w" fact="0.365"/>
        <dgm:constr type="h" for="ch" forName="left_43_1" refType="h" fact="0.185"/>
        <dgm:constr type="b" for="ch" forName="left_43_1" refType="h" fact="0.76"/>
        <dgm:constr type="ctrX" for="ch" forName="left_43_1" refType="w" fact="0.23"/>
        <dgm:constr type="w" for="ch" forName="left_43_2" refType="w" fact="0.365"/>
        <dgm:constr type="h" for="ch" forName="left_43_2" refType="h" fact="0.185"/>
        <dgm:constr type="b" for="ch" forName="left_43_2" refType="h" fact="0.595"/>
        <dgm:constr type="ctrX" for="ch" forName="left_43_2" refType="w" fact="0.22"/>
        <dgm:constr type="w" for="ch" forName="left_43_3" refType="w" fact="0.365"/>
        <dgm:constr type="h" for="ch" forName="left_43_3" refType="h" fact="0.185"/>
        <dgm:constr type="b" for="ch" forName="left_43_3" refType="h" fact="0.43"/>
        <dgm:constr type="ctrX" for="ch" forName="left_43_3" refType="w" fact="0.21"/>
        <dgm:constr type="w" for="ch" forName="left_43_4" refType="w" fact="0.365"/>
        <dgm:constr type="h" for="ch" forName="left_43_4" refType="h" fact="0.185"/>
        <dgm:constr type="b" for="ch" forName="left_43_4" refType="h" fact="0.265"/>
        <dgm:constr type="ctrX" for="ch" forName="left_43_4" refType="w" fact="0.2"/>
        <dgm:constr type="w" for="ch" forName="right_43_1" refType="w" fact="0.365"/>
        <dgm:constr type="h" for="ch" forName="right_43_1" refType="h" fact="0.185"/>
        <dgm:constr type="b" for="ch" forName="right_43_1" refType="h" fact="0.715"/>
        <dgm:constr type="ctrX" for="ch" forName="right_43_1" refType="w" fact="0.75"/>
        <dgm:constr type="w" for="ch" forName="right_43_2" refType="w" fact="0.365"/>
        <dgm:constr type="h" for="ch" forName="right_43_2" refType="h" fact="0.185"/>
        <dgm:constr type="b" for="ch" forName="right_43_2" refType="h" fact="0.55"/>
        <dgm:constr type="ctrX" for="ch" forName="right_43_2" refType="w" fact="0.74"/>
        <dgm:constr type="w" for="ch" forName="right_43_3" refType="w" fact="0.365"/>
        <dgm:constr type="h" for="ch" forName="right_43_3" refType="h" fact="0.185"/>
        <dgm:constr type="b" for="ch" forName="right_43_3" refType="h" fact="0.385"/>
        <dgm:constr type="ctrX" for="ch" forName="right_43_3" refType="w" fact="0.73"/>
        <dgm:constr type="w" for="ch" forName="right_44_1" refType="w" fact="0.36"/>
        <dgm:constr type="h" for="ch" forName="right_44_1" refType="h" fact="0.154"/>
        <dgm:constr type="b" for="ch" forName="right_44_1" refType="h" fact="0.725"/>
        <dgm:constr type="ctrX" for="ch" forName="right_44_1" refType="w" fact="0.76"/>
        <dgm:constr type="w" for="ch" forName="right_44_2" refType="w" fact="0.36"/>
        <dgm:constr type="h" for="ch" forName="right_44_2" refType="h" fact="0.154"/>
        <dgm:constr type="b" for="ch" forName="right_44_2" refType="h" fact="0.559"/>
        <dgm:constr type="ctrX" for="ch" forName="right_44_2" refType="w" fact="0.76"/>
        <dgm:constr type="w" for="ch" forName="right_44_3" refType="w" fact="0.36"/>
        <dgm:constr type="h" for="ch" forName="right_44_3" refType="h" fact="0.154"/>
        <dgm:constr type="b" for="ch" forName="right_44_3" refType="h" fact="0.393"/>
        <dgm:constr type="ctrX" for="ch" forName="right_44_3" refType="w" fact="0.76"/>
        <dgm:constr type="w" for="ch" forName="right_44_4" refType="w" fact="0.36"/>
        <dgm:constr type="h" for="ch" forName="right_44_4" refType="h" fact="0.154"/>
        <dgm:constr type="b" for="ch" forName="right_44_4" refType="h" fact="0.224"/>
        <dgm:constr type="ctrX" for="ch" forName="right_44_4" refType="w" fact="0.76"/>
        <dgm:constr type="w" for="ch" forName="left_44_1" refType="w" fact="0.36"/>
        <dgm:constr type="h" for="ch" forName="left_44_1" refType="h" fact="0.154"/>
        <dgm:constr type="b" for="ch" forName="left_44_1" refType="h" fact="0.725"/>
        <dgm:constr type="ctrX" for="ch" forName="left_44_1" refType="w" fact="0.24"/>
        <dgm:constr type="w" for="ch" forName="left_44_2" refType="w" fact="0.36"/>
        <dgm:constr type="h" for="ch" forName="left_44_2" refType="h" fact="0.154"/>
        <dgm:constr type="b" for="ch" forName="left_44_2" refType="h" fact="0.559"/>
        <dgm:constr type="ctrX" for="ch" forName="left_44_2" refType="w" fact="0.24"/>
        <dgm:constr type="w" for="ch" forName="left_44_3" refType="w" fact="0.36"/>
        <dgm:constr type="h" for="ch" forName="left_44_3" refType="h" fact="0.154"/>
        <dgm:constr type="b" for="ch" forName="left_44_3" refType="h" fact="0.393"/>
        <dgm:constr type="ctrX" for="ch" forName="left_44_3" refType="w" fact="0.24"/>
        <dgm:constr type="w" for="ch" forName="left_44_4" refType="w" fact="0.36"/>
        <dgm:constr type="h" for="ch" forName="left_44_4" refType="h" fact="0.154"/>
        <dgm:constr type="b" for="ch" forName="left_44_4" refType="h" fact="0.224"/>
        <dgm:constr type="ctrX" for="ch" forName="left_44_4" refType="w" fact="0.24"/>
      </dgm:constrLst>
      <dgm:ruleLst/>
      <dgm:layoutNode name="dummyMaxCanvas_ChildArea">
        <dgm:alg type="sp"/>
        <dgm:shape xmlns:r="http://schemas.openxmlformats.org/officeDocument/2006/relationships" r:blip="">
          <dgm:adjLst/>
        </dgm:shape>
        <dgm:presOf/>
        <dgm:constrLst/>
        <dgm:ruleLst/>
      </dgm:layoutNode>
      <dgm:layoutNode name="fulcrum" styleLbl="alignAccFollowNode1">
        <dgm:alg type="sp"/>
        <dgm:shape xmlns:r="http://schemas.openxmlformats.org/officeDocument/2006/relationships" type="triangle" r:blip="">
          <dgm:adjLst/>
        </dgm:shape>
        <dgm:presOf/>
        <dgm:constrLst/>
        <dgm:ruleLst/>
      </dgm:layoutNode>
      <dgm:choose name="Name0">
        <dgm:if name="Name1" axis="ch ch" ptType="node node" st="1 1" cnt="1 0" func="cnt" op="equ" val="0">
          <dgm:choose name="Name2">
            <dgm:if name="Name3" axis="ch ch" ptType="node node" st="2 1" cnt="1 0" func="cnt" op="equ" val="0">
              <dgm:layoutNode name="balance_00" styleLbl="alignAccFollowNode1">
                <dgm:varLst>
                  <dgm:bulletEnabled val="1"/>
                </dgm:varLst>
                <dgm:alg type="sp"/>
                <dgm:shape xmlns:r="http://schemas.openxmlformats.org/officeDocument/2006/relationships" type="rect" r:blip="">
                  <dgm:adjLst/>
                </dgm:shape>
                <dgm:presOf/>
                <dgm:constrLst/>
                <dgm:ruleLst/>
              </dgm:layoutNode>
            </dgm:if>
            <dgm:else name="Name4">
              <dgm:choose name="Name5">
                <dgm:if name="Name6" axis="ch ch" ptType="node node" st="2 1" cnt="1 0" func="cnt" op="equ" val="1">
                  <dgm:layoutNode name="balance_01" styleLbl="alignAccFollowNode1">
                    <dgm:varLst>
                      <dgm:bulletEnabled val="1"/>
                    </dgm:varLst>
                    <dgm:alg type="sp"/>
                    <dgm:shape xmlns:r="http://schemas.openxmlformats.org/officeDocument/2006/relationships" rot="4" type="rect" r:blip="">
                      <dgm:adjLst/>
                    </dgm:shape>
                    <dgm:presOf/>
                    <dgm:constrLst/>
                    <dgm:ruleLst/>
                  </dgm:layoutNode>
                  <dgm:layoutNode name="right_01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
                  <dgm:choose name="Name8">
                    <dgm:if name="Name9" axis="ch ch" ptType="node node" st="2 1" cnt="1 0" func="cnt" op="equ" val="2">
                      <dgm:layoutNode name="balance_02" styleLbl="alignAccFollowNode1">
                        <dgm:varLst>
                          <dgm:bulletEnabled val="1"/>
                        </dgm:varLst>
                        <dgm:alg type="sp"/>
                        <dgm:shape xmlns:r="http://schemas.openxmlformats.org/officeDocument/2006/relationships" rot="4" type="rect" r:blip="">
                          <dgm:adjLst/>
                        </dgm:shape>
                        <dgm:presOf/>
                        <dgm:constrLst/>
                        <dgm:ruleLst/>
                      </dgm:layoutNode>
                      <dgm:layoutNode name="right_02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02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0">
                      <dgm:choose name="Name11">
                        <dgm:if name="Name12" axis="ch ch" ptType="node node" st="2 1" cnt="1 0" func="cnt" op="equ" val="3">
                          <dgm:layoutNode name="balance_03" styleLbl="alignAccFollowNode1">
                            <dgm:varLst>
                              <dgm:bulletEnabled val="1"/>
                            </dgm:varLst>
                            <dgm:alg type="sp"/>
                            <dgm:shape xmlns:r="http://schemas.openxmlformats.org/officeDocument/2006/relationships" rot="4" type="rect" r:blip="">
                              <dgm:adjLst/>
                            </dgm:shape>
                            <dgm:presOf/>
                            <dgm:constrLst/>
                            <dgm:ruleLst/>
                          </dgm:layoutNode>
                          <dgm:layoutNode name="right_03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03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03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3">
                          <dgm:choose name="Name14">
                            <dgm:if name="Name15" axis="ch ch" ptType="node node" st="2 1" cnt="1 0" func="cnt" op="gte" val="4">
                              <dgm:layoutNode name="balance_04" styleLbl="alignAccFollowNode1">
                                <dgm:varLst>
                                  <dgm:bulletEnabled val="1"/>
                                </dgm:varLst>
                                <dgm:alg type="sp"/>
                                <dgm:shape xmlns:r="http://schemas.openxmlformats.org/officeDocument/2006/relationships" rot="4" type="rect" r:blip="">
                                  <dgm:adjLst/>
                                </dgm:shape>
                                <dgm:presOf/>
                                <dgm:constrLst/>
                                <dgm:ruleLst/>
                              </dgm:layoutNode>
                              <dgm:layoutNode name="right_04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04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04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04_4" styleLbl="node1">
                                <dgm:varLst>
                                  <dgm:bulletEnabled val="1"/>
                                </dgm:varLst>
                                <dgm:alg type="tx"/>
                                <dgm:shape xmlns:r="http://schemas.openxmlformats.org/officeDocument/2006/relationships" rot="4" type="roundRect" r:blip="">
                                  <dgm:adjLst/>
                                </dgm:shape>
                                <dgm:presOf axis="ch ch desOrSelf" ptType="node node node" st="2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6"/>
                          </dgm:choose>
                        </dgm:else>
                      </dgm:choose>
                    </dgm:else>
                  </dgm:choose>
                </dgm:else>
              </dgm:choose>
            </dgm:else>
          </dgm:choose>
        </dgm:if>
        <dgm:else name="Name17">
          <dgm:choose name="Name18">
            <dgm:if name="Name19" axis="ch ch" ptType="node node" st="1 1" cnt="1 0" func="cnt" op="equ" val="1">
              <dgm:choose name="Name20">
                <dgm:if name="Name21" axis="ch ch" ptType="node node" st="2 1" cnt="1 0" func="cnt" op="equ" val="0">
                  <dgm:layoutNode name="balance_10" styleLbl="alignAccFollowNode1">
                    <dgm:varLst>
                      <dgm:bulletEnabled val="1"/>
                    </dgm:varLst>
                    <dgm:alg type="sp"/>
                    <dgm:shape xmlns:r="http://schemas.openxmlformats.org/officeDocument/2006/relationships" rot="-4" type="rect" r:blip="">
                      <dgm:adjLst/>
                    </dgm:shape>
                    <dgm:presOf/>
                    <dgm:constrLst/>
                    <dgm:ruleLst/>
                  </dgm:layoutNode>
                  <dgm:layoutNode name="left_10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22">
                  <dgm:choose name="Name23">
                    <dgm:if name="Name24" axis="ch ch" ptType="node node" st="2 1" cnt="1 0" func="cnt" op="equ" val="1">
                      <dgm:layoutNode name="balance_11" styleLbl="alignAccFollowNode1">
                        <dgm:varLst>
                          <dgm:bulletEnabled val="1"/>
                        </dgm:varLst>
                        <dgm:alg type="sp"/>
                        <dgm:shape xmlns:r="http://schemas.openxmlformats.org/officeDocument/2006/relationships" type="rect" r:blip="">
                          <dgm:adjLst/>
                        </dgm:shape>
                        <dgm:presOf/>
                        <dgm:constrLst/>
                        <dgm:ruleLst/>
                      </dgm:layoutNode>
                      <dgm:layoutNode name="left_11_1" styleLbl="node1">
                        <dgm:varLst>
                          <dgm:bulletEnabled val="1"/>
                        </dgm:varLst>
                        <dgm:alg type="tx"/>
                        <dgm:shape xmlns:r="http://schemas.openxmlformats.org/officeDocument/2006/relationships"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1_1" styleLbl="node1">
                        <dgm:varLst>
                          <dgm:bulletEnabled val="1"/>
                        </dgm:varLst>
                        <dgm:alg type="tx"/>
                        <dgm:shape xmlns:r="http://schemas.openxmlformats.org/officeDocument/2006/relationships"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25">
                      <dgm:choose name="Name26">
                        <dgm:if name="Name27" axis="ch ch" ptType="node node" st="2 1" cnt="1 0" func="cnt" op="equ" val="2">
                          <dgm:layoutNode name="balance_12" styleLbl="alignAccFollowNode1">
                            <dgm:varLst>
                              <dgm:bulletEnabled val="1"/>
                            </dgm:varLst>
                            <dgm:alg type="sp"/>
                            <dgm:shape xmlns:r="http://schemas.openxmlformats.org/officeDocument/2006/relationships" rot="4" type="rect" r:blip="">
                              <dgm:adjLst/>
                            </dgm:shape>
                            <dgm:presOf/>
                            <dgm:constrLst/>
                            <dgm:ruleLst/>
                          </dgm:layoutNode>
                          <dgm:layoutNode name="right_12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2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12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28">
                          <dgm:choose name="Name29">
                            <dgm:if name="Name30" axis="ch ch" ptType="node node" st="2 1" cnt="1 0" func="cnt" op="equ" val="3">
                              <dgm:layoutNode name="balance_13" styleLbl="alignAccFollowNode1">
                                <dgm:varLst>
                                  <dgm:bulletEnabled val="1"/>
                                </dgm:varLst>
                                <dgm:alg type="sp"/>
                                <dgm:shape xmlns:r="http://schemas.openxmlformats.org/officeDocument/2006/relationships" rot="4" type="rect" r:blip="">
                                  <dgm:adjLst/>
                                </dgm:shape>
                                <dgm:presOf/>
                                <dgm:constrLst/>
                                <dgm:ruleLst/>
                              </dgm:layoutNode>
                              <dgm:layoutNode name="right_13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3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3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13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31">
                              <dgm:choose name="Name32">
                                <dgm:if name="Name33" axis="ch ch" ptType="node node" st="2 1" cnt="1 0" func="cnt" op="gte" val="4">
                                  <dgm:layoutNode name="balance_14" styleLbl="alignAccFollowNode1">
                                    <dgm:varLst>
                                      <dgm:bulletEnabled val="1"/>
                                    </dgm:varLst>
                                    <dgm:alg type="sp"/>
                                    <dgm:shape xmlns:r="http://schemas.openxmlformats.org/officeDocument/2006/relationships" rot="4" type="rect" r:blip="">
                                      <dgm:adjLst/>
                                    </dgm:shape>
                                    <dgm:presOf/>
                                    <dgm:constrLst/>
                                    <dgm:ruleLst/>
                                  </dgm:layoutNode>
                                  <dgm:layoutNode name="right_14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4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4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4_4" styleLbl="node1">
                                    <dgm:varLst>
                                      <dgm:bulletEnabled val="1"/>
                                    </dgm:varLst>
                                    <dgm:alg type="tx"/>
                                    <dgm:shape xmlns:r="http://schemas.openxmlformats.org/officeDocument/2006/relationships" rot="4" type="roundRect" r:blip="">
                                      <dgm:adjLst/>
                                    </dgm:shape>
                                    <dgm:presOf axis="ch ch desOrSelf" ptType="node node node" st="2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14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34"/>
                              </dgm:choose>
                            </dgm:else>
                          </dgm:choose>
                        </dgm:else>
                      </dgm:choose>
                    </dgm:else>
                  </dgm:choose>
                </dgm:else>
              </dgm:choose>
            </dgm:if>
            <dgm:else name="Name35">
              <dgm:choose name="Name36">
                <dgm:if name="Name37" axis="ch ch" ptType="node node" st="1 1" cnt="1 0" func="cnt" op="equ" val="2">
                  <dgm:choose name="Name38">
                    <dgm:if name="Name39" axis="ch ch" ptType="node node" st="2 1" cnt="1 0" func="cnt" op="equ" val="0">
                      <dgm:layoutNode name="balance_20" styleLbl="alignAccFollowNode1">
                        <dgm:varLst>
                          <dgm:bulletEnabled val="1"/>
                        </dgm:varLst>
                        <dgm:alg type="sp"/>
                        <dgm:shape xmlns:r="http://schemas.openxmlformats.org/officeDocument/2006/relationships" rot="-4" type="rect" r:blip="">
                          <dgm:adjLst/>
                        </dgm:shape>
                        <dgm:presOf/>
                        <dgm:constrLst/>
                        <dgm:ruleLst/>
                      </dgm:layoutNode>
                      <dgm:layoutNode name="left_20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0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0">
                      <dgm:choose name="Name41">
                        <dgm:if name="Name42" axis="ch ch" ptType="node node" st="2 1" cnt="1 0" func="cnt" op="equ" val="1">
                          <dgm:layoutNode name="balance_21" styleLbl="alignAccFollowNode1">
                            <dgm:varLst>
                              <dgm:bulletEnabled val="1"/>
                            </dgm:varLst>
                            <dgm:alg type="sp"/>
                            <dgm:shape xmlns:r="http://schemas.openxmlformats.org/officeDocument/2006/relationships" rot="-4" type="rect" r:blip="">
                              <dgm:adjLst/>
                            </dgm:shape>
                            <dgm:presOf/>
                            <dgm:constrLst/>
                            <dgm:ruleLst/>
                          </dgm:layoutNode>
                          <dgm:layoutNode name="left_21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1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1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3">
                          <dgm:choose name="Name44">
                            <dgm:if name="Name45" axis="ch ch" ptType="node node" st="2 1" cnt="1 0" func="cnt" op="equ" val="2">
                              <dgm:layoutNode name="balance_22" styleLbl="alignAccFollowNode1">
                                <dgm:varLst>
                                  <dgm:bulletEnabled val="1"/>
                                </dgm:varLst>
                                <dgm:alg type="sp"/>
                                <dgm:shape xmlns:r="http://schemas.openxmlformats.org/officeDocument/2006/relationships" type="rect" r:blip="">
                                  <dgm:adjLst/>
                                </dgm:shape>
                                <dgm:presOf/>
                                <dgm:constrLst/>
                                <dgm:ruleLst/>
                              </dgm:layoutNode>
                              <dgm:layoutNode name="right_22_1" styleLbl="node1">
                                <dgm:varLst>
                                  <dgm:bulletEnabled val="1"/>
                                </dgm:varLst>
                                <dgm:alg type="tx"/>
                                <dgm:shape xmlns:r="http://schemas.openxmlformats.org/officeDocument/2006/relationships"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2_2" styleLbl="node1">
                                <dgm:varLst>
                                  <dgm:bulletEnabled val="1"/>
                                </dgm:varLst>
                                <dgm:alg type="tx"/>
                                <dgm:shape xmlns:r="http://schemas.openxmlformats.org/officeDocument/2006/relationships"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2_1" styleLbl="node1">
                                <dgm:varLst>
                                  <dgm:bulletEnabled val="1"/>
                                </dgm:varLst>
                                <dgm:alg type="tx"/>
                                <dgm:shape xmlns:r="http://schemas.openxmlformats.org/officeDocument/2006/relationships"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2_2" styleLbl="node1">
                                <dgm:varLst>
                                  <dgm:bulletEnabled val="1"/>
                                </dgm:varLst>
                                <dgm:alg type="tx"/>
                                <dgm:shape xmlns:r="http://schemas.openxmlformats.org/officeDocument/2006/relationships"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6">
                              <dgm:choose name="Name47">
                                <dgm:if name="Name48" axis="ch ch" ptType="node node" st="2 1" cnt="1 0" func="cnt" op="equ" val="3">
                                  <dgm:layoutNode name="balance_23" styleLbl="alignAccFollowNode1">
                                    <dgm:varLst>
                                      <dgm:bulletEnabled val="1"/>
                                    </dgm:varLst>
                                    <dgm:alg type="sp"/>
                                    <dgm:shape xmlns:r="http://schemas.openxmlformats.org/officeDocument/2006/relationships" rot="4" type="rect" r:blip="">
                                      <dgm:adjLst/>
                                    </dgm:shape>
                                    <dgm:presOf/>
                                    <dgm:constrLst/>
                                    <dgm:ruleLst/>
                                  </dgm:layoutNode>
                                  <dgm:layoutNode name="right_23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3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3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3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3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9">
                                  <dgm:choose name="Name50">
                                    <dgm:if name="Name51" axis="ch ch" ptType="node node" st="2 1" cnt="1 0" func="cnt" op="gte" val="4">
                                      <dgm:layoutNode name="balance_24" styleLbl="alignAccFollowNode1">
                                        <dgm:varLst>
                                          <dgm:bulletEnabled val="1"/>
                                        </dgm:varLst>
                                        <dgm:alg type="sp"/>
                                        <dgm:shape xmlns:r="http://schemas.openxmlformats.org/officeDocument/2006/relationships" rot="4" type="rect" r:blip="">
                                          <dgm:adjLst/>
                                        </dgm:shape>
                                        <dgm:presOf/>
                                        <dgm:constrLst/>
                                        <dgm:ruleLst/>
                                      </dgm:layoutNode>
                                      <dgm:layoutNode name="right_24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4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4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4_4" styleLbl="node1">
                                        <dgm:varLst>
                                          <dgm:bulletEnabled val="1"/>
                                        </dgm:varLst>
                                        <dgm:alg type="tx"/>
                                        <dgm:shape xmlns:r="http://schemas.openxmlformats.org/officeDocument/2006/relationships" rot="4" type="roundRect" r:blip="">
                                          <dgm:adjLst/>
                                        </dgm:shape>
                                        <dgm:presOf axis="ch ch desOrSelf" ptType="node node node" st="2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4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4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2"/>
                                  </dgm:choose>
                                </dgm:else>
                              </dgm:choose>
                            </dgm:else>
                          </dgm:choose>
                        </dgm:else>
                      </dgm:choose>
                    </dgm:else>
                  </dgm:choose>
                </dgm:if>
                <dgm:else name="Name53">
                  <dgm:choose name="Name54">
                    <dgm:if name="Name55" axis="ch ch" ptType="node node" st="1 1" cnt="1 0" func="cnt" op="equ" val="3">
                      <dgm:choose name="Name56">
                        <dgm:if name="Name57" axis="ch ch" ptType="node node" st="2 1" cnt="1 0" func="cnt" op="equ" val="0">
                          <dgm:layoutNode name="balance_30" styleLbl="alignAccFollowNode1">
                            <dgm:varLst>
                              <dgm:bulletEnabled val="1"/>
                            </dgm:varLst>
                            <dgm:alg type="sp"/>
                            <dgm:shape xmlns:r="http://schemas.openxmlformats.org/officeDocument/2006/relationships" rot="-4" type="rect" r:blip="">
                              <dgm:adjLst/>
                            </dgm:shape>
                            <dgm:presOf/>
                            <dgm:constrLst/>
                            <dgm:ruleLst/>
                          </dgm:layoutNode>
                          <dgm:layoutNode name="left_30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0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0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8">
                          <dgm:choose name="Name59">
                            <dgm:if name="Name60" axis="ch ch" ptType="node node" st="2 1" cnt="1 0" func="cnt" op="equ" val="1">
                              <dgm:layoutNode name="balance_31" styleLbl="alignAccFollowNode1">
                                <dgm:varLst>
                                  <dgm:bulletEnabled val="1"/>
                                </dgm:varLst>
                                <dgm:alg type="sp"/>
                                <dgm:shape xmlns:r="http://schemas.openxmlformats.org/officeDocument/2006/relationships" rot="-4" type="rect" r:blip="">
                                  <dgm:adjLst/>
                                </dgm:shape>
                                <dgm:presOf/>
                                <dgm:constrLst/>
                                <dgm:ruleLst/>
                              </dgm:layoutNode>
                              <dgm:layoutNode name="left_31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1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1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1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1">
                              <dgm:choose name="Name62">
                                <dgm:if name="Name63" axis="ch ch" ptType="node node" st="2 1" cnt="1 0" func="cnt" op="equ" val="2">
                                  <dgm:layoutNode name="balance_32" styleLbl="alignAccFollowNode1">
                                    <dgm:varLst>
                                      <dgm:bulletEnabled val="1"/>
                                    </dgm:varLst>
                                    <dgm:alg type="sp"/>
                                    <dgm:shape xmlns:r="http://schemas.openxmlformats.org/officeDocument/2006/relationships" rot="-4" type="rect" r:blip="">
                                      <dgm:adjLst/>
                                    </dgm:shape>
                                    <dgm:presOf/>
                                    <dgm:constrLst/>
                                    <dgm:ruleLst/>
                                  </dgm:layoutNode>
                                  <dgm:layoutNode name="left_32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2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2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2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2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4">
                                  <dgm:choose name="Name65">
                                    <dgm:if name="Name66" axis="ch ch" ptType="node node" st="2 1" cnt="1 0" func="cnt" op="equ" val="3">
                                      <dgm:layoutNode name="balance_33" styleLbl="alignAccFollowNode1">
                                        <dgm:varLst>
                                          <dgm:bulletEnabled val="1"/>
                                        </dgm:varLst>
                                        <dgm:alg type="sp"/>
                                        <dgm:shape xmlns:r="http://schemas.openxmlformats.org/officeDocument/2006/relationships" type="rect" r:blip="">
                                          <dgm:adjLst/>
                                        </dgm:shape>
                                        <dgm:presOf/>
                                        <dgm:constrLst/>
                                        <dgm:ruleLst/>
                                      </dgm:layoutNode>
                                      <dgm:layoutNode name="right_33_1" styleLbl="node1">
                                        <dgm:varLst>
                                          <dgm:bulletEnabled val="1"/>
                                        </dgm:varLst>
                                        <dgm:alg type="tx"/>
                                        <dgm:shape xmlns:r="http://schemas.openxmlformats.org/officeDocument/2006/relationships"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3_2" styleLbl="node1">
                                        <dgm:varLst>
                                          <dgm:bulletEnabled val="1"/>
                                        </dgm:varLst>
                                        <dgm:alg type="tx"/>
                                        <dgm:shape xmlns:r="http://schemas.openxmlformats.org/officeDocument/2006/relationships"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3_3" styleLbl="node1">
                                        <dgm:varLst>
                                          <dgm:bulletEnabled val="1"/>
                                        </dgm:varLst>
                                        <dgm:alg type="tx"/>
                                        <dgm:shape xmlns:r="http://schemas.openxmlformats.org/officeDocument/2006/relationships"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3_1" styleLbl="node1">
                                        <dgm:varLst>
                                          <dgm:bulletEnabled val="1"/>
                                        </dgm:varLst>
                                        <dgm:alg type="tx"/>
                                        <dgm:shape xmlns:r="http://schemas.openxmlformats.org/officeDocument/2006/relationships"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3_2" styleLbl="node1">
                                        <dgm:varLst>
                                          <dgm:bulletEnabled val="1"/>
                                        </dgm:varLst>
                                        <dgm:alg type="tx"/>
                                        <dgm:shape xmlns:r="http://schemas.openxmlformats.org/officeDocument/2006/relationships"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3_3" styleLbl="node1">
                                        <dgm:varLst>
                                          <dgm:bulletEnabled val="1"/>
                                        </dgm:varLst>
                                        <dgm:alg type="tx"/>
                                        <dgm:shape xmlns:r="http://schemas.openxmlformats.org/officeDocument/2006/relationships"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7">
                                      <dgm:choose name="Name68">
                                        <dgm:if name="Name69" axis="ch ch" ptType="node node" st="2 1" cnt="1 0" func="cnt" op="gte" val="4">
                                          <dgm:layoutNode name="balance_34" styleLbl="alignAccFollowNode1">
                                            <dgm:varLst>
                                              <dgm:bulletEnabled val="1"/>
                                            </dgm:varLst>
                                            <dgm:alg type="sp"/>
                                            <dgm:shape xmlns:r="http://schemas.openxmlformats.org/officeDocument/2006/relationships" rot="4" type="rect" r:blip="">
                                              <dgm:adjLst/>
                                            </dgm:shape>
                                            <dgm:presOf/>
                                            <dgm:constrLst/>
                                            <dgm:ruleLst/>
                                          </dgm:layoutNode>
                                          <dgm:layoutNode name="right_34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4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4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4_4" styleLbl="node1">
                                            <dgm:varLst>
                                              <dgm:bulletEnabled val="1"/>
                                            </dgm:varLst>
                                            <dgm:alg type="tx"/>
                                            <dgm:shape xmlns:r="http://schemas.openxmlformats.org/officeDocument/2006/relationships" rot="4" type="roundRect" r:blip="">
                                              <dgm:adjLst/>
                                            </dgm:shape>
                                            <dgm:presOf axis="ch ch desOrSelf" ptType="node node node" st="2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4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4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4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0"/>
                                      </dgm:choose>
                                    </dgm:else>
                                  </dgm:choose>
                                </dgm:else>
                              </dgm:choose>
                            </dgm:else>
                          </dgm:choose>
                        </dgm:else>
                      </dgm:choose>
                    </dgm:if>
                    <dgm:else name="Name71">
                      <dgm:choose name="Name72">
                        <dgm:if name="Name73" axis="ch ch" ptType="node node" st="1 1" cnt="1 0" func="cnt" op="gte" val="4">
                          <dgm:choose name="Name74">
                            <dgm:if name="Name75" axis="ch ch" ptType="node node" st="2 1" cnt="1 0" func="cnt" op="equ" val="0">
                              <dgm:layoutNode name="balance_40" styleLbl="alignAccFollowNode1">
                                <dgm:varLst>
                                  <dgm:bulletEnabled val="1"/>
                                </dgm:varLst>
                                <dgm:alg type="sp"/>
                                <dgm:shape xmlns:r="http://schemas.openxmlformats.org/officeDocument/2006/relationships" rot="-4" type="rect" r:blip="">
                                  <dgm:adjLst/>
                                </dgm:shape>
                                <dgm:presOf/>
                                <dgm:constrLst/>
                                <dgm:ruleLst/>
                              </dgm:layoutNode>
                              <dgm:layoutNode name="left_40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0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0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0_4" styleLbl="node1">
                                <dgm:varLst>
                                  <dgm:bulletEnabled val="1"/>
                                </dgm:varLst>
                                <dgm:alg type="tx"/>
                                <dgm:shape xmlns:r="http://schemas.openxmlformats.org/officeDocument/2006/relationships" rot="-4" type="roundRect" r:blip="">
                                  <dgm:adjLst/>
                                </dgm:shape>
                                <dgm:presOf axis="ch ch desOrSelf" ptType="node node node" st="1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6">
                              <dgm:choose name="Name77">
                                <dgm:if name="Name78" axis="ch ch" ptType="node node" st="2 1" cnt="1 0" func="cnt" op="equ" val="1">
                                  <dgm:layoutNode name="balance_41" styleLbl="alignAccFollowNode1">
                                    <dgm:varLst>
                                      <dgm:bulletEnabled val="1"/>
                                    </dgm:varLst>
                                    <dgm:alg type="sp"/>
                                    <dgm:shape xmlns:r="http://schemas.openxmlformats.org/officeDocument/2006/relationships" rot="-4" type="rect" r:blip="">
                                      <dgm:adjLst/>
                                    </dgm:shape>
                                    <dgm:presOf/>
                                    <dgm:constrLst/>
                                    <dgm:ruleLst/>
                                  </dgm:layoutNode>
                                  <dgm:layoutNode name="left_41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1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1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1_4" styleLbl="node1">
                                    <dgm:varLst>
                                      <dgm:bulletEnabled val="1"/>
                                    </dgm:varLst>
                                    <dgm:alg type="tx"/>
                                    <dgm:shape xmlns:r="http://schemas.openxmlformats.org/officeDocument/2006/relationships" rot="-4" type="roundRect" r:blip="">
                                      <dgm:adjLst/>
                                    </dgm:shape>
                                    <dgm:presOf axis="ch ch desOrSelf" ptType="node node node" st="1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1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9">
                                  <dgm:choose name="Name80">
                                    <dgm:if name="Name81" axis="ch ch" ptType="node node" st="2 1" cnt="1 0" func="cnt" op="equ" val="2">
                                      <dgm:layoutNode name="balance_42" styleLbl="alignAccFollowNode1">
                                        <dgm:varLst>
                                          <dgm:bulletEnabled val="1"/>
                                        </dgm:varLst>
                                        <dgm:alg type="sp"/>
                                        <dgm:shape xmlns:r="http://schemas.openxmlformats.org/officeDocument/2006/relationships" rot="-4" type="rect" r:blip="">
                                          <dgm:adjLst/>
                                        </dgm:shape>
                                        <dgm:presOf/>
                                        <dgm:constrLst/>
                                        <dgm:ruleLst/>
                                      </dgm:layoutNode>
                                      <dgm:layoutNode name="left_42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2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2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2_4" styleLbl="node1">
                                        <dgm:varLst>
                                          <dgm:bulletEnabled val="1"/>
                                        </dgm:varLst>
                                        <dgm:alg type="tx"/>
                                        <dgm:shape xmlns:r="http://schemas.openxmlformats.org/officeDocument/2006/relationships" rot="-4" type="roundRect" r:blip="">
                                          <dgm:adjLst/>
                                        </dgm:shape>
                                        <dgm:presOf axis="ch ch desOrSelf" ptType="node node node" st="1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2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2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2">
                                      <dgm:choose name="Name83">
                                        <dgm:if name="Name84" axis="ch ch" ptType="node node" st="2 1" cnt="1 0" func="cnt" op="equ" val="3">
                                          <dgm:layoutNode name="balance_43" styleLbl="alignAccFollowNode1">
                                            <dgm:varLst>
                                              <dgm:bulletEnabled val="1"/>
                                            </dgm:varLst>
                                            <dgm:alg type="sp"/>
                                            <dgm:shape xmlns:r="http://schemas.openxmlformats.org/officeDocument/2006/relationships" rot="-4" type="rect" r:blip="">
                                              <dgm:adjLst/>
                                            </dgm:shape>
                                            <dgm:presOf/>
                                            <dgm:constrLst/>
                                            <dgm:ruleLst/>
                                          </dgm:layoutNode>
                                          <dgm:layoutNode name="left_43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3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3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3_4" styleLbl="node1">
                                            <dgm:varLst>
                                              <dgm:bulletEnabled val="1"/>
                                            </dgm:varLst>
                                            <dgm:alg type="tx"/>
                                            <dgm:shape xmlns:r="http://schemas.openxmlformats.org/officeDocument/2006/relationships" rot="-4" type="roundRect" r:blip="">
                                              <dgm:adjLst/>
                                            </dgm:shape>
                                            <dgm:presOf axis="ch ch desOrSelf" ptType="node node node" st="1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3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3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3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5">
                                          <dgm:choose name="Name86">
                                            <dgm:if name="Name87" axis="ch ch" ptType="node node" st="2 1" cnt="1 0" func="cnt" op="gte" val="4">
                                              <dgm:layoutNode name="balance_44" styleLbl="alignAccFollowNode1">
                                                <dgm:varLst>
                                                  <dgm:bulletEnabled val="1"/>
                                                </dgm:varLst>
                                                <dgm:alg type="sp"/>
                                                <dgm:shape xmlns:r="http://schemas.openxmlformats.org/officeDocument/2006/relationships" type="rect" r:blip="">
                                                  <dgm:adjLst/>
                                                </dgm:shape>
                                                <dgm:presOf/>
                                                <dgm:constrLst/>
                                                <dgm:ruleLst/>
                                              </dgm:layoutNode>
                                              <dgm:layoutNode name="right_44_1" styleLbl="node1">
                                                <dgm:varLst>
                                                  <dgm:bulletEnabled val="1"/>
                                                </dgm:varLst>
                                                <dgm:alg type="tx"/>
                                                <dgm:shape xmlns:r="http://schemas.openxmlformats.org/officeDocument/2006/relationships"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4_2" styleLbl="node1">
                                                <dgm:varLst>
                                                  <dgm:bulletEnabled val="1"/>
                                                </dgm:varLst>
                                                <dgm:alg type="tx"/>
                                                <dgm:shape xmlns:r="http://schemas.openxmlformats.org/officeDocument/2006/relationships"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4_3" styleLbl="node1">
                                                <dgm:varLst>
                                                  <dgm:bulletEnabled val="1"/>
                                                </dgm:varLst>
                                                <dgm:alg type="tx"/>
                                                <dgm:shape xmlns:r="http://schemas.openxmlformats.org/officeDocument/2006/relationships"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4_4" styleLbl="node1">
                                                <dgm:varLst>
                                                  <dgm:bulletEnabled val="1"/>
                                                </dgm:varLst>
                                                <dgm:alg type="tx"/>
                                                <dgm:shape xmlns:r="http://schemas.openxmlformats.org/officeDocument/2006/relationships" type="roundRect" r:blip="">
                                                  <dgm:adjLst/>
                                                </dgm:shape>
                                                <dgm:presOf axis="ch ch desOrSelf" ptType="node node node" st="2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4_1" styleLbl="node1">
                                                <dgm:varLst>
                                                  <dgm:bulletEnabled val="1"/>
                                                </dgm:varLst>
                                                <dgm:alg type="tx"/>
                                                <dgm:shape xmlns:r="http://schemas.openxmlformats.org/officeDocument/2006/relationships"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4_2" styleLbl="node1">
                                                <dgm:varLst>
                                                  <dgm:bulletEnabled val="1"/>
                                                </dgm:varLst>
                                                <dgm:alg type="tx"/>
                                                <dgm:shape xmlns:r="http://schemas.openxmlformats.org/officeDocument/2006/relationships"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4_3" styleLbl="node1">
                                                <dgm:varLst>
                                                  <dgm:bulletEnabled val="1"/>
                                                </dgm:varLst>
                                                <dgm:alg type="tx"/>
                                                <dgm:shape xmlns:r="http://schemas.openxmlformats.org/officeDocument/2006/relationships"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4_4" styleLbl="node1">
                                                <dgm:varLst>
                                                  <dgm:bulletEnabled val="1"/>
                                                </dgm:varLst>
                                                <dgm:alg type="tx"/>
                                                <dgm:shape xmlns:r="http://schemas.openxmlformats.org/officeDocument/2006/relationships" type="roundRect" r:blip="">
                                                  <dgm:adjLst/>
                                                </dgm:shape>
                                                <dgm:presOf axis="ch ch desOrSelf" ptType="node node node" st="1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8"/>
                                          </dgm:choose>
                                        </dgm:else>
                                      </dgm:choose>
                                    </dgm:else>
                                  </dgm:choose>
                                </dgm:else>
                              </dgm:choose>
                            </dgm:else>
                          </dgm:choose>
                        </dgm:if>
                        <dgm:else name="Name89"/>
                      </dgm:choose>
                    </dgm:else>
                  </dgm:choose>
                </dgm:else>
              </dgm:choose>
            </dgm:else>
          </dgm:choose>
        </dgm:else>
      </dgm:choose>
    </dgm:layoutNode>
  </dgm:layoutNode>
</dgm:layoutDef>
</file>

<file path=ppt/diagrams/layout16.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17.xml><?xml version="1.0" encoding="utf-8"?>
<dgm:layoutDef xmlns:dgm="http://schemas.openxmlformats.org/drawingml/2006/diagram" xmlns:a="http://schemas.openxmlformats.org/drawingml/2006/main" uniqueId="urn:microsoft.com/office/officeart/2005/8/layout/hProcess7">
  <dgm:title val=""/>
  <dgm:desc val=""/>
  <dgm:catLst>
    <dgm:cat type="process" pri="21000"/>
    <dgm:cat type="list" pri="90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Lst>
      <dgm:cxnLst>
        <dgm:cxn modelId="4" srcId="0" destId="1" srcOrd="0" destOrd="0"/>
        <dgm:cxn modelId="5" srcId="0" destId="2" srcOrd="1" destOrd="0"/>
        <dgm:cxn modelId="6" srcId="0" destId="3" srcOrd="2" destOrd="0"/>
        <dgm:cxn modelId="13" srcId="1" destId="11" srcOrd="0" destOrd="0"/>
        <dgm:cxn modelId="23" srcId="2" destId="21" srcOrd="0" destOrd="0"/>
        <dgm:cxn modelId="33" srcId="3" destId="31" srcOrd="0"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h" for="ch" forName="compositeNode" refType="h"/>
      <dgm:constr type="w" for="ch" forName="compositeNode" refType="w"/>
      <dgm:constr type="w" for="ch" forName="hSp" refType="w" refFor="ch" refForName="compositeNode" fact="-0.035"/>
      <dgm:constr type="w" for="des" forName="simulatedConn" refType="w" refFor="ch" refForName="compositeNode" fact="0.15"/>
      <dgm:constr type="h" for="des" forName="simulatedConn" refType="w" refFor="des" refForName="simulatedConn"/>
      <dgm:constr type="h" for="des" forName="vSp1" refType="w" refFor="ch" refForName="compositeNode" fact="0.8"/>
      <dgm:constr type="h" for="des" forName="vSp2" refType="w" refFor="ch" refForName="compositeNode" fact="0.07"/>
      <dgm:constr type="w" for="ch" forName="vProcSp" refType="w" refFor="des" refForName="simulatedConn" op="equ"/>
      <dgm:constr type="h" for="ch" forName="vProcSp" refType="h" refFor="ch" refForName="compositeNode" op="equ"/>
      <dgm:constr type="w" for="ch" forName="sibTrans" refType="w" refFor="ch" refForName="compositeNode" fact="-0.08"/>
      <dgm:constr type="primFontSz" for="des" forName="parentNode" op="equ"/>
      <dgm:constr type="primFontSz" for="des" forName="childNode" op="equ"/>
    </dgm:constrLst>
    <dgm:ruleLst/>
    <dgm:forEach name="Name4" axis="ch" ptType="node">
      <dgm:layoutNode name="compositeNode">
        <dgm:varLst>
          <dgm:bulletEnabled val="1"/>
        </dgm:varLst>
        <dgm:alg type="composite"/>
        <dgm:choose name="Name5">
          <dgm:if name="Name6" func="var" arg="dir" op="equ" val="norm">
            <dgm:constrLst>
              <dgm:constr type="h" refType="w" op="lte" fact="1.2"/>
              <dgm:constr type="w" for="ch" forName="bgRect" refType="w"/>
              <dgm:constr type="h" for="ch" forName="bgRect" refType="h"/>
              <dgm:constr type="t" for="ch" forName="bgRect"/>
              <dgm:constr type="l" for="ch" forName="bgRect"/>
              <dgm:constr type="w" for="ch" forName="parentNode" refType="w" refFor="ch" refForName="bgRect" fact="0.2"/>
              <dgm:constr type="h" for="ch" forName="parentNode" refType="h" fact="0.82"/>
              <dgm:constr type="t" for="ch" forName="parentNode"/>
              <dgm:constr type="l" for="ch" forName="parentNode"/>
              <dgm:constr type="r" for="ch" forName="childNode" refType="r" refFor="ch" refForName="bgRect" fact="0.945"/>
              <dgm:constr type="h" for="ch" forName="childNode" refType="h" refFor="ch" refForName="bgRect" op="equ"/>
              <dgm:constr type="t" for="ch" forName="childNode"/>
              <dgm:constr type="l" for="ch" forName="childNode" refType="r" refFor="ch" refForName="parentNode"/>
            </dgm:constrLst>
          </dgm:if>
          <dgm:else name="Name7">
            <dgm:constrLst>
              <dgm:constr type="h" refType="w" op="lte" fact="1.2"/>
              <dgm:constr type="w" for="ch" forName="bgRect" refType="w"/>
              <dgm:constr type="h" for="ch" forName="bgRect" refType="h"/>
              <dgm:constr type="t" for="ch" forName="bgRect"/>
              <dgm:constr type="r" for="ch" forName="bgRect" refType="w"/>
              <dgm:constr type="w" for="ch" forName="parentNode" refType="w" refFor="ch" refForName="bgRect" fact="0.2"/>
              <dgm:constr type="h" for="ch" forName="parentNode" refType="h" fact="0.82"/>
              <dgm:constr type="t" for="ch" forName="parentNode"/>
              <dgm:constr type="r" for="ch" forName="parentNode" refType="w"/>
              <dgm:constr type="h" for="ch" forName="childNode" refType="h" refFor="ch" refForName="bgRect"/>
              <dgm:constr type="t" for="ch" forName="childNode"/>
              <dgm:constr type="r" for="ch" forName="childNode" refType="l" refFor="ch" refForName="parentNode"/>
              <dgm:constr type="l" for="ch" forName="childNode" refType="w" refFor="ch" refForName="bgRect" fact="0.055"/>
            </dgm:constrLst>
          </dgm:else>
        </dgm:choose>
        <dgm:ruleLst>
          <dgm:rule type="w" for="ch" forName="childNode" val="NaN" fact="NaN" max="30"/>
        </dgm:ruleLst>
        <dgm:layoutNode name="bgRect" styleLbl="node1">
          <dgm:alg type="sp"/>
          <dgm:shape xmlns:r="http://schemas.openxmlformats.org/officeDocument/2006/relationships" type="roundRect" r:blip="" zOrderOff="-1">
            <dgm:adjLst>
              <dgm:adj idx="1" val="0.05"/>
            </dgm:adjLst>
          </dgm:shape>
          <dgm:presOf axis="self"/>
          <dgm:constrLst/>
          <dgm:ruleLst/>
        </dgm:layoutNode>
        <dgm:layoutNode name="parentNode" styleLbl="node1">
          <dgm:varLst>
            <dgm:chMax val="0"/>
            <dgm:bulletEnabled val="1"/>
          </dgm:varLst>
          <dgm:presOf axis="self"/>
          <dgm:choose name="Name8">
            <dgm:if name="Name9" func="var" arg="dir" op="equ" val="norm">
              <dgm:alg type="tx">
                <dgm:param type="autoTxRot" val="grav"/>
                <dgm:param type="txAnchorVert" val="t"/>
                <dgm:param type="parTxLTRAlign" val="r"/>
                <dgm:param type="parTxRTLAlign" val="r"/>
              </dgm:alg>
              <dgm:shape xmlns:r="http://schemas.openxmlformats.org/officeDocument/2006/relationships" rot="270" type="rect" r:blip="" hideGeom="1">
                <dgm:adjLst/>
              </dgm:shape>
              <dgm:constrLst>
                <dgm:constr type="primFontSz" val="65"/>
                <dgm:constr type="lMarg"/>
                <dgm:constr type="rMarg" refType="primFontSz" fact="0.35"/>
                <dgm:constr type="tMarg" refType="primFontSz" fact="0.27"/>
                <dgm:constr type="bMarg"/>
              </dgm:constrLst>
            </dgm:if>
            <dgm:else name="Name10">
              <dgm:alg type="tx">
                <dgm:param type="autoTxRot" val="grav"/>
                <dgm:param type="txAnchorVert" val="t"/>
                <dgm:param type="parTxLTRAlign" val="l"/>
                <dgm:param type="parTxRTLAlign" val="l"/>
              </dgm:alg>
              <dgm:shape xmlns:r="http://schemas.openxmlformats.org/officeDocument/2006/relationships" rot="90" type="rect" r:blip="" hideGeom="1">
                <dgm:adjLst/>
              </dgm:shape>
              <dgm:constrLst>
                <dgm:constr type="primFontSz" val="65"/>
                <dgm:constr type="lMarg" refType="primFontSz" fact="0.35"/>
                <dgm:constr type="rMarg"/>
                <dgm:constr type="tMarg" refType="primFontSz" fact="0.27"/>
                <dgm:constr type="bMarg"/>
              </dgm:constrLst>
            </dgm:else>
          </dgm:choose>
          <dgm:ruleLst>
            <dgm:rule type="primFontSz" val="5" fact="NaN" max="NaN"/>
          </dgm:ruleLst>
        </dgm:layoutNode>
        <dgm:choose name="Name11">
          <dgm:if name="Name12" axis="ch" ptType="node" func="cnt" op="gte" val="1">
            <dgm:layoutNode name="childNode" styleLbl="node1" moveWith="bgRect">
              <dgm:varLst>
                <dgm:bulletEnabled val="1"/>
              </dgm:varLst>
              <dgm:alg type="tx">
                <dgm:param type="parTxLTRAlign" val="l"/>
                <dgm:param type="parTxRTLAlign" val="r"/>
                <dgm:param type="txAnchorVert" val="t"/>
              </dgm:alg>
              <dgm:shape xmlns:r="http://schemas.openxmlformats.org/officeDocument/2006/relationships" type="rect" r:blip="" hideGeom="1">
                <dgm:adjLst/>
              </dgm:shape>
              <dgm:presOf axis="des" ptType="node"/>
              <dgm:constrLst>
                <dgm:constr type="primFontSz" val="65"/>
                <dgm:constr type="lMarg"/>
                <dgm:constr type="bMarg"/>
                <dgm:constr type="tMarg" refType="primFontSz" fact="0.27"/>
                <dgm:constr type="rMarg"/>
              </dgm:constrLst>
              <dgm:ruleLst>
                <dgm:rule type="primFontSz" val="5" fact="NaN" max="NaN"/>
              </dgm:ruleLst>
            </dgm:layoutNode>
          </dgm:if>
          <dgm:else name="Name13"/>
        </dgm:choose>
      </dgm:layoutNode>
      <dgm:forEach name="Name14" axis="followSib" ptType="sibTrans" cnt="1">
        <dgm:layoutNode name="hSp">
          <dgm:alg type="sp"/>
          <dgm:shape xmlns:r="http://schemas.openxmlformats.org/officeDocument/2006/relationships" r:blip="">
            <dgm:adjLst/>
          </dgm:shape>
          <dgm:presOf/>
          <dgm:constrLst/>
          <dgm:ruleLst/>
        </dgm:layoutNode>
        <dgm:layoutNode name="vProcSp" moveWith="bgRect">
          <dgm:alg type="lin">
            <dgm:param type="linDir" val="fromT"/>
          </dgm:alg>
          <dgm:shape xmlns:r="http://schemas.openxmlformats.org/officeDocument/2006/relationships" r:blip="">
            <dgm:adjLst/>
          </dgm:shape>
          <dgm:presOf/>
          <dgm:constrLst>
            <dgm:constr type="w" for="ch" forName="vSp1" refType="w"/>
            <dgm:constr type="w" for="ch" forName="simulatedConn" refType="w"/>
            <dgm:constr type="w" for="ch" forName="vSp2" refType="w"/>
          </dgm:constrLst>
          <dgm:ruleLst/>
          <dgm:layoutNode name="vSp1">
            <dgm:alg type="sp"/>
            <dgm:shape xmlns:r="http://schemas.openxmlformats.org/officeDocument/2006/relationships" r:blip="">
              <dgm:adjLst/>
            </dgm:shape>
            <dgm:presOf/>
            <dgm:constrLst/>
            <dgm:ruleLst/>
          </dgm:layoutNode>
          <dgm:layoutNode name="simulatedConn" styleLbl="solidFgAcc1">
            <dgm:alg type="sp"/>
            <dgm:choose name="Name15">
              <dgm:if name="Name16" func="var" arg="dir" op="equ" val="norm">
                <dgm:shape xmlns:r="http://schemas.openxmlformats.org/officeDocument/2006/relationships" rot="90" type="flowChartExtract" r:blip="">
                  <dgm:adjLst/>
                </dgm:shape>
              </dgm:if>
              <dgm:else name="Name17">
                <dgm:shape xmlns:r="http://schemas.openxmlformats.org/officeDocument/2006/relationships" rot="-90" type="flowChartExtract" r:blip="">
                  <dgm:adjLst/>
                </dgm:shape>
              </dgm:else>
            </dgm:choose>
            <dgm:presOf/>
            <dgm:constrLst/>
            <dgm:ruleLst/>
          </dgm:layoutNode>
          <dgm:layoutNode name="vSp2">
            <dgm:alg type="sp"/>
            <dgm:shape xmlns:r="http://schemas.openxmlformats.org/officeDocument/2006/relationships" r:blip="">
              <dgm:adjLst/>
            </dgm:shape>
            <dgm:presOf/>
            <dgm:constrLst/>
            <dgm:ruleLst/>
          </dgm:layoutNode>
        </dgm:layoutNode>
        <dgm:layoutNode name="sibTrans">
          <dgm:alg type="sp"/>
          <dgm:shape xmlns:r="http://schemas.openxmlformats.org/officeDocument/2006/relationships" r:blip="">
            <dgm:adjLst/>
          </dgm:shape>
          <dgm:presOf/>
          <dgm:constrLst/>
          <dgm:ruleLst/>
        </dgm:layoutNode>
      </dgm:forEach>
    </dgm:forEach>
  </dgm:layoutNode>
</dgm:layoutDef>
</file>

<file path=ppt/diagrams/layout18.xml><?xml version="1.0" encoding="utf-8"?>
<dgm:layoutDef xmlns:dgm="http://schemas.openxmlformats.org/drawingml/2006/diagram" xmlns:a="http://schemas.openxmlformats.org/drawingml/2006/main" uniqueId="urn:microsoft.com/office/officeart/2005/8/layout/matrix1">
  <dgm:title val=""/>
  <dgm:desc val=""/>
  <dgm:catLst>
    <dgm:cat type="matrix" pri="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styleData>
  <dgm:clr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clrData>
  <dgm:layoutNode name="diagram">
    <dgm:varLst>
      <dgm:chMax val="1"/>
      <dgm:dir/>
      <dgm:animLvl val="ctr"/>
      <dgm:resizeHandles val="exact"/>
    </dgm:varLst>
    <dgm:alg type="composite"/>
    <dgm:shape xmlns:r="http://schemas.openxmlformats.org/officeDocument/2006/relationships" r:blip="">
      <dgm:adjLst/>
    </dgm:shape>
    <dgm:presOf/>
    <dgm:constrLst>
      <dgm:constr type="ctrX" for="ch" forName="matrix" refType="w" fact="0.5"/>
      <dgm:constr type="ctrY" for="ch" forName="matrix" refType="h" fact="0.5"/>
      <dgm:constr type="w" for="ch" forName="matrix" refType="w"/>
      <dgm:constr type="h" for="ch" forName="matrix" refType="h"/>
      <dgm:constr type="ctrX" for="ch" forName="centerTile" refType="w" fact="0.5"/>
      <dgm:constr type="ctrY" for="ch" forName="centerTile" refType="h" fact="0.5"/>
      <dgm:constr type="w" for="ch" forName="centerTile" refType="w" fact="0.3"/>
      <dgm:constr type="h" for="ch" forName="centerTile" refType="h" fact="0.25"/>
      <dgm:constr type="primFontSz" for="des" ptType="node" op="equ" val="65"/>
    </dgm:constrLst>
    <dgm:ruleLst/>
    <dgm:choose name="Name0">
      <dgm:if name="Name1" axis="ch" ptType="node" func="cnt" op="gte" val="1">
        <dgm:layoutNode name="matrix">
          <dgm:alg type="composite"/>
          <dgm:shape xmlns:r="http://schemas.openxmlformats.org/officeDocument/2006/relationships" r:blip="">
            <dgm:adjLst/>
          </dgm:shape>
          <dgm:presOf/>
          <dgm:constrLst>
            <dgm:constr type="l" for="ch" forName="tile1"/>
            <dgm:constr type="t" for="ch" forName="tile1"/>
            <dgm:constr type="r" for="ch" forName="tile1" refType="w" fact="0.5"/>
            <dgm:constr type="b" for="ch" forName="tile1" refType="h" fact="0.5"/>
            <dgm:constr type="l" for="ch" forName="tile1text" refType="l" refFor="ch" refForName="tile1"/>
            <dgm:constr type="t" for="ch" forName="tile1text" refType="t" refFor="ch" refForName="tile1"/>
            <dgm:constr type="w" for="ch" forName="tile1text" refType="w" refFor="ch" refForName="tile1"/>
            <dgm:constr type="h" for="ch" forName="tile1text" refType="h" refFor="ch" refForName="tile1" fact="0.75"/>
            <dgm:constr type="r" for="ch" forName="tile2" refType="w"/>
            <dgm:constr type="t" for="ch" forName="tile2"/>
            <dgm:constr type="l" for="ch" forName="tile2" refType="w" fact="0.5"/>
            <dgm:constr type="b" for="ch" forName="tile2" refType="h" fact="0.5"/>
            <dgm:constr type="r" for="ch" forName="tile2text" refType="r" refFor="ch" refForName="tile2"/>
            <dgm:constr type="t" for="ch" forName="tile2text" refType="t" refFor="ch" refForName="tile2"/>
            <dgm:constr type="w" for="ch" forName="tile2text" refType="w" refFor="ch" refForName="tile2"/>
            <dgm:constr type="h" for="ch" forName="tile2text" refType="h" refFor="ch" refForName="tile2" fact="0.75"/>
            <dgm:constr type="l" for="ch" forName="tile3"/>
            <dgm:constr type="b" for="ch" forName="tile3" refType="h"/>
            <dgm:constr type="r" for="ch" forName="tile3" refType="w" fact="0.5"/>
            <dgm:constr type="t" for="ch" forName="tile3" refType="h" fact="0.5"/>
            <dgm:constr type="l" for="ch" forName="tile3text" refType="l" refFor="ch" refForName="tile3"/>
            <dgm:constr type="b" for="ch" forName="tile3text" refType="b" refFor="ch" refForName="tile3"/>
            <dgm:constr type="w" for="ch" forName="tile3text" refType="w" refFor="ch" refForName="tile3"/>
            <dgm:constr type="h" for="ch" forName="tile3text" refType="h" refFor="ch" refForName="tile3" fact="0.75"/>
            <dgm:constr type="r" for="ch" forName="tile4" refType="w"/>
            <dgm:constr type="b" for="ch" forName="tile4" refType="h"/>
            <dgm:constr type="l" for="ch" forName="tile4" refType="w" fact="0.5"/>
            <dgm:constr type="t" for="ch" forName="tile4" refType="h" fact="0.5"/>
            <dgm:constr type="r" for="ch" forName="tile4text" refType="r" refFor="ch" refForName="tile4"/>
            <dgm:constr type="b" for="ch" forName="tile4text" refType="b" refFor="ch" refForName="tile4"/>
            <dgm:constr type="w" for="ch" forName="tile4text" refType="w" refFor="ch" refForName="tile4"/>
            <dgm:constr type="h" for="ch" forName="tile4text" refType="h" refFor="ch" refForName="tile4" fact="0.75"/>
          </dgm:constrLst>
          <dgm:ruleLst/>
          <dgm:layoutNode name="tile1" styleLbl="node1">
            <dgm:alg type="sp"/>
            <dgm:shape xmlns:r="http://schemas.openxmlformats.org/officeDocument/2006/relationships" rot="270" type="round1Rect" r:blip="">
              <dgm:adjLst/>
            </dgm:shape>
            <dgm:choose name="Name2">
              <dgm:if name="Name3" func="var" arg="dir" op="equ" val="norm">
                <dgm:presOf axis="ch ch desOrSelf" ptType="node node node" st="1 1 1" cnt="1 1 0"/>
              </dgm:if>
              <dgm:else name="Name4">
                <dgm:presOf axis="ch ch desOrSelf" ptType="node node node" st="1 2 1" cnt="1 1 0"/>
              </dgm:else>
            </dgm:choose>
            <dgm:constrLst/>
            <dgm:ruleLst/>
          </dgm:layoutNode>
          <dgm:layoutNode name="tile1text" styleLbl="node1">
            <dgm:varLst>
              <dgm:chMax val="0"/>
              <dgm:chPref val="0"/>
              <dgm:bulletEnabled val="1"/>
            </dgm:varLst>
            <dgm:choose name="Name5">
              <dgm:if name="Name6" axis="root des" func="maxDepth" op="gte" val="3">
                <dgm:alg type="tx">
                  <dgm:param type="txAnchorVert" val="t"/>
                  <dgm:param type="parTxLTRAlign" val="l"/>
                  <dgm:param type="parTxRTLAlign" val="r"/>
                </dgm:alg>
              </dgm:if>
              <dgm:else name="Name7">
                <dgm:alg type="tx"/>
              </dgm:else>
            </dgm:choose>
            <dgm:shape xmlns:r="http://schemas.openxmlformats.org/officeDocument/2006/relationships" rot="270" type="rect" r:blip="" hideGeom="1">
              <dgm:adjLst>
                <dgm:adj idx="1" val="0.2"/>
              </dgm:adjLst>
            </dgm:shape>
            <dgm:choose name="Name8">
              <dgm:if name="Name9" func="var" arg="dir" op="equ" val="norm">
                <dgm:presOf axis="ch ch desOrSelf" ptType="node node node" st="1 1 1" cnt="1 1 0"/>
              </dgm:if>
              <dgm:else name="Name10">
                <dgm:presOf axis="ch ch desOrSelf" ptType="node node node" st="1 2 1" cnt="1 1 0"/>
              </dgm:else>
            </dgm:choose>
            <dgm:constrLst/>
            <dgm:ruleLst>
              <dgm:rule type="primFontSz" val="5" fact="NaN" max="NaN"/>
            </dgm:ruleLst>
          </dgm:layoutNode>
          <dgm:layoutNode name="tile2" styleLbl="node1">
            <dgm:alg type="sp"/>
            <dgm:shape xmlns:r="http://schemas.openxmlformats.org/officeDocument/2006/relationships" type="round1Rect" r:blip="">
              <dgm:adjLst/>
            </dgm:shape>
            <dgm:choose name="Name11">
              <dgm:if name="Name12" func="var" arg="dir" op="equ" val="norm">
                <dgm:presOf axis="ch ch desOrSelf" ptType="node node node" st="1 2 1" cnt="1 1 0"/>
              </dgm:if>
              <dgm:else name="Name13">
                <dgm:presOf axis="ch ch desOrSelf" ptType="node node node" st="1 1 1" cnt="1 1 0"/>
              </dgm:else>
            </dgm:choose>
            <dgm:constrLst/>
            <dgm:ruleLst/>
          </dgm:layoutNode>
          <dgm:layoutNode name="tile2text" styleLbl="node1">
            <dgm:varLst>
              <dgm:chMax val="0"/>
              <dgm:chPref val="0"/>
              <dgm:bulletEnabled val="1"/>
            </dgm:varLst>
            <dgm:choose name="Name14">
              <dgm:if name="Name15" axis="root des" func="maxDepth" op="gte" val="3">
                <dgm:alg type="tx">
                  <dgm:param type="txAnchorVert" val="t"/>
                  <dgm:param type="parTxLTRAlign" val="l"/>
                  <dgm:param type="parTxRTLAlign" val="r"/>
                </dgm:alg>
              </dgm:if>
              <dgm:else name="Name16">
                <dgm:alg type="tx"/>
              </dgm:else>
            </dgm:choose>
            <dgm:shape xmlns:r="http://schemas.openxmlformats.org/officeDocument/2006/relationships" type="rect" r:blip="" hideGeom="1">
              <dgm:adjLst/>
            </dgm:shape>
            <dgm:choose name="Name17">
              <dgm:if name="Name18" func="var" arg="dir" op="equ" val="norm">
                <dgm:presOf axis="ch ch desOrSelf" ptType="node node node" st="1 2 1" cnt="1 1 0"/>
              </dgm:if>
              <dgm:else name="Name19">
                <dgm:presOf axis="ch ch desOrSelf" ptType="node node node" st="1 1 1" cnt="1 1 0"/>
              </dgm:else>
            </dgm:choose>
            <dgm:constrLst/>
            <dgm:ruleLst>
              <dgm:rule type="primFontSz" val="5" fact="NaN" max="NaN"/>
            </dgm:ruleLst>
          </dgm:layoutNode>
          <dgm:layoutNode name="tile3" styleLbl="node1">
            <dgm:alg type="sp"/>
            <dgm:shape xmlns:r="http://schemas.openxmlformats.org/officeDocument/2006/relationships" rot="180" type="round1Rect" r:blip="">
              <dgm:adjLst/>
            </dgm:shape>
            <dgm:choose name="Name20">
              <dgm:if name="Name21" func="var" arg="dir" op="equ" val="norm">
                <dgm:presOf axis="ch ch desOrSelf" ptType="node node node" st="1 3 1" cnt="1 1 0"/>
              </dgm:if>
              <dgm:else name="Name22">
                <dgm:presOf axis="ch ch desOrSelf" ptType="node node node" st="1 4 1" cnt="1 1 0"/>
              </dgm:else>
            </dgm:choose>
            <dgm:constrLst/>
            <dgm:ruleLst/>
          </dgm:layoutNode>
          <dgm:layoutNode name="tile3text" styleLbl="node1">
            <dgm:varLst>
              <dgm:chMax val="0"/>
              <dgm:chPref val="0"/>
              <dgm:bulletEnabled val="1"/>
            </dgm:varLst>
            <dgm:choose name="Name23">
              <dgm:if name="Name24" axis="root des" func="maxDepth" op="gte" val="3">
                <dgm:alg type="tx">
                  <dgm:param type="txAnchorVert" val="t"/>
                  <dgm:param type="parTxLTRAlign" val="l"/>
                  <dgm:param type="parTxRTLAlign" val="r"/>
                </dgm:alg>
              </dgm:if>
              <dgm:else name="Name25">
                <dgm:alg type="tx"/>
              </dgm:else>
            </dgm:choose>
            <dgm:shape xmlns:r="http://schemas.openxmlformats.org/officeDocument/2006/relationships" rot="180" type="rect" r:blip="" hideGeom="1">
              <dgm:adjLst/>
            </dgm:shape>
            <dgm:choose name="Name26">
              <dgm:if name="Name27" func="var" arg="dir" op="equ" val="norm">
                <dgm:presOf axis="ch ch desOrSelf" ptType="node node node" st="1 3 1" cnt="1 1 0"/>
              </dgm:if>
              <dgm:else name="Name28">
                <dgm:presOf axis="ch ch desOrSelf" ptType="node node node" st="1 4 1" cnt="1 1 0"/>
              </dgm:else>
            </dgm:choose>
            <dgm:constrLst/>
            <dgm:ruleLst>
              <dgm:rule type="primFontSz" val="5" fact="NaN" max="NaN"/>
            </dgm:ruleLst>
          </dgm:layoutNode>
          <dgm:layoutNode name="tile4" styleLbl="node1">
            <dgm:alg type="sp"/>
            <dgm:shape xmlns:r="http://schemas.openxmlformats.org/officeDocument/2006/relationships" rot="90" type="round1Rect" r:blip="">
              <dgm:adjLst/>
            </dgm:shape>
            <dgm:choose name="Name29">
              <dgm:if name="Name30" func="var" arg="dir" op="equ" val="norm">
                <dgm:presOf axis="ch ch desOrSelf" ptType="node node node" st="1 4 1" cnt="1 1 0"/>
              </dgm:if>
              <dgm:else name="Name31">
                <dgm:presOf axis="ch ch desOrSelf" ptType="node node node" st="1 3 1" cnt="1 1 0"/>
              </dgm:else>
            </dgm:choose>
            <dgm:constrLst/>
            <dgm:ruleLst/>
          </dgm:layoutNode>
          <dgm:layoutNode name="tile4text" styleLbl="node1">
            <dgm:varLst>
              <dgm:chMax val="0"/>
              <dgm:chPref val="0"/>
              <dgm:bulletEnabled val="1"/>
            </dgm:varLst>
            <dgm:choose name="Name32">
              <dgm:if name="Name33" axis="root des" func="maxDepth" op="gte" val="3">
                <dgm:alg type="tx">
                  <dgm:param type="txAnchorVert" val="t"/>
                  <dgm:param type="parTxLTRAlign" val="l"/>
                  <dgm:param type="parTxRTLAlign" val="r"/>
                </dgm:alg>
              </dgm:if>
              <dgm:else name="Name34">
                <dgm:alg type="tx"/>
              </dgm:else>
            </dgm:choose>
            <dgm:shape xmlns:r="http://schemas.openxmlformats.org/officeDocument/2006/relationships" rot="90" type="rect" r:blip="" hideGeom="1">
              <dgm:adjLst/>
            </dgm:shape>
            <dgm:choose name="Name35">
              <dgm:if name="Name36" func="var" arg="dir" op="equ" val="norm">
                <dgm:presOf axis="ch ch desOrSelf" ptType="node node node" st="1 4 1" cnt="1 1 0"/>
              </dgm:if>
              <dgm:else name="Name37">
                <dgm:presOf axis="ch ch desOrSelf" ptType="node node node" st="1 3 1" cnt="1 1 0"/>
              </dgm:else>
            </dgm:choose>
            <dgm:constrLst/>
            <dgm:ruleLst>
              <dgm:rule type="primFontSz" val="5" fact="NaN" max="NaN"/>
            </dgm:ruleLst>
          </dgm:layoutNode>
        </dgm:layoutNode>
        <dgm:layoutNode name="centerTile" styleLbl="fgShp">
          <dgm:varLst>
            <dgm:chMax val="0"/>
            <dgm:chPref val="0"/>
          </dgm:varLst>
          <dgm:alg type="tx"/>
          <dgm:shape xmlns:r="http://schemas.openxmlformats.org/officeDocument/2006/relationships" type="roundRect" r:blip="">
            <dgm:adjLst/>
          </dgm:shape>
          <dgm:presOf axis="ch" ptType="node" cnt="1"/>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38"/>
    </dgm:choose>
  </dgm:layoutNode>
</dgm:layoutDef>
</file>

<file path=ppt/diagrams/layout19.xml><?xml version="1.0" encoding="utf-8"?>
<dgm:layoutDef xmlns:dgm="http://schemas.openxmlformats.org/drawingml/2006/diagram" xmlns:a="http://schemas.openxmlformats.org/drawingml/2006/main" uniqueId="urn:microsoft.com/office/officeart/2008/layout/PictureAccentList">
  <dgm:title val=""/>
  <dgm:desc val=""/>
  <dgm:catLst>
    <dgm:cat type="picture" pri="14000"/>
    <dgm:cat type="list" pri="14500"/>
  </dgm:catLst>
  <dgm:sampData>
    <dgm:dataModel>
      <dgm:ptLst>
        <dgm:pt modelId="0" type="doc"/>
        <dgm:pt modelId="1">
          <dgm:prSet phldr="1"/>
        </dgm:pt>
        <dgm:pt modelId="11">
          <dgm:prSet phldr="1"/>
        </dgm:pt>
        <dgm:pt modelId="12">
          <dgm:prSet phldr="1"/>
        </dgm:pt>
      </dgm:ptLst>
      <dgm:cxnLst>
        <dgm:cxn modelId="4" srcId="0" destId="1" srcOrd="0" destOrd="0"/>
        <dgm:cxn modelId="5" srcId="1" destId="11" srcOrd="0" destOrd="0"/>
        <dgm:cxn modelId="6" srcId="1" destId="12" srcOrd="1" destOrd="0"/>
      </dgm:cxnLst>
      <dgm:bg/>
      <dgm:whole/>
    </dgm:dataModel>
  </dgm:sampData>
  <dgm:styleData>
    <dgm:dataModel>
      <dgm:ptLst>
        <dgm:pt modelId="0" type="doc"/>
        <dgm:pt modelId="1"/>
        <dgm:pt modelId="11"/>
        <dgm:pt modelId="12"/>
        <dgm:pt modelId="13"/>
      </dgm:ptLst>
      <dgm:cxnLst>
        <dgm:cxn modelId="4" srcId="0" destId="1" srcOrd="0" destOrd="0"/>
        <dgm:cxn modelId="5" srcId="1" destId="11" srcOrd="0" destOrd="0"/>
        <dgm:cxn modelId="6" srcId="1" destId="12" srcOrd="0" destOrd="0"/>
        <dgm:cxn modelId="14" srcId="1" destId="13" srcOrd="0" destOrd="0"/>
      </dgm:cxnLst>
      <dgm:bg/>
      <dgm:whole/>
    </dgm:dataModel>
  </dgm:styleData>
  <dgm:clrData>
    <dgm:dataModel>
      <dgm:ptLst>
        <dgm:pt modelId="0" type="doc"/>
        <dgm:pt modelId="1"/>
        <dgm:pt modelId="11"/>
        <dgm:pt modelId="12"/>
        <dgm:pt modelId="13"/>
      </dgm:ptLst>
      <dgm:cxnLst>
        <dgm:cxn modelId="4" srcId="0" destId="1" srcOrd="0" destOrd="0"/>
        <dgm:cxn modelId="5" srcId="1" destId="11" srcOrd="0" destOrd="0"/>
        <dgm:cxn modelId="6" srcId="1" destId="12" srcOrd="0" destOrd="0"/>
        <dgm:cxn modelId="14" srcId="1" destId="13" srcOrd="0" destOrd="0"/>
      </dgm:cxnLst>
      <dgm:bg/>
      <dgm:whole/>
    </dgm:dataModel>
  </dgm:clrData>
  <dgm:layoutNode name="layout">
    <dgm:varLst>
      <dgm:chMax/>
      <dgm:chPref/>
      <dgm:dir/>
      <dgm:animOne val="branch"/>
      <dgm:animLvl val="lvl"/>
      <dgm:resizeHandles/>
    </dgm:varLst>
    <dgm:choose name="Name0">
      <dgm:if name="Name1" func="var" arg="dir" op="equ" val="norm">
        <dgm:alg type="hierChild">
          <dgm:param type="linDir" val="fromL"/>
        </dgm:alg>
      </dgm:if>
      <dgm:else name="Name2">
        <dgm:alg type="hierChild">
          <dgm:param type="linDir" val="fromL"/>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primFontSz" for="des" forName="childText" refType="primFontSz" refFor="des" refForName="rootText" op="lte"/>
      <dgm:constr type="w" for="des" forName="rootComposite" refType="w" fact="4"/>
      <dgm:constr type="h" for="des" forName="rootComposite" refType="h"/>
      <dgm:constr type="w" for="des" forName="childComposite" refType="w" refFor="des" refForName="rootComposite"/>
      <dgm:constr type="h" for="des" forName="childComposite" refType="h" refFor="des" refForName="rootComposite"/>
      <dgm:constr type="sibSp" refType="w" refFor="des" refForName="rootComposite" fact="0.1"/>
      <dgm:constr type="sibSp" for="des" forName="childShape" refType="h" refFor="des" refForName="rootComposite" fact="0.12"/>
      <dgm:constr type="sp" for="des" forName="root" refType="h" refFor="des" refForName="rootComposite" fact="0.18"/>
    </dgm:constrLst>
    <dgm:ruleLst/>
    <dgm:forEach name="Name3" axis="ch">
      <dgm:forEach name="Name4" axis="self" ptType="node" cnt="1">
        <dgm:layoutNode name="root">
          <dgm:varLst>
            <dgm:chMax/>
            <dgm:chPref val="4"/>
          </dgm:varLst>
          <dgm:alg type="hierRoot"/>
          <dgm:shape xmlns:r="http://schemas.openxmlformats.org/officeDocument/2006/relationships" r:blip="">
            <dgm:adjLst/>
          </dgm:shape>
          <dgm:presOf/>
          <dgm:constrLst/>
          <dgm:ruleLst/>
          <dgm:layoutNode name="rootComposite">
            <dgm:varLst/>
            <dgm:alg type="composite"/>
            <dgm:shape xmlns:r="http://schemas.openxmlformats.org/officeDocument/2006/relationships" r:blip="">
              <dgm:adjLst/>
            </dgm:shape>
            <dgm:presOf axis="self" ptType="node" cnt="1"/>
            <dgm:constrLst>
              <dgm:constr type="l" for="ch" forName="rootText"/>
              <dgm:constr type="t" for="ch" forName="rootText"/>
              <dgm:constr type="w" for="ch" forName="rootText" refType="w"/>
              <dgm:constr type="h" for="ch" forName="rootText" refType="h"/>
            </dgm:constrLst>
            <dgm:ruleLst/>
            <dgm:layoutNode name="rootText" styleLbl="node0">
              <dgm:varLst>
                <dgm:chMax/>
                <dgm:chPref val="4"/>
              </dgm:varLst>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 type="primFontSz" val="65" fact="NaN" max="NaN"/>
              </dgm:ruleLst>
            </dgm:layoutNode>
          </dgm:layoutNode>
          <dgm:layoutNode name="childShape">
            <dgm:varLst>
              <dgm:chMax val="0"/>
              <dgm:chPref val="0"/>
            </dgm:varLst>
            <dgm:alg type="hierChild">
              <dgm:param type="chAlign" val="r"/>
              <dgm:param type="linDir" val="fromT"/>
              <dgm:param type="fallback" val="2D"/>
            </dgm:alg>
            <dgm:shape xmlns:r="http://schemas.openxmlformats.org/officeDocument/2006/relationships" r:blip="">
              <dgm:adjLst/>
            </dgm:shape>
            <dgm:presOf/>
            <dgm:constrLst/>
            <dgm:ruleLst/>
            <dgm:forEach name="Name5" axis="ch">
              <dgm:forEach name="Name6" axis="self" ptType="node">
                <dgm:layoutNode name="childComposite">
                  <dgm:varLst>
                    <dgm:chMax val="0"/>
                    <dgm:chPref val="0"/>
                  </dgm:varLst>
                  <dgm:alg type="composite"/>
                  <dgm:shape xmlns:r="http://schemas.openxmlformats.org/officeDocument/2006/relationships" r:blip="">
                    <dgm:adjLst/>
                  </dgm:shape>
                  <dgm:presOf/>
                  <dgm:choose name="Name7">
                    <dgm:if name="Name8" func="var" arg="dir" op="equ" val="norm">
                      <dgm:constrLst>
                        <dgm:constr type="w" for="ch" forName="Image" refType="h"/>
                        <dgm:constr type="h" for="ch" forName="Image" refType="h"/>
                        <dgm:constr type="l" for="ch" forName="Image"/>
                        <dgm:constr type="t" for="ch" forName="Image"/>
                        <dgm:constr type="h" for="ch" forName="childText" refType="h"/>
                        <dgm:constr type="l" for="ch" forName="childText" refType="w" refFor="ch" refForName="Image" fact="1.06"/>
                        <dgm:constr type="t" for="ch" forName="childText"/>
                      </dgm:constrLst>
                    </dgm:if>
                    <dgm:else name="Name9">
                      <dgm:constrLst>
                        <dgm:constr type="w" for="ch" forName="Image" refType="h"/>
                        <dgm:constr type="h" for="ch" forName="Image" refType="h"/>
                        <dgm:constr type="r" for="ch" forName="Image" refType="w"/>
                        <dgm:constr type="t" for="ch" forName="Image"/>
                        <dgm:constr type="h" for="ch" forName="childText" refType="h"/>
                        <dgm:constr type="t" for="ch" forName="childText"/>
                        <dgm:constr type="wOff" for="ch" forName="childText" refType="w" refFor="ch" refForName="Image" fact="-1.06"/>
                      </dgm:constrLst>
                    </dgm:else>
                  </dgm:choose>
                  <dgm:ruleLst/>
                  <dgm:layoutNode name="Image" styleLbl="node1">
                    <dgm:alg type="sp"/>
                    <dgm:shape xmlns:r="http://schemas.openxmlformats.org/officeDocument/2006/relationships" type="roundRect" r:blip="" blipPhldr="1">
                      <dgm:adjLst>
                        <dgm:adj idx="1" val="0.1667"/>
                      </dgm:adjLst>
                    </dgm:shape>
                    <dgm:presOf/>
                  </dgm:layoutNode>
                  <dgm:layoutNode name="childText" styleLbl="lnNode1">
                    <dgm:varLst>
                      <dgm:chMax val="0"/>
                      <dgm:chPref val="0"/>
                      <dgm:bulletEnabled val="1"/>
                    </dgm:varLst>
                    <dgm:alg type="tx"/>
                    <dgm:shape xmlns:r="http://schemas.openxmlformats.org/officeDocument/2006/relationships" type="roundRect" r:blip="">
                      <dgm:adjLst>
                        <dgm:adj idx="1" val="0.1667"/>
                      </dgm:adjLst>
                    </dgm:shape>
                    <dgm:presOf axis="self desOrSelf" ptType="node node" st="1 1" cnt="1 0"/>
                    <dgm:ruleLst>
                      <dgm:rule type="primFontSz" val="5" fact="NaN" max="NaN"/>
                    </dgm:ruleLst>
                  </dgm:layoutNode>
                </dgm:layoutNode>
              </dgm:forEach>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20.xml><?xml version="1.0" encoding="utf-8"?>
<dgm:layoutDef xmlns:dgm="http://schemas.openxmlformats.org/drawingml/2006/diagram" xmlns:a="http://schemas.openxmlformats.org/drawingml/2006/main" uniqueId="urn:microsoft.com/office/officeart/2005/8/layout/vList4">
  <dgm:title val=""/>
  <dgm:desc val=""/>
  <dgm:catLst>
    <dgm:cat type="list" pri="13000"/>
    <dgm:cat type="picture" pri="26000"/>
    <dgm:cat type="pictureconvert" pri="26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layout21.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22.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23.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4.xml><?xml version="1.0" encoding="utf-8"?>
<dgm:layoutDef xmlns:dgm="http://schemas.openxmlformats.org/drawingml/2006/diagram" xmlns:a="http://schemas.openxmlformats.org/drawingml/2006/main" uniqueId="urn:microsoft.com/office/officeart/2008/layout/PictureStrips">
  <dgm:title val=""/>
  <dgm:desc val=""/>
  <dgm:catLst>
    <dgm:cat type="list" pri="12500"/>
    <dgm:cat type="picture" pri="13000"/>
    <dgm:cat type="pictureconvert" pri="13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40" srcId="0" destId="10" srcOrd="0" destOrd="0"/>
        <dgm:cxn modelId="5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40" srcId="0" destId="10" srcOrd="0" destOrd="0"/>
        <dgm:cxn modelId="50" srcId="0" destId="20" srcOrd="1" destOrd="0"/>
        <dgm:cxn modelId="60" srcId="0" destId="30" srcOrd="2" destOrd="0"/>
        <dgm:cxn modelId="70" srcId="0" destId="40" srcOrd="2"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w"/>
      <dgm:constr type="h" for="ch" forName="composite" refType="h"/>
      <dgm:constr type="sp" refType="h" refFor="ch" refForName="composite" op="equ" fact="0.1"/>
      <dgm:constr type="h" for="ch" forName="sibTrans" refType="h" refFor="ch" refForName="composite" op="equ" fact="0.1"/>
      <dgm:constr type="w" for="ch" forName="sibTrans" refType="h" refFor="ch" refForName="sibTrans" op="equ"/>
    </dgm:constrLst>
    <dgm:forEach name="nodesForEach" axis="ch" ptType="node">
      <dgm:layoutNode name="composite">
        <dgm:alg type="composite">
          <dgm:param type="ar" val="3"/>
        </dgm:alg>
        <dgm:shape xmlns:r="http://schemas.openxmlformats.org/officeDocument/2006/relationships" r:blip="">
          <dgm:adjLst/>
        </dgm:shape>
        <dgm:choose name="Name4">
          <dgm:if name="Name5" func="var" arg="dir" op="equ" val="norm">
            <dgm:constrLst>
              <dgm:constr type="l" for="ch" forName="rect1" refType="w" fact="0.04"/>
              <dgm:constr type="t" for="ch" forName="rect1" refType="h" fact="0.13"/>
              <dgm:constr type="w" for="ch" forName="rect1" refType="w" fact="0.96"/>
              <dgm:constr type="h" for="ch" forName="rect1" refType="h" fact="0.9"/>
              <dgm:constr type="l" for="ch" forName="rect2" refType="w" fact="0"/>
              <dgm:constr type="t" for="ch" forName="rect2" refType="h" fact="0"/>
              <dgm:constr type="w" for="ch" forName="rect2" refType="w" fact="0.21"/>
              <dgm:constr type="h" for="ch" forName="rect2" refType="w" fact="0.315"/>
            </dgm:constrLst>
          </dgm:if>
          <dgm:else name="Name6">
            <dgm:constrLst>
              <dgm:constr type="l" for="ch" forName="rect1" refType="w" fact="0"/>
              <dgm:constr type="t" for="ch" forName="rect1" refType="h" fact="0.13"/>
              <dgm:constr type="w" for="ch" forName="rect1" refType="w" fact="0.96"/>
              <dgm:constr type="h" for="ch" forName="rect1" refType="h" fact="0.9"/>
              <dgm:constr type="l" for="ch" forName="rect2" refType="w" fact="0.79"/>
              <dgm:constr type="t" for="ch" forName="rect2" refType="h" fact="0"/>
              <dgm:constr type="w" for="ch" forName="rect2" refType="w" fact="0.21"/>
              <dgm:constr type="h" for="ch" forName="rect2" refType="w" fact="0.315"/>
            </dgm:constrLst>
          </dgm:else>
        </dgm:choose>
        <dgm:layoutNode name="rect1" styleLbl="trAlignAcc1">
          <dgm:varLst>
            <dgm:bulletEnabled val="1"/>
          </dgm:varLst>
          <dgm:alg type="tx">
            <dgm:param type="parTxLTRAlign" val="l"/>
          </dgm:alg>
          <dgm:shape xmlns:r="http://schemas.openxmlformats.org/officeDocument/2006/relationships" type="rect" r:blip="">
            <dgm:adjLst/>
          </dgm:shape>
          <dgm:presOf axis="desOrSelf" ptType="node"/>
          <dgm:choose name="Name7">
            <dgm:if name="Name8" func="var" arg="dir" op="equ" val="norm">
              <dgm:constrLst>
                <dgm:constr type="lMarg" refType="w" fact="0.6"/>
                <dgm:constr type="rMarg" refType="primFontSz" fact="0.3"/>
                <dgm:constr type="tMarg" refType="primFontSz" fact="0.3"/>
                <dgm:constr type="bMarg" refType="primFontSz" fact="0.3"/>
              </dgm:constrLst>
            </dgm:if>
            <dgm:else name="Name9">
              <dgm:constrLst>
                <dgm:constr type="lMarg" refType="primFontSz" fact="0.3"/>
                <dgm:constr type="rMarg" refType="w" fact="0.6"/>
                <dgm:constr type="tMarg" refType="primFontSz" fact="0.3"/>
                <dgm:constr type="bMarg" refType="primFontSz" fact="0.3"/>
              </dgm:constrLst>
            </dgm:else>
          </dgm:choose>
          <dgm:ruleLst>
            <dgm:rule type="primFontSz" val="5" fact="NaN" max="NaN"/>
          </dgm:ruleLst>
        </dgm:layoutNode>
        <dgm:layoutNode name="rect2" styleLbl="fgImgPlace1">
          <dgm:alg type="sp"/>
          <dgm:shape xmlns:r="http://schemas.openxmlformats.org/officeDocument/2006/relationships" type="rect" r:blip="" blipPhldr="1">
            <dgm:adjLst/>
          </dgm:shape>
          <dgm:presOf/>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25.xml><?xml version="1.0" encoding="utf-8"?>
<dgm:layoutDef xmlns:dgm="http://schemas.openxmlformats.org/drawingml/2006/diagram" xmlns:a="http://schemas.openxmlformats.org/drawingml/2006/main" uniqueId="urn:microsoft.com/office/officeart/2005/8/layout/hList7">
  <dgm:title val=""/>
  <dgm:desc val=""/>
  <dgm:catLst>
    <dgm:cat type="list" pri="12000"/>
    <dgm:cat type="process" pri="20000"/>
    <dgm:cat type="relationship" pri="14000"/>
    <dgm:cat type="convert" pri="8000"/>
    <dgm:cat type="picture" pri="25000"/>
    <dgm:cat type="pictureconvert"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onstrLst>
      <dgm:constr type="w" for="ch" forName="fgShape" refType="w" fact="0.92"/>
      <dgm:constr type="h" for="ch" forName="fgShape" refType="h" fact="0.15"/>
      <dgm:constr type="b" for="ch" forName="fgShape" refType="h" fact="0.95"/>
      <dgm:constr type="ctrX" for="ch" forName="fgShape" refType="w" fact="0.5"/>
      <dgm:constr type="w" for="ch" forName="linComp" refType="w"/>
      <dgm:constr type="h" for="ch" forName="linComp" refType="h"/>
      <dgm:constr type="ctrX" for="ch" forName="linComp" refType="w" fact="0.5"/>
    </dgm:constrLst>
    <dgm:ruleLst/>
    <dgm:layoutNode name="fgShape" styleLbl="fgShp">
      <dgm:alg type="sp"/>
      <dgm:shape xmlns:r="http://schemas.openxmlformats.org/officeDocument/2006/relationships" type="leftRightArrow" r:blip="" zOrderOff="99999">
        <dgm:adjLst/>
      </dgm:shape>
      <dgm:presOf/>
      <dgm:constrLst/>
      <dgm:ruleLst/>
    </dgm:layoutNode>
    <dgm:layoutNode name="linComp">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ptType="sibTrans" refType="w" refFor="ch" refForName="compNode" fact="0.03"/>
        <dgm:constr type="primFontSz" for="des" ptType="node" op="equ" val="65"/>
      </dgm:constrLst>
      <dgm:ruleLst/>
      <dgm:forEach name="nodesForEach" axis="ch" ptType="node">
        <dgm:layoutNode name="compNode">
          <dgm:alg type="composite"/>
          <dgm:shape xmlns:r="http://schemas.openxmlformats.org/officeDocument/2006/relationships" r:blip="">
            <dgm:adjLst/>
          </dgm:shape>
          <dgm:presOf/>
          <dgm:constrLst>
            <dgm:constr type="w" for="ch" forName="bkgdShape" refType="w"/>
            <dgm:constr type="h" for="ch" forName="bkgdShape" refType="h"/>
            <dgm:constr type="w" for="ch" forName="nodeTx" refType="w"/>
            <dgm:constr type="h" for="ch" forName="nodeTx" refType="h" fact="0.4"/>
            <dgm:constr type="b" for="ch" forName="nodeTx" refType="h" fact="0.8"/>
            <dgm:constr type="w" for="ch" forName="invisiNode" refType="w" fact="0.01"/>
            <dgm:constr type="h" for="ch" forName="invisiNode" refType="h" fact="0.06"/>
            <dgm:constr type="t" for="ch" forName="invisiNode"/>
            <dgm:constr type="ctrX" for="ch" forName="invisiNode" refType="w" fact="0.5"/>
            <dgm:constr type="h" for="ch" forName="imagNode" refType="h" fact="0.333"/>
            <dgm:constr type="w" for="ch" forName="imagNode" refType="h" refFor="ch" refForName="imagNode"/>
            <dgm:constr type="ctrX" for="ch" forName="imagNode" refType="w" fact="0.5"/>
            <dgm:constr type="t" for="ch" forName="imagNode" refType="h" fact="0.06"/>
            <dgm:constr type="w" for="ch" forName="imagNode" refType="w" op="lte" fact="0.94"/>
          </dgm:constrLst>
          <dgm:ruleLst/>
          <dgm:layoutNode name="bkgdShape">
            <dgm:alg type="sp"/>
            <dgm:shape xmlns:r="http://schemas.openxmlformats.org/officeDocument/2006/relationships" type="roundRect" r:blip="">
              <dgm:adjLst>
                <dgm:adj idx="1" val="0.1"/>
              </dgm:adjLst>
            </dgm:shape>
            <dgm:presOf axis="desOrSelf" ptType="node"/>
            <dgm:constrLst/>
            <dgm:ruleLst/>
          </dgm:layoutNode>
          <dgm:layoutNode name="nodeTx">
            <dgm:varLst>
              <dgm:bulletEnabled val="1"/>
            </dgm:varLst>
            <dgm:alg type="tx">
              <dgm:param type="txAnchorVert" val="mid"/>
              <dgm:param type="txAnchorHorzCh" val="ctr"/>
              <dgm:param type="stBulletLvl" val="2"/>
            </dgm:alg>
            <dgm:shape xmlns:r="http://schemas.openxmlformats.org/officeDocument/2006/relationships" type="rect" r:blip="" hideGeom="1">
              <dgm:adjLst/>
            </dgm:shape>
            <dgm:presOf axis="desOrSelf" ptType="node"/>
            <dgm:constrLst/>
            <dgm:ruleLst>
              <dgm:rule type="primFontSz" val="5" fact="NaN" max="NaN"/>
            </dgm:ruleLst>
          </dgm:layoutNode>
          <dgm:layoutNode name="invisiNode">
            <dgm:alg type="sp"/>
            <dgm:shape xmlns:r="http://schemas.openxmlformats.org/officeDocument/2006/relationships" type="roundRect" r:blip="" hideGeom="1">
              <dgm:adjLst>
                <dgm:adj idx="1" val="0.1"/>
              </dgm:adjLst>
            </dgm:shape>
            <dgm:presOf/>
            <dgm:constrLst/>
            <dgm:ruleLst/>
          </dgm:layoutNode>
          <dgm:layoutNode name="imagNode" styleLbl="fgImgPlace1">
            <dgm:alg type="sp"/>
            <dgm:shape xmlns:r="http://schemas.openxmlformats.org/officeDocument/2006/relationships" type="ellipse" r:blip="" blipPhldr="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Node>
</dgm:layoutDef>
</file>

<file path=ppt/diagrams/layout26.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27.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28.xml><?xml version="1.0" encoding="utf-8"?>
<dgm:layoutDef xmlns:dgm="http://schemas.openxmlformats.org/drawingml/2006/diagram" xmlns:a="http://schemas.openxmlformats.org/drawingml/2006/main" uniqueId="urn:microsoft.com/office/officeart/2005/8/layout/hList6">
  <dgm:title val=""/>
  <dgm:desc val=""/>
  <dgm:catLst>
    <dgm:cat type="list" pri="18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ptType="node" refType="h"/>
      <dgm:constr type="w" for="ch" ptType="node" refType="w"/>
      <dgm:constr type="primFontSz" for="ch" ptType="node" op="equ"/>
      <dgm:constr type="w" for="ch" forName="sibTrans" refType="w" fact="0.075"/>
    </dgm:constrLst>
    <dgm:ruleLst/>
    <dgm:forEach name="nodesForEach" axis="ch" ptType="node">
      <dgm:layoutNode name="node">
        <dgm:varLst>
          <dgm:bulletEnabled val="1"/>
        </dgm:varLst>
        <dgm:alg type="tx"/>
        <dgm:choose name="Name4">
          <dgm:if name="Name5" func="var" arg="dir" op="equ" val="norm">
            <dgm:shape xmlns:r="http://schemas.openxmlformats.org/officeDocument/2006/relationships" rot="-90" type="flowChartManualOperation" r:blip="">
              <dgm:adjLst/>
            </dgm:shape>
          </dgm:if>
          <dgm:else name="Name6">
            <dgm:shape xmlns:r="http://schemas.openxmlformats.org/officeDocument/2006/relationships" rot="90" type="flowChartManualOperation" r:blip="">
              <dgm:adjLst/>
            </dgm:shape>
          </dgm:else>
        </dgm:choose>
        <dgm:presOf axis="desOrSelf" ptType="node"/>
        <dgm:constrLst>
          <dgm:constr type="primFontSz" val="65"/>
          <dgm:constr type="tMarg"/>
          <dgm:constr type="bMarg"/>
          <dgm:constr type="lMarg" refType="primFontSz" fact="0.5"/>
          <dgm:constr type="rMarg" refType="lMarg"/>
        </dgm:constrLst>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29.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3.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30.xml><?xml version="1.0" encoding="utf-8"?>
<dgm:layoutDef xmlns:dgm="http://schemas.openxmlformats.org/drawingml/2006/diagram" xmlns:a="http://schemas.openxmlformats.org/drawingml/2006/main" uniqueId="urn:microsoft.com/office/officeart/2005/8/layout/matrix1">
  <dgm:title val=""/>
  <dgm:desc val=""/>
  <dgm:catLst>
    <dgm:cat type="matrix" pri="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styleData>
  <dgm:clr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clrData>
  <dgm:layoutNode name="diagram">
    <dgm:varLst>
      <dgm:chMax val="1"/>
      <dgm:dir/>
      <dgm:animLvl val="ctr"/>
      <dgm:resizeHandles val="exact"/>
    </dgm:varLst>
    <dgm:alg type="composite"/>
    <dgm:shape xmlns:r="http://schemas.openxmlformats.org/officeDocument/2006/relationships" r:blip="">
      <dgm:adjLst/>
    </dgm:shape>
    <dgm:presOf/>
    <dgm:constrLst>
      <dgm:constr type="ctrX" for="ch" forName="matrix" refType="w" fact="0.5"/>
      <dgm:constr type="ctrY" for="ch" forName="matrix" refType="h" fact="0.5"/>
      <dgm:constr type="w" for="ch" forName="matrix" refType="w"/>
      <dgm:constr type="h" for="ch" forName="matrix" refType="h"/>
      <dgm:constr type="ctrX" for="ch" forName="centerTile" refType="w" fact="0.5"/>
      <dgm:constr type="ctrY" for="ch" forName="centerTile" refType="h" fact="0.5"/>
      <dgm:constr type="w" for="ch" forName="centerTile" refType="w" fact="0.3"/>
      <dgm:constr type="h" for="ch" forName="centerTile" refType="h" fact="0.25"/>
      <dgm:constr type="primFontSz" for="des" ptType="node" op="equ" val="65"/>
    </dgm:constrLst>
    <dgm:ruleLst/>
    <dgm:choose name="Name0">
      <dgm:if name="Name1" axis="ch" ptType="node" func="cnt" op="gte" val="1">
        <dgm:layoutNode name="matrix">
          <dgm:alg type="composite"/>
          <dgm:shape xmlns:r="http://schemas.openxmlformats.org/officeDocument/2006/relationships" r:blip="">
            <dgm:adjLst/>
          </dgm:shape>
          <dgm:presOf/>
          <dgm:constrLst>
            <dgm:constr type="l" for="ch" forName="tile1"/>
            <dgm:constr type="t" for="ch" forName="tile1"/>
            <dgm:constr type="r" for="ch" forName="tile1" refType="w" fact="0.5"/>
            <dgm:constr type="b" for="ch" forName="tile1" refType="h" fact="0.5"/>
            <dgm:constr type="l" for="ch" forName="tile1text" refType="l" refFor="ch" refForName="tile1"/>
            <dgm:constr type="t" for="ch" forName="tile1text" refType="t" refFor="ch" refForName="tile1"/>
            <dgm:constr type="w" for="ch" forName="tile1text" refType="w" refFor="ch" refForName="tile1"/>
            <dgm:constr type="h" for="ch" forName="tile1text" refType="h" refFor="ch" refForName="tile1" fact="0.75"/>
            <dgm:constr type="r" for="ch" forName="tile2" refType="w"/>
            <dgm:constr type="t" for="ch" forName="tile2"/>
            <dgm:constr type="l" for="ch" forName="tile2" refType="w" fact="0.5"/>
            <dgm:constr type="b" for="ch" forName="tile2" refType="h" fact="0.5"/>
            <dgm:constr type="r" for="ch" forName="tile2text" refType="r" refFor="ch" refForName="tile2"/>
            <dgm:constr type="t" for="ch" forName="tile2text" refType="t" refFor="ch" refForName="tile2"/>
            <dgm:constr type="w" for="ch" forName="tile2text" refType="w" refFor="ch" refForName="tile2"/>
            <dgm:constr type="h" for="ch" forName="tile2text" refType="h" refFor="ch" refForName="tile2" fact="0.75"/>
            <dgm:constr type="l" for="ch" forName="tile3"/>
            <dgm:constr type="b" for="ch" forName="tile3" refType="h"/>
            <dgm:constr type="r" for="ch" forName="tile3" refType="w" fact="0.5"/>
            <dgm:constr type="t" for="ch" forName="tile3" refType="h" fact="0.5"/>
            <dgm:constr type="l" for="ch" forName="tile3text" refType="l" refFor="ch" refForName="tile3"/>
            <dgm:constr type="b" for="ch" forName="tile3text" refType="b" refFor="ch" refForName="tile3"/>
            <dgm:constr type="w" for="ch" forName="tile3text" refType="w" refFor="ch" refForName="tile3"/>
            <dgm:constr type="h" for="ch" forName="tile3text" refType="h" refFor="ch" refForName="tile3" fact="0.75"/>
            <dgm:constr type="r" for="ch" forName="tile4" refType="w"/>
            <dgm:constr type="b" for="ch" forName="tile4" refType="h"/>
            <dgm:constr type="l" for="ch" forName="tile4" refType="w" fact="0.5"/>
            <dgm:constr type="t" for="ch" forName="tile4" refType="h" fact="0.5"/>
            <dgm:constr type="r" for="ch" forName="tile4text" refType="r" refFor="ch" refForName="tile4"/>
            <dgm:constr type="b" for="ch" forName="tile4text" refType="b" refFor="ch" refForName="tile4"/>
            <dgm:constr type="w" for="ch" forName="tile4text" refType="w" refFor="ch" refForName="tile4"/>
            <dgm:constr type="h" for="ch" forName="tile4text" refType="h" refFor="ch" refForName="tile4" fact="0.75"/>
          </dgm:constrLst>
          <dgm:ruleLst/>
          <dgm:layoutNode name="tile1" styleLbl="node1">
            <dgm:alg type="sp"/>
            <dgm:shape xmlns:r="http://schemas.openxmlformats.org/officeDocument/2006/relationships" rot="270" type="round1Rect" r:blip="">
              <dgm:adjLst/>
            </dgm:shape>
            <dgm:choose name="Name2">
              <dgm:if name="Name3" func="var" arg="dir" op="equ" val="norm">
                <dgm:presOf axis="ch ch desOrSelf" ptType="node node node" st="1 1 1" cnt="1 1 0"/>
              </dgm:if>
              <dgm:else name="Name4">
                <dgm:presOf axis="ch ch desOrSelf" ptType="node node node" st="1 2 1" cnt="1 1 0"/>
              </dgm:else>
            </dgm:choose>
            <dgm:constrLst/>
            <dgm:ruleLst/>
          </dgm:layoutNode>
          <dgm:layoutNode name="tile1text" styleLbl="node1">
            <dgm:varLst>
              <dgm:chMax val="0"/>
              <dgm:chPref val="0"/>
              <dgm:bulletEnabled val="1"/>
            </dgm:varLst>
            <dgm:choose name="Name5">
              <dgm:if name="Name6" axis="root des" func="maxDepth" op="gte" val="3">
                <dgm:alg type="tx">
                  <dgm:param type="txAnchorVert" val="t"/>
                  <dgm:param type="parTxLTRAlign" val="l"/>
                  <dgm:param type="parTxRTLAlign" val="r"/>
                </dgm:alg>
              </dgm:if>
              <dgm:else name="Name7">
                <dgm:alg type="tx"/>
              </dgm:else>
            </dgm:choose>
            <dgm:shape xmlns:r="http://schemas.openxmlformats.org/officeDocument/2006/relationships" rot="270" type="rect" r:blip="" hideGeom="1">
              <dgm:adjLst>
                <dgm:adj idx="1" val="0.2"/>
              </dgm:adjLst>
            </dgm:shape>
            <dgm:choose name="Name8">
              <dgm:if name="Name9" func="var" arg="dir" op="equ" val="norm">
                <dgm:presOf axis="ch ch desOrSelf" ptType="node node node" st="1 1 1" cnt="1 1 0"/>
              </dgm:if>
              <dgm:else name="Name10">
                <dgm:presOf axis="ch ch desOrSelf" ptType="node node node" st="1 2 1" cnt="1 1 0"/>
              </dgm:else>
            </dgm:choose>
            <dgm:constrLst/>
            <dgm:ruleLst>
              <dgm:rule type="primFontSz" val="5" fact="NaN" max="NaN"/>
            </dgm:ruleLst>
          </dgm:layoutNode>
          <dgm:layoutNode name="tile2" styleLbl="node1">
            <dgm:alg type="sp"/>
            <dgm:shape xmlns:r="http://schemas.openxmlformats.org/officeDocument/2006/relationships" type="round1Rect" r:blip="">
              <dgm:adjLst/>
            </dgm:shape>
            <dgm:choose name="Name11">
              <dgm:if name="Name12" func="var" arg="dir" op="equ" val="norm">
                <dgm:presOf axis="ch ch desOrSelf" ptType="node node node" st="1 2 1" cnt="1 1 0"/>
              </dgm:if>
              <dgm:else name="Name13">
                <dgm:presOf axis="ch ch desOrSelf" ptType="node node node" st="1 1 1" cnt="1 1 0"/>
              </dgm:else>
            </dgm:choose>
            <dgm:constrLst/>
            <dgm:ruleLst/>
          </dgm:layoutNode>
          <dgm:layoutNode name="tile2text" styleLbl="node1">
            <dgm:varLst>
              <dgm:chMax val="0"/>
              <dgm:chPref val="0"/>
              <dgm:bulletEnabled val="1"/>
            </dgm:varLst>
            <dgm:choose name="Name14">
              <dgm:if name="Name15" axis="root des" func="maxDepth" op="gte" val="3">
                <dgm:alg type="tx">
                  <dgm:param type="txAnchorVert" val="t"/>
                  <dgm:param type="parTxLTRAlign" val="l"/>
                  <dgm:param type="parTxRTLAlign" val="r"/>
                </dgm:alg>
              </dgm:if>
              <dgm:else name="Name16">
                <dgm:alg type="tx"/>
              </dgm:else>
            </dgm:choose>
            <dgm:shape xmlns:r="http://schemas.openxmlformats.org/officeDocument/2006/relationships" type="rect" r:blip="" hideGeom="1">
              <dgm:adjLst/>
            </dgm:shape>
            <dgm:choose name="Name17">
              <dgm:if name="Name18" func="var" arg="dir" op="equ" val="norm">
                <dgm:presOf axis="ch ch desOrSelf" ptType="node node node" st="1 2 1" cnt="1 1 0"/>
              </dgm:if>
              <dgm:else name="Name19">
                <dgm:presOf axis="ch ch desOrSelf" ptType="node node node" st="1 1 1" cnt="1 1 0"/>
              </dgm:else>
            </dgm:choose>
            <dgm:constrLst/>
            <dgm:ruleLst>
              <dgm:rule type="primFontSz" val="5" fact="NaN" max="NaN"/>
            </dgm:ruleLst>
          </dgm:layoutNode>
          <dgm:layoutNode name="tile3" styleLbl="node1">
            <dgm:alg type="sp"/>
            <dgm:shape xmlns:r="http://schemas.openxmlformats.org/officeDocument/2006/relationships" rot="180" type="round1Rect" r:blip="">
              <dgm:adjLst/>
            </dgm:shape>
            <dgm:choose name="Name20">
              <dgm:if name="Name21" func="var" arg="dir" op="equ" val="norm">
                <dgm:presOf axis="ch ch desOrSelf" ptType="node node node" st="1 3 1" cnt="1 1 0"/>
              </dgm:if>
              <dgm:else name="Name22">
                <dgm:presOf axis="ch ch desOrSelf" ptType="node node node" st="1 4 1" cnt="1 1 0"/>
              </dgm:else>
            </dgm:choose>
            <dgm:constrLst/>
            <dgm:ruleLst/>
          </dgm:layoutNode>
          <dgm:layoutNode name="tile3text" styleLbl="node1">
            <dgm:varLst>
              <dgm:chMax val="0"/>
              <dgm:chPref val="0"/>
              <dgm:bulletEnabled val="1"/>
            </dgm:varLst>
            <dgm:choose name="Name23">
              <dgm:if name="Name24" axis="root des" func="maxDepth" op="gte" val="3">
                <dgm:alg type="tx">
                  <dgm:param type="txAnchorVert" val="t"/>
                  <dgm:param type="parTxLTRAlign" val="l"/>
                  <dgm:param type="parTxRTLAlign" val="r"/>
                </dgm:alg>
              </dgm:if>
              <dgm:else name="Name25">
                <dgm:alg type="tx"/>
              </dgm:else>
            </dgm:choose>
            <dgm:shape xmlns:r="http://schemas.openxmlformats.org/officeDocument/2006/relationships" rot="180" type="rect" r:blip="" hideGeom="1">
              <dgm:adjLst/>
            </dgm:shape>
            <dgm:choose name="Name26">
              <dgm:if name="Name27" func="var" arg="dir" op="equ" val="norm">
                <dgm:presOf axis="ch ch desOrSelf" ptType="node node node" st="1 3 1" cnt="1 1 0"/>
              </dgm:if>
              <dgm:else name="Name28">
                <dgm:presOf axis="ch ch desOrSelf" ptType="node node node" st="1 4 1" cnt="1 1 0"/>
              </dgm:else>
            </dgm:choose>
            <dgm:constrLst/>
            <dgm:ruleLst>
              <dgm:rule type="primFontSz" val="5" fact="NaN" max="NaN"/>
            </dgm:ruleLst>
          </dgm:layoutNode>
          <dgm:layoutNode name="tile4" styleLbl="node1">
            <dgm:alg type="sp"/>
            <dgm:shape xmlns:r="http://schemas.openxmlformats.org/officeDocument/2006/relationships" rot="90" type="round1Rect" r:blip="">
              <dgm:adjLst/>
            </dgm:shape>
            <dgm:choose name="Name29">
              <dgm:if name="Name30" func="var" arg="dir" op="equ" val="norm">
                <dgm:presOf axis="ch ch desOrSelf" ptType="node node node" st="1 4 1" cnt="1 1 0"/>
              </dgm:if>
              <dgm:else name="Name31">
                <dgm:presOf axis="ch ch desOrSelf" ptType="node node node" st="1 3 1" cnt="1 1 0"/>
              </dgm:else>
            </dgm:choose>
            <dgm:constrLst/>
            <dgm:ruleLst/>
          </dgm:layoutNode>
          <dgm:layoutNode name="tile4text" styleLbl="node1">
            <dgm:varLst>
              <dgm:chMax val="0"/>
              <dgm:chPref val="0"/>
              <dgm:bulletEnabled val="1"/>
            </dgm:varLst>
            <dgm:choose name="Name32">
              <dgm:if name="Name33" axis="root des" func="maxDepth" op="gte" val="3">
                <dgm:alg type="tx">
                  <dgm:param type="txAnchorVert" val="t"/>
                  <dgm:param type="parTxLTRAlign" val="l"/>
                  <dgm:param type="parTxRTLAlign" val="r"/>
                </dgm:alg>
              </dgm:if>
              <dgm:else name="Name34">
                <dgm:alg type="tx"/>
              </dgm:else>
            </dgm:choose>
            <dgm:shape xmlns:r="http://schemas.openxmlformats.org/officeDocument/2006/relationships" rot="90" type="rect" r:blip="" hideGeom="1">
              <dgm:adjLst/>
            </dgm:shape>
            <dgm:choose name="Name35">
              <dgm:if name="Name36" func="var" arg="dir" op="equ" val="norm">
                <dgm:presOf axis="ch ch desOrSelf" ptType="node node node" st="1 4 1" cnt="1 1 0"/>
              </dgm:if>
              <dgm:else name="Name37">
                <dgm:presOf axis="ch ch desOrSelf" ptType="node node node" st="1 3 1" cnt="1 1 0"/>
              </dgm:else>
            </dgm:choose>
            <dgm:constrLst/>
            <dgm:ruleLst>
              <dgm:rule type="primFontSz" val="5" fact="NaN" max="NaN"/>
            </dgm:ruleLst>
          </dgm:layoutNode>
        </dgm:layoutNode>
        <dgm:layoutNode name="centerTile" styleLbl="fgShp">
          <dgm:varLst>
            <dgm:chMax val="0"/>
            <dgm:chPref val="0"/>
          </dgm:varLst>
          <dgm:alg type="tx"/>
          <dgm:shape xmlns:r="http://schemas.openxmlformats.org/officeDocument/2006/relationships" type="roundRect" r:blip="">
            <dgm:adjLst/>
          </dgm:shape>
          <dgm:presOf axis="ch" ptType="node" cnt="1"/>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38"/>
    </dgm:choose>
  </dgm:layoutNode>
</dgm:layoutDef>
</file>

<file path=ppt/diagrams/layout31.xml><?xml version="1.0" encoding="utf-8"?>
<dgm:layoutDef xmlns:dgm="http://schemas.openxmlformats.org/drawingml/2006/diagram" xmlns:a="http://schemas.openxmlformats.org/drawingml/2006/main" uniqueId="urn:microsoft.com/office/officeart/2008/layout/VerticalCircleList">
  <dgm:title val=""/>
  <dgm:desc val=""/>
  <dgm:catLst>
    <dgm:cat type="list" pri="235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41" srcId="1" destId="11" srcOrd="0" destOrd="0"/>
        <dgm:cxn modelId="42" srcId="1" destId="12" srcOrd="1" destOrd="0"/>
        <dgm:cxn modelId="5" srcId="0" destId="2" srcOrd="0" destOrd="0"/>
        <dgm:cxn modelId="51" srcId="2" destId="21" srcOrd="0" destOrd="0"/>
        <dgm:cxn modelId="52" srcId="2" destId="22" srcOrd="1" destOrd="0"/>
      </dgm:cxnLst>
      <dgm:bg/>
      <dgm:whole/>
    </dgm:dataModel>
  </dgm:sampData>
  <dgm:styleData useDef="1">
    <dgm:dataModel>
      <dgm:ptLst/>
      <dgm:bg/>
      <dgm:whole/>
    </dgm:dataModel>
  </dgm:styleData>
  <dgm:clrData useDef="1">
    <dgm:dataModel>
      <dgm:ptLst/>
      <dgm:bg/>
      <dgm:whole/>
    </dgm:dataModel>
  </dgm:clrData>
  <dgm:layoutNode name="Name0">
    <dgm:varLst>
      <dgm:dir/>
    </dgm:varLst>
    <dgm:alg type="lin">
      <dgm:param type="linDir" val="fromT"/>
      <dgm:param type="fallback" val="2D"/>
    </dgm:alg>
    <dgm:shape xmlns:r="http://schemas.openxmlformats.org/officeDocument/2006/relationships" r:blip="">
      <dgm:adjLst/>
    </dgm:shape>
    <dgm:presOf/>
    <dgm:constrLst>
      <dgm:constr type="w" for="ch" forName="withChildren" refType="w"/>
      <dgm:constr type="h" for="ch" forName="withChildren" refType="w" fact="0.909"/>
      <dgm:constr type="w" for="ch" forName="noChildren" refType="w"/>
      <dgm:constr type="h" for="ch" forName="noChildren" refType="w" fact="0.164"/>
      <dgm:constr type="w" for="ch" forName="overlap" val="1"/>
      <dgm:constr type="h" for="ch" forName="overlap" refType="w" refFor="ch" refForName="withChildren" fact="-0.089"/>
      <dgm:constr type="primFontSz" for="des" forName="txLvl1" op="equ" val="65"/>
      <dgm:constr type="primFontSz" for="des" forName="txLvlOnly1" refType="primFontSz" refFor="des" refForName="txLvl1" op="equ"/>
      <dgm:constr type="primFontSz" for="des" forName="txLvl2" refType="primFontSz" refFor="des" refForName="txLvl1" op="equ" fact="0.78"/>
      <dgm:constr type="primFontSz" for="des" forName="txLvl3" refType="primFontSz" refFor="des" refForName="txLvl1" op="equ" fact="0.78"/>
      <dgm:constr type="userF" for="des" forName="lin" refType="primFontSz" refFor="des" refForName="txLvl2" op="equ"/>
    </dgm:constrLst>
    <dgm:forEach name="Name1" axis="ch" ptType="node">
      <dgm:choose name="Name2">
        <dgm:if name="Name3" axis="ch" ptType="node" func="cnt" op="gte" val="1">
          <dgm:layoutNode name="withChildren">
            <dgm:alg type="composite"/>
            <dgm:choose name="Name4">
              <dgm:if name="Name5" func="var" arg="dir" op="equ" val="norm">
                <dgm:constrLst>
                  <dgm:constr type="l" for="ch" forName="bigCircle"/>
                  <dgm:constr type="w" for="ch" forName="bigCircle" refType="h" refFor="ch" refForName="bigCircle"/>
                  <dgm:constr type="t" for="ch" forName="bigCircle"/>
                  <dgm:constr type="h" for="ch" forName="bigCircle" refType="h"/>
                  <dgm:constr type="l" for="ch" forName="medCircle" refType="w" fact="0.043"/>
                  <dgm:constr type="w" for="ch" forName="medCircle" refType="h" refFor="ch" refForName="medCircle"/>
                  <dgm:constr type="t" for="ch" forName="medCircle" refType="h" fact="0.042"/>
                  <dgm:constr type="h" for="ch" forName="medCircle" refType="h" fact="0.18"/>
                  <dgm:constr type="l" for="ch" forName="txLvl1" refType="ctrX" refFor="ch" refForName="medCircle"/>
                  <dgm:constr type="r" for="ch" forName="txLvl1" refType="w"/>
                  <dgm:constr type="h" for="ch" forName="txLvl1" refType="h" refFor="ch" refForName="medCircle"/>
                  <dgm:constr type="t" for="ch" forName="txLvl1" refType="t" refFor="ch" refForName="medCircle"/>
                  <dgm:constr type="l" for="ch" forName="lin" refType="ctrX" refFor="ch" refForName="medCircle"/>
                  <dgm:constr type="r" for="ch" forName="lin" refType="w"/>
                  <dgm:constr type="t" for="ch" forName="lin" refType="h" fact="0.222"/>
                  <dgm:constr type="h" for="ch" forName="lin" refType="h" fact="0.68"/>
                </dgm:constrLst>
              </dgm:if>
              <dgm:else name="Name6">
                <dgm:constrLst>
                  <dgm:constr type="r" for="ch" forName="bigCircle" refType="w"/>
                  <dgm:constr type="w" for="ch" forName="bigCircle" refType="h" refFor="ch" refForName="bigCircle"/>
                  <dgm:constr type="t" for="ch" forName="bigCircle"/>
                  <dgm:constr type="h" for="ch" forName="bigCircle" refType="h"/>
                  <dgm:constr type="r" for="ch" forName="medCircle" refType="w" fact="0.957"/>
                  <dgm:constr type="w" for="ch" forName="medCircle" refType="h" refFor="ch" refForName="medCircle"/>
                  <dgm:constr type="t" for="ch" forName="medCircle" refType="h" fact="0.042"/>
                  <dgm:constr type="h" for="ch" forName="medCircle" refType="h" fact="0.18"/>
                  <dgm:constr type="l" for="ch" forName="txLvl1"/>
                  <dgm:constr type="r" for="ch" forName="txLvl1" refType="ctrX" refFor="ch" refForName="medCircle"/>
                  <dgm:constr type="h" for="ch" forName="txLvl1" refType="h" refFor="ch" refForName="medCircle"/>
                  <dgm:constr type="t" for="ch" forName="txLvl1" refType="t" refFor="ch" refForName="medCircle"/>
                  <dgm:constr type="l" for="ch" forName="lin"/>
                  <dgm:constr type="r" for="ch" forName="lin" refType="ctrX" refFor="ch" refForName="medCircle"/>
                  <dgm:constr type="t" for="ch" forName="lin" refType="h" fact="0.222"/>
                  <dgm:constr type="h" for="ch" forName="lin" refType="h" fact="0.68"/>
                </dgm:constrLst>
              </dgm:else>
            </dgm:choose>
            <dgm:layoutNode name="bigCircle" styleLbl="vennNode1">
              <dgm:alg type="sp"/>
              <dgm:shape xmlns:r="http://schemas.openxmlformats.org/officeDocument/2006/relationships" type="ellipse" r:blip="">
                <dgm:adjLst/>
              </dgm:shape>
              <dgm:presOf/>
              <dgm:constrLst>
                <dgm:constr type="w" refType="h"/>
              </dgm:constrLst>
            </dgm:layoutNode>
            <dgm:layoutNode name="medCircle" styleLbl="vennNode1">
              <dgm:alg type="sp"/>
              <dgm:shape xmlns:r="http://schemas.openxmlformats.org/officeDocument/2006/relationships" type="ellipse" r:blip="">
                <dgm:adjLst/>
              </dgm:shape>
              <dgm:presOf/>
              <dgm:constrLst>
                <dgm:constr type="w" refType="h"/>
              </dgm:constrLst>
            </dgm:layoutNode>
            <dgm:layoutNode name="txLvl1" styleLbl="revTx">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ect" r:blip="">
                <dgm:adjLst/>
              </dgm:shape>
              <dgm:presOf axis="self" ptType="node"/>
              <dgm:constrLst>
                <dgm:constr type="lMarg"/>
                <dgm:constr type="rMarg"/>
                <dgm:constr type="tMarg" refType="primFontSz" fact="0.1"/>
                <dgm:constr type="bMarg" refType="primFontSz" fact="0.1"/>
              </dgm:constrLst>
              <dgm:ruleLst>
                <dgm:rule type="primFontSz" val="5" fact="NaN" max="NaN"/>
              </dgm:ruleLst>
            </dgm:layoutNode>
            <dgm:layoutNode name="lin">
              <dgm:choose name="Name10">
                <dgm:if name="Name11" func="var" arg="dir" op="equ" val="norm">
                  <dgm:alg type="lin">
                    <dgm:param type="linDir" val="fromT"/>
                    <dgm:param type="vertAlign" val="t"/>
                    <dgm:param type="nodeHorzAlign" val="l"/>
                  </dgm:alg>
                </dgm:if>
                <dgm:else name="Name12">
                  <dgm:alg type="lin">
                    <dgm:param type="linDir" val="fromT"/>
                    <dgm:param type="vertAlign" val="t"/>
                    <dgm:param type="nodeHorzAlign" val="r"/>
                  </dgm:alg>
                </dgm:else>
              </dgm:choose>
              <dgm:shape xmlns:r="http://schemas.openxmlformats.org/officeDocument/2006/relationships" r:blip="">
                <dgm:adjLst/>
              </dgm:shape>
              <dgm:presOf/>
              <dgm:constrLst>
                <dgm:constr type="userF"/>
                <dgm:constr type="primFontSz" for="ch" forName="txLvl2" refType="userF"/>
                <dgm:constr type="w" for="ch" forName="txLvl2" refType="w"/>
                <dgm:constr type="h" for="ch" forName="txLvl2" refType="primFontSz" refFor="ch" refForName="txLvl2" fact="0.39"/>
                <dgm:constr type="w" for="ch" forName="txLvl3" refType="w"/>
                <dgm:constr type="h" for="ch" forName="txLvl3" refType="primFontSz" refFor="ch" refForName="txLvl2" fact="0.39"/>
                <dgm:constr type="h" for="ch" forName="smCircle" refType="primFontSz" refFor="ch" refForName="txLvl2" fact="0.14"/>
                <dgm:constr type="h" for="ch" forName="indentDot1" refType="primFontSz" refFor="ch" refForName="txLvl2" fact="0.14"/>
                <dgm:constr type="h" for="ch" forName="indentDot2" refType="primFontSz" refFor="ch" refForName="txLvl2" fact="0.14"/>
                <dgm:constr type="h" for="ch" forName="indentDot3" refType="primFontSz" refFor="ch" refForName="txLvl2" fact="0.14"/>
                <dgm:constr type="w" for="ch" forName="indentDot1" refType="w"/>
                <dgm:constr type="w" for="ch" forName="indentDot2" refType="w"/>
                <dgm:constr type="w" for="ch" forName="indentDot3" refType="w"/>
                <dgm:constr type="userI" for="ch" forName="txLvl3" refType="primFontSz" refFor="ch" refForName="txLvl2" fact="0.14"/>
                <dgm:constr type="userI" for="ch" forName="indentDot1" refType="primFontSz" refFor="ch" refForName="txLvl2" fact="0.14"/>
                <dgm:constr type="userI" for="ch" forName="indentDot2" refType="primFontSz" refFor="ch" refForName="txLvl2" fact="0.14"/>
                <dgm:constr type="userI" for="ch" forName="indentDot3" refType="primFontSz" refFor="ch" refForName="txLvl2" fact="0.14"/>
              </dgm:constrLst>
              <dgm:ruleLst>
                <dgm:rule type="primFontSz" for="ch" forName="txLvl2" val="5" fact="NaN" max="NaN"/>
              </dgm:ruleLst>
              <dgm:forEach name="Name13" axis="ch" ptType="node">
                <dgm:layoutNode name="txLvl2" styleLbl="revTx">
                  <dgm:choose name="Name14">
                    <dgm:if name="Name15" func="var" arg="dir" op="equ" val="norm">
                      <dgm:alg type="tx">
                        <dgm:param type="parTxLTRAlign" val="l"/>
                        <dgm:param type="parTxRTLAlign" val="l"/>
                      </dgm:alg>
                    </dgm:if>
                    <dgm:else name="Name16">
                      <dgm:alg type="tx">
                        <dgm:param type="parTxLTRAlign" val="r"/>
                        <dgm:param type="parTxRTLAlign" val="r"/>
                      </dgm:alg>
                    </dgm:else>
                  </dgm:choose>
                  <dgm:shape xmlns:r="http://schemas.openxmlformats.org/officeDocument/2006/relationships" type="rect" r:blip="">
                    <dgm:adjLst/>
                  </dgm:shape>
                  <dgm:presOf axis="self" ptType="node"/>
                  <dgm:constrLst>
                    <dgm:constr type="lMarg"/>
                    <dgm:constr type="rMarg"/>
                    <dgm:constr type="tMarg" refType="primFontSz" fact="0.1"/>
                    <dgm:constr type="bMarg" refType="primFontSz" fact="0.1"/>
                  </dgm:constrLst>
                  <dgm:ruleLst>
                    <dgm:rule type="h" val="INF" fact="NaN" max="NaN"/>
                  </dgm:ruleLst>
                </dgm:layoutNode>
                <dgm:forEach name="Name17" axis="ch" ptType="node" cnt="1">
                  <dgm:layoutNode name="indentDot1">
                    <dgm:alg type="composite"/>
                    <dgm:shape xmlns:r="http://schemas.openxmlformats.org/officeDocument/2006/relationships" r:blip="">
                      <dgm:adjLst/>
                    </dgm:shape>
                    <dgm:presOf/>
                    <dgm:choose name="Name18">
                      <dgm:if name="Name19" func="var" arg="dir" op="equ" val="norm">
                        <dgm:constrLst>
                          <dgm:constr type="userI"/>
                          <dgm:constr type="w" for="ch" forName="gap1" refType="userI" fact="3"/>
                          <dgm:constr type="w" for="ch" forName="smCircle1" refType="h"/>
                          <dgm:constr type="l" for="ch" forName="smCircle1" refType="r" refFor="ch" refForName="gap1"/>
                        </dgm:constrLst>
                      </dgm:if>
                      <dgm:else name="Name20">
                        <dgm:constrLst>
                          <dgm:constr type="userI"/>
                          <dgm:constr type="w" for="ch" forName="gap1" refType="userI" fact="3"/>
                          <dgm:constr type="w" for="ch" forName="smCircle1" refType="h"/>
                          <dgm:constr type="r" for="ch" forName="smCircle1" refType="l" refFor="ch" refForName="gap1"/>
                        </dgm:constrLst>
                      </dgm:else>
                    </dgm:choose>
                    <dgm:layoutNode name="gap1">
                      <dgm:alg type="sp"/>
                      <dgm:shape xmlns:r="http://schemas.openxmlformats.org/officeDocument/2006/relationships" type="rect" r:blip="" hideGeom="1">
                        <dgm:adjLst/>
                      </dgm:shape>
                      <dgm:presOf/>
                    </dgm:layoutNode>
                    <dgm:layoutNode name="smCircle1" styleLbl="vennNode1">
                      <dgm:alg type="sp"/>
                      <dgm:shape xmlns:r="http://schemas.openxmlformats.org/officeDocument/2006/relationships" type="ellipse" r:blip="">
                        <dgm:adjLst/>
                      </dgm:shape>
                      <dgm:presOf/>
                      <dgm:constrLst>
                        <dgm:constr type="w" refType="h"/>
                      </dgm:constrLst>
                    </dgm:layoutNode>
                  </dgm:layoutNode>
                </dgm:forEach>
                <dgm:forEach name="Name21" axis="ch" ptType="node">
                  <dgm:layoutNode name="txLvl3" styleLbl="revTx">
                    <dgm:varLst>
                      <dgm:bulletEnabled val="1"/>
                    </dgm:varLst>
                    <dgm:choose name="Name22">
                      <dgm:if name="Name23" func="var" arg="dir" op="equ" val="norm">
                        <dgm:alg type="tx">
                          <dgm:param type="parTxLTRAlign" val="l"/>
                          <dgm:param type="parTxRTLAlign" val="l"/>
                          <dgm:param type="shpTxLTRAlignCh" val="l"/>
                          <dgm:param type="shpTxRTLAlignCh" val="l"/>
                        </dgm:alg>
                      </dgm:if>
                      <dgm:else name="Name24">
                        <dgm:alg type="tx">
                          <dgm:param type="parTxLTRAlign" val="r"/>
                          <dgm:param type="parTxRTLAlign" val="r"/>
                          <dgm:param type="shpTxLTRAlignCh" val="r"/>
                          <dgm:param type="shpTxRTLAlignCh" val="r"/>
                        </dgm:alg>
                      </dgm:else>
                    </dgm:choose>
                    <dgm:shape xmlns:r="http://schemas.openxmlformats.org/officeDocument/2006/relationships" type="rect" r:blip="">
                      <dgm:adjLst/>
                    </dgm:shape>
                    <dgm:presOf axis="desOrSelf" ptType="node"/>
                    <dgm:choose name="Name25">
                      <dgm:if name="Name26" func="var" arg="dir" op="equ" val="norm">
                        <dgm:constrLst>
                          <dgm:constr type="userI"/>
                          <dgm:constr type="lMarg" refType="userI" fact="8.504"/>
                          <dgm:constr type="rMarg"/>
                          <dgm:constr type="tMarg" refType="primFontSz" fact="0.1"/>
                          <dgm:constr type="bMarg" refType="primFontSz" fact="0.1"/>
                        </dgm:constrLst>
                      </dgm:if>
                      <dgm:else name="Name27">
                        <dgm:constrLst>
                          <dgm:constr type="userI"/>
                          <dgm:constr type="lMarg"/>
                          <dgm:constr type="rMarg" refType="userI" fact="8.504"/>
                          <dgm:constr type="tMarg" refType="primFontSz" fact="0.1"/>
                          <dgm:constr type="bMarg" refType="primFontSz" fact="0.1"/>
                        </dgm:constrLst>
                      </dgm:else>
                    </dgm:choose>
                    <dgm:ruleLst>
                      <dgm:rule type="h" val="INF" fact="NaN" max="NaN"/>
                    </dgm:ruleLst>
                  </dgm:layoutNode>
                  <dgm:forEach name="Name28" axis="followSib" ptType="sibTrans" cnt="1">
                    <dgm:layoutNode name="indentDot2">
                      <dgm:alg type="composite"/>
                      <dgm:shape xmlns:r="http://schemas.openxmlformats.org/officeDocument/2006/relationships" r:blip="">
                        <dgm:adjLst/>
                      </dgm:shape>
                      <dgm:presOf/>
                      <dgm:choose name="Name29">
                        <dgm:if name="Name30" func="var" arg="dir" op="equ" val="norm">
                          <dgm:constrLst>
                            <dgm:constr type="userI"/>
                            <dgm:constr type="w" for="ch" forName="gap2" refType="userI" fact="3"/>
                            <dgm:constr type="w" for="ch" forName="smCircle2" refType="h"/>
                            <dgm:constr type="l" for="ch" forName="smCircle2" refType="r" refFor="ch" refForName="gap2"/>
                          </dgm:constrLst>
                        </dgm:if>
                        <dgm:else name="Name31">
                          <dgm:constrLst>
                            <dgm:constr type="userI"/>
                            <dgm:constr type="w" for="ch" forName="gap2" refType="userI" fact="3"/>
                            <dgm:constr type="w" for="ch" forName="smCircle2" refType="h"/>
                            <dgm:constr type="r" for="ch" forName="smCircle2" refType="l" refFor="ch" refForName="gap2"/>
                          </dgm:constrLst>
                        </dgm:else>
                      </dgm:choose>
                      <dgm:layoutNode name="gap2">
                        <dgm:alg type="sp"/>
                        <dgm:shape xmlns:r="http://schemas.openxmlformats.org/officeDocument/2006/relationships" type="rect" r:blip="" hideGeom="1">
                          <dgm:adjLst/>
                        </dgm:shape>
                        <dgm:presOf/>
                      </dgm:layoutNode>
                      <dgm:layoutNode name="smCircle2" styleLbl="vennNode1">
                        <dgm:alg type="sp"/>
                        <dgm:shape xmlns:r="http://schemas.openxmlformats.org/officeDocument/2006/relationships" type="ellipse" r:blip="">
                          <dgm:adjLst/>
                        </dgm:shape>
                        <dgm:presOf/>
                        <dgm:constrLst>
                          <dgm:constr type="w" refType="h"/>
                        </dgm:constrLst>
                      </dgm:layoutNode>
                    </dgm:layoutNode>
                  </dgm:forEach>
                </dgm:forEach>
                <dgm:choose name="Name32">
                  <dgm:if name="Name33" axis="ch" ptType="node" func="cnt" op="gte" val="1">
                    <dgm:forEach name="Name34" axis="followSib" ptType="sibTrans" cnt="1">
                      <dgm:layoutNode name="indentDot3">
                        <dgm:alg type="composite"/>
                        <dgm:shape xmlns:r="http://schemas.openxmlformats.org/officeDocument/2006/relationships" r:blip="">
                          <dgm:adjLst/>
                        </dgm:shape>
                        <dgm:presOf/>
                        <dgm:choose name="Name35">
                          <dgm:if name="Name36" func="var" arg="dir" op="equ" val="norm">
                            <dgm:constrLst>
                              <dgm:constr type="userI"/>
                              <dgm:constr type="w" for="ch" forName="gap3" refType="userI" fact="3"/>
                              <dgm:constr type="w" for="ch" forName="smCircle3" refType="h"/>
                              <dgm:constr type="l" for="ch" forName="smCircle3" refType="r" refFor="ch" refForName="gap3"/>
                            </dgm:constrLst>
                          </dgm:if>
                          <dgm:else name="Name37">
                            <dgm:constrLst>
                              <dgm:constr type="userI"/>
                              <dgm:constr type="w" for="ch" forName="gap3" refType="userI" fact="3"/>
                              <dgm:constr type="w" for="ch" forName="smCircle3" refType="h"/>
                              <dgm:constr type="r" for="ch" forName="smCircle3" refType="l" refFor="ch" refForName="gap3"/>
                            </dgm:constrLst>
                          </dgm:else>
                        </dgm:choose>
                        <dgm:layoutNode name="gap3">
                          <dgm:alg type="sp"/>
                          <dgm:shape xmlns:r="http://schemas.openxmlformats.org/officeDocument/2006/relationships" type="rect" r:blip="" hideGeom="1">
                            <dgm:adjLst/>
                          </dgm:shape>
                          <dgm:presOf/>
                        </dgm:layoutNode>
                        <dgm:layoutNode name="smCircle3" styleLbl="vennNode1">
                          <dgm:alg type="sp"/>
                          <dgm:shape xmlns:r="http://schemas.openxmlformats.org/officeDocument/2006/relationships" type="ellipse" r:blip="">
                            <dgm:adjLst/>
                          </dgm:shape>
                          <dgm:presOf/>
                          <dgm:constrLst>
                            <dgm:constr type="w" refType="h"/>
                          </dgm:constrLst>
                        </dgm:layoutNode>
                      </dgm:layoutNode>
                    </dgm:forEach>
                  </dgm:if>
                  <dgm:else name="Name38">
                    <dgm:forEach name="Name39" axis="followSib" ptType="sibTrans" cnt="1">
                      <dgm:layoutNode name="smCircle" styleLbl="vennNode1">
                        <dgm:alg type="sp"/>
                        <dgm:shape xmlns:r="http://schemas.openxmlformats.org/officeDocument/2006/relationships" type="ellipse" r:blip="">
                          <dgm:adjLst/>
                        </dgm:shape>
                        <dgm:presOf/>
                        <dgm:constrLst>
                          <dgm:constr type="w" refType="h"/>
                        </dgm:constrLst>
                      </dgm:layoutNode>
                    </dgm:forEach>
                  </dgm:else>
                </dgm:choose>
              </dgm:forEach>
            </dgm:layoutNode>
          </dgm:layoutNode>
          <dgm:choose name="Name40">
            <dgm:if name="Name41" axis="followSib ch" ptType="node node" cnt="1 0" func="cnt" op="gte" val="1">
              <dgm:layoutNode name="overlap">
                <dgm:alg type="sp"/>
                <dgm:shape xmlns:r="http://schemas.openxmlformats.org/officeDocument/2006/relationships" r:blip="">
                  <dgm:adjLst/>
                </dgm:shape>
                <dgm:presOf/>
              </dgm:layoutNode>
            </dgm:if>
            <dgm:else name="Name42"/>
          </dgm:choose>
        </dgm:if>
        <dgm:else name="Name43">
          <dgm:layoutNode name="noChildren">
            <dgm:alg type="composite"/>
            <dgm:choose name="Name44">
              <dgm:if name="Name45" func="var" arg="dir" op="equ" val="norm">
                <dgm:constrLst>
                  <dgm:constr type="l" for="ch" forName="gap"/>
                  <dgm:constr type="w" for="ch" forName="gap" refType="w" fact="0.043"/>
                  <dgm:constr type="h" for="ch" forName="gap" refType="h"/>
                  <dgm:constr type="t" for="ch" forName="gap"/>
                  <dgm:constr type="l" for="ch" forName="medCircle2" refType="r" refFor="ch" refForName="gap"/>
                  <dgm:constr type="w" for="ch" forName="medCircle2" refType="h" refFor="ch" refForName="medCircle2"/>
                  <dgm:constr type="t" for="ch" forName="medCircle2"/>
                  <dgm:constr type="h" for="ch" forName="medCircle2" refType="h"/>
                  <dgm:constr type="l" for="ch" forName="txLvlOnly1" refType="ctrX" refFor="ch" refForName="medCircle2"/>
                  <dgm:constr type="r" for="ch" forName="txLvlOnly1" refType="w"/>
                  <dgm:constr type="h" for="ch" forName="txLvlOnly1" refType="h"/>
                  <dgm:constr type="t" for="ch" forName="txLvlOnly1"/>
                </dgm:constrLst>
              </dgm:if>
              <dgm:else name="Name46">
                <dgm:constrLst>
                  <dgm:constr type="r" for="ch" forName="gap" refType="w"/>
                  <dgm:constr type="w" for="ch" forName="gap" refType="w" fact="0.043"/>
                  <dgm:constr type="h" for="ch" forName="gap" refType="h"/>
                  <dgm:constr type="t" for="ch" forName="gap"/>
                  <dgm:constr type="r" for="ch" forName="medCircle2" refType="l" refFor="ch" refForName="gap"/>
                  <dgm:constr type="w" for="ch" forName="medCircle2" refType="h" refFor="ch" refForName="medCircle2"/>
                  <dgm:constr type="t" for="ch" forName="medCircle2"/>
                  <dgm:constr type="h" for="ch" forName="medCircle2" refType="h"/>
                  <dgm:constr type="l" for="ch" forName="txLvlOnly1"/>
                  <dgm:constr type="r" for="ch" forName="txLvlOnly1" refType="ctrX" refFor="ch" refForName="medCircle2"/>
                  <dgm:constr type="h" for="ch" forName="txLvlOnly1" refType="h"/>
                  <dgm:constr type="t" for="ch" forName="txLvlOnly1"/>
                </dgm:constrLst>
              </dgm:else>
            </dgm:choose>
            <dgm:layoutNode name="gap">
              <dgm:alg type="sp"/>
              <dgm:shape xmlns:r="http://schemas.openxmlformats.org/officeDocument/2006/relationships" r:blip="">
                <dgm:adjLst/>
              </dgm:shape>
              <dgm:presOf/>
            </dgm:layoutNode>
            <dgm:layoutNode name="medCircle2" styleLbl="vennNode1">
              <dgm:alg type="sp"/>
              <dgm:shape xmlns:r="http://schemas.openxmlformats.org/officeDocument/2006/relationships" type="ellipse" r:blip="">
                <dgm:adjLst/>
              </dgm:shape>
              <dgm:presOf/>
              <dgm:constrLst>
                <dgm:constr type="w" refType="h"/>
              </dgm:constrLst>
            </dgm:layoutNode>
            <dgm:layoutNode name="txLvlOnly1" styleLbl="revTx">
              <dgm:choose name="Name47">
                <dgm:if name="Name48" func="var" arg="dir" op="equ" val="norm">
                  <dgm:alg type="tx">
                    <dgm:param type="parTxLTRAlign" val="l"/>
                    <dgm:param type="parTxRTLAlign" val="l"/>
                  </dgm:alg>
                </dgm:if>
                <dgm:else name="Name49">
                  <dgm:alg type="tx">
                    <dgm:param type="parTxLTRAlign" val="r"/>
                    <dgm:param type="parTxRTLAlign" val="r"/>
                  </dgm:alg>
                </dgm:else>
              </dgm:choose>
              <dgm:shape xmlns:r="http://schemas.openxmlformats.org/officeDocument/2006/relationships" type="rect" r:blip="">
                <dgm:adjLst/>
              </dgm:shape>
              <dgm:presOf axis="self" ptType="node"/>
              <dgm:constrLst>
                <dgm:constr type="lMarg"/>
                <dgm:constr type="rMarg"/>
                <dgm:constr type="tMarg" refType="primFontSz" fact="0.1"/>
                <dgm:constr type="bMarg" refType="primFontSz" fact="0.1"/>
              </dgm:constrLst>
              <dgm:ruleLst>
                <dgm:rule type="primFontSz" val="5" fact="NaN" max="NaN"/>
              </dgm:ruleLst>
            </dgm:layoutNode>
          </dgm:layoutNode>
        </dgm:else>
      </dgm:choose>
    </dgm:forEach>
  </dgm:layoutNode>
</dgm:layoutDef>
</file>

<file path=ppt/diagrams/layout32.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33.xml><?xml version="1.0" encoding="utf-8"?>
<dgm:layoutDef xmlns:dgm="http://schemas.openxmlformats.org/drawingml/2006/diagram" xmlns:a="http://schemas.openxmlformats.org/drawingml/2006/main" uniqueId="urn:microsoft.com/office/officeart/2008/layout/PictureStrips">
  <dgm:title val=""/>
  <dgm:desc val=""/>
  <dgm:catLst>
    <dgm:cat type="list" pri="12500"/>
    <dgm:cat type="picture" pri="13000"/>
    <dgm:cat type="pictureconvert" pri="13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40" srcId="0" destId="10" srcOrd="0" destOrd="0"/>
        <dgm:cxn modelId="5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40" srcId="0" destId="10" srcOrd="0" destOrd="0"/>
        <dgm:cxn modelId="50" srcId="0" destId="20" srcOrd="1" destOrd="0"/>
        <dgm:cxn modelId="60" srcId="0" destId="30" srcOrd="2" destOrd="0"/>
        <dgm:cxn modelId="70" srcId="0" destId="40" srcOrd="2"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w"/>
      <dgm:constr type="h" for="ch" forName="composite" refType="h"/>
      <dgm:constr type="sp" refType="h" refFor="ch" refForName="composite" op="equ" fact="0.1"/>
      <dgm:constr type="h" for="ch" forName="sibTrans" refType="h" refFor="ch" refForName="composite" op="equ" fact="0.1"/>
      <dgm:constr type="w" for="ch" forName="sibTrans" refType="h" refFor="ch" refForName="sibTrans" op="equ"/>
    </dgm:constrLst>
    <dgm:forEach name="nodesForEach" axis="ch" ptType="node">
      <dgm:layoutNode name="composite">
        <dgm:alg type="composite">
          <dgm:param type="ar" val="3"/>
        </dgm:alg>
        <dgm:shape xmlns:r="http://schemas.openxmlformats.org/officeDocument/2006/relationships" r:blip="">
          <dgm:adjLst/>
        </dgm:shape>
        <dgm:choose name="Name4">
          <dgm:if name="Name5" func="var" arg="dir" op="equ" val="norm">
            <dgm:constrLst>
              <dgm:constr type="l" for="ch" forName="rect1" refType="w" fact="0.04"/>
              <dgm:constr type="t" for="ch" forName="rect1" refType="h" fact="0.13"/>
              <dgm:constr type="w" for="ch" forName="rect1" refType="w" fact="0.96"/>
              <dgm:constr type="h" for="ch" forName="rect1" refType="h" fact="0.9"/>
              <dgm:constr type="l" for="ch" forName="rect2" refType="w" fact="0"/>
              <dgm:constr type="t" for="ch" forName="rect2" refType="h" fact="0"/>
              <dgm:constr type="w" for="ch" forName="rect2" refType="w" fact="0.21"/>
              <dgm:constr type="h" for="ch" forName="rect2" refType="w" fact="0.315"/>
            </dgm:constrLst>
          </dgm:if>
          <dgm:else name="Name6">
            <dgm:constrLst>
              <dgm:constr type="l" for="ch" forName="rect1" refType="w" fact="0"/>
              <dgm:constr type="t" for="ch" forName="rect1" refType="h" fact="0.13"/>
              <dgm:constr type="w" for="ch" forName="rect1" refType="w" fact="0.96"/>
              <dgm:constr type="h" for="ch" forName="rect1" refType="h" fact="0.9"/>
              <dgm:constr type="l" for="ch" forName="rect2" refType="w" fact="0.79"/>
              <dgm:constr type="t" for="ch" forName="rect2" refType="h" fact="0"/>
              <dgm:constr type="w" for="ch" forName="rect2" refType="w" fact="0.21"/>
              <dgm:constr type="h" for="ch" forName="rect2" refType="w" fact="0.315"/>
            </dgm:constrLst>
          </dgm:else>
        </dgm:choose>
        <dgm:layoutNode name="rect1" styleLbl="trAlignAcc1">
          <dgm:varLst>
            <dgm:bulletEnabled val="1"/>
          </dgm:varLst>
          <dgm:alg type="tx">
            <dgm:param type="parTxLTRAlign" val="l"/>
          </dgm:alg>
          <dgm:shape xmlns:r="http://schemas.openxmlformats.org/officeDocument/2006/relationships" type="rect" r:blip="">
            <dgm:adjLst/>
          </dgm:shape>
          <dgm:presOf axis="desOrSelf" ptType="node"/>
          <dgm:choose name="Name7">
            <dgm:if name="Name8" func="var" arg="dir" op="equ" val="norm">
              <dgm:constrLst>
                <dgm:constr type="lMarg" refType="w" fact="0.6"/>
                <dgm:constr type="rMarg" refType="primFontSz" fact="0.3"/>
                <dgm:constr type="tMarg" refType="primFontSz" fact="0.3"/>
                <dgm:constr type="bMarg" refType="primFontSz" fact="0.3"/>
              </dgm:constrLst>
            </dgm:if>
            <dgm:else name="Name9">
              <dgm:constrLst>
                <dgm:constr type="lMarg" refType="primFontSz" fact="0.3"/>
                <dgm:constr type="rMarg" refType="w" fact="0.6"/>
                <dgm:constr type="tMarg" refType="primFontSz" fact="0.3"/>
                <dgm:constr type="bMarg" refType="primFontSz" fact="0.3"/>
              </dgm:constrLst>
            </dgm:else>
          </dgm:choose>
          <dgm:ruleLst>
            <dgm:rule type="primFontSz" val="5" fact="NaN" max="NaN"/>
          </dgm:ruleLst>
        </dgm:layoutNode>
        <dgm:layoutNode name="rect2" styleLbl="fgImgPlace1">
          <dgm:alg type="sp"/>
          <dgm:shape xmlns:r="http://schemas.openxmlformats.org/officeDocument/2006/relationships" type="rect" r:blip="" blipPhldr="1">
            <dgm:adjLst/>
          </dgm:shape>
          <dgm:presOf/>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34.xml><?xml version="1.0" encoding="utf-8"?>
<dgm:layoutDef xmlns:dgm="http://schemas.openxmlformats.org/drawingml/2006/diagram" xmlns:a="http://schemas.openxmlformats.org/drawingml/2006/main" uniqueId="urn:microsoft.com/office/officeart/2005/8/layout/process5">
  <dgm:title val=""/>
  <dgm:desc val=""/>
  <dgm:catLst>
    <dgm:cat type="process" pri="17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diagram">
    <dgm:varLst>
      <dgm:dir/>
      <dgm:resizeHandles val="exact"/>
    </dgm:varLst>
    <dgm:choose name="Name0">
      <dgm:if name="Name1" axis="self" func="var" arg="dir" op="equ" val="norm">
        <dgm:alg type="snake">
          <dgm:param type="grDir" val="tL"/>
          <dgm:param type="flowDir" val="row"/>
          <dgm:param type="contDir" val="revDir"/>
          <dgm:param type="bkpt" val="endCnv"/>
        </dgm:alg>
      </dgm:if>
      <dgm:else name="Name2">
        <dgm:alg type="snake">
          <dgm:param type="grDir" val="tR"/>
          <dgm:param type="flowDir" val="row"/>
          <dgm:param type="contDir" val="revDir"/>
          <dgm:param type="bkpt" val="endCnv"/>
        </dgm:alg>
      </dgm:else>
    </dgm:choose>
    <dgm:shape xmlns:r="http://schemas.openxmlformats.org/officeDocument/2006/relationships" r:blip="">
      <dgm:adjLst/>
    </dgm:shape>
    <dgm:presOf/>
    <dgm:constrLst>
      <dgm:constr type="w" for="ch" ptType="node" refType="w"/>
      <dgm:constr type="w" for="ch" forName="sibTrans" refType="w" refFor="ch" refPtType="node" op="equ" fact="0.4"/>
      <dgm:constr type="sp" refType="w" refFor="ch" refForName="sibTrans"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35.xml><?xml version="1.0" encoding="utf-8"?>
<dgm:layoutDef xmlns:dgm="http://schemas.openxmlformats.org/drawingml/2006/diagram" xmlns:a="http://schemas.openxmlformats.org/drawingml/2006/main" uniqueId="urn:microsoft.com/office/officeart/2005/8/layout/pList1">
  <dgm:title val=""/>
  <dgm:desc val=""/>
  <dgm:catLst>
    <dgm:cat type="list" pri="2000"/>
    <dgm:cat type="picture" pri="2500"/>
    <dgm:cat type="pictureconvert" pri="2500"/>
  </dgm:catLst>
  <dgm:sampData>
    <dgm:dataModel>
      <dgm:ptLst>
        <dgm:pt modelId="0" type="doc"/>
        <dgm:pt modelId="1">
          <dgm:prSet phldr="1"/>
        </dgm:pt>
        <dgm:pt modelId="2">
          <dgm:prSet phldr="1"/>
        </dgm:pt>
        <dgm:pt modelId="3">
          <dgm:prSet phldr="1"/>
        </dgm:pt>
        <dgm:pt modelId="4">
          <dgm:prSet phldr="1"/>
        </dgm:pt>
      </dgm:ptLst>
      <dgm:cxnLst>
        <dgm:cxn modelId="7" srcId="0" destId="1" srcOrd="0" destOrd="0"/>
        <dgm:cxn modelId="8" srcId="0" destId="2" srcOrd="1" destOrd="0"/>
        <dgm:cxn modelId="9" srcId="0" destId="3" srcOrd="2" destOrd="0"/>
        <dgm:cxn modelId="10"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useDef="1">
    <dgm:dataModel>
      <dgm:ptLst/>
      <dgm:bg/>
      <dgm:whole/>
    </dgm:dataModel>
  </dgm:clrData>
  <dgm:layoutNode name="Name0">
    <dgm:varLst>
      <dgm:dir/>
      <dgm:resizeHandles val="exact"/>
    </dgm:varLst>
    <dgm:choose name="Name1">
      <dgm:if name="Name2" axis="self" func="var" arg="dir" op="equ" val="norm">
        <dgm:alg type="snake">
          <dgm:param type="grDir" val="tL"/>
          <dgm:param type="flowDir" val="row"/>
          <dgm:param type="contDir" val="sameDir"/>
          <dgm:param type="off" val="ctr"/>
          <dgm:param type="vertAlign" val="mid"/>
          <dgm:param type="horzAlign" val="ctr"/>
        </dgm:alg>
      </dgm:if>
      <dgm:else name="Name3">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onstrLst>
      <dgm:constr type="w" for="ch" forName="compNode" refType="w"/>
      <dgm:constr type="w" for="ch" ptType="sibTrans" refType="w" refFor="ch" refForName="compNode" op="equ" fact="0.1"/>
      <dgm:constr type="sp" refType="w" refFor="ch" refForName="compNode" op="equ" fact="0.1"/>
      <dgm:constr type="primFontSz" for="des" ptType="node" op="equ" val="65"/>
    </dgm:constrLst>
    <dgm:ruleLst/>
    <dgm:forEach name="Name4" axis="ch" ptType="node">
      <dgm:layoutNode name="compNode">
        <dgm:alg type="composite">
          <dgm:param type="ar" val="0.943"/>
        </dgm:alg>
        <dgm:shape xmlns:r="http://schemas.openxmlformats.org/officeDocument/2006/relationships" r:blip="">
          <dgm:adjLst/>
        </dgm:shape>
        <dgm:presOf axis="self"/>
        <dgm:constrLst>
          <dgm:constr type="h" refType="w" fact="1.06"/>
          <dgm:constr type="h" for="ch" forName="pictRect" refType="h" fact="0.65"/>
          <dgm:constr type="w" for="ch" forName="pictRect" refType="w"/>
          <dgm:constr type="l" for="ch" forName="pictRect"/>
          <dgm:constr type="t" for="ch" forName="pictRect"/>
          <dgm:constr type="w" for="ch" forName="textRect" refType="w"/>
          <dgm:constr type="h" for="ch" forName="textRect" refType="h" fact="0.35"/>
          <dgm:constr type="l" for="ch" forName="textRect"/>
          <dgm:constr type="t" for="ch" forName="textRect" refType="b" refFor="ch" refForName="pictRect"/>
        </dgm:constrLst>
        <dgm:ruleLst/>
        <dgm:layoutNode name="pictRect">
          <dgm:alg type="sp"/>
          <dgm:shape xmlns:r="http://schemas.openxmlformats.org/officeDocument/2006/relationships" type="roundRect" r:blip="" blipPhldr="1">
            <dgm:adjLst/>
          </dgm:shape>
          <dgm:presOf/>
          <dgm:constrLst/>
          <dgm:ruleLst/>
        </dgm:layoutNode>
        <dgm:layoutNode name="textRect" styleLbl="revTx">
          <dgm:varLst>
            <dgm:bulletEnabled val="1"/>
          </dgm:varLst>
          <dgm:alg type="tx">
            <dgm:param type="txAnchorVert" val="t"/>
          </dgm:alg>
          <dgm:shape xmlns:r="http://schemas.openxmlformats.org/officeDocument/2006/relationships" type="rect" r:blip="">
            <dgm:adjLst/>
          </dgm:shape>
          <dgm:presOf axis="desOrSelf" ptType="node"/>
          <dgm:constrLst>
            <dgm:constr type="bMarg"/>
          </dgm:constrLst>
          <dgm:ruleLst>
            <dgm:rule type="primFontSz" val="5" fact="NaN" max="NaN"/>
          </dgm:ruleLst>
        </dgm:layoutNode>
      </dgm:layoutNode>
      <dgm:forEach name="Name5"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Def>
</file>

<file path=ppt/diagrams/layout36.xml><?xml version="1.0" encoding="utf-8"?>
<dgm:layoutDef xmlns:dgm="http://schemas.openxmlformats.org/drawingml/2006/diagram" xmlns:a="http://schemas.openxmlformats.org/drawingml/2006/main" uniqueId="urn:microsoft.com/office/officeart/2005/8/layout/target3">
  <dgm:title val=""/>
  <dgm:desc val=""/>
  <dgm:catLst>
    <dgm:cat type="relationship" pri="11000"/>
    <dgm:cat type="list" pri="22000"/>
    <dgm:cat type="convert"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tyleData>
  <dgm:clr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clrData>
  <dgm:layoutNode name="Name0">
    <dgm:varLst>
      <dgm:chMax val="7"/>
      <dgm:dir/>
      <dgm:animLvl val="lvl"/>
      <dgm:resizeHandles val="exact"/>
    </dgm:varLst>
    <dgm:alg type="composite"/>
    <dgm:shape xmlns:r="http://schemas.openxmlformats.org/officeDocument/2006/relationships" r:blip="">
      <dgm:adjLst/>
    </dgm:shape>
    <dgm:presOf/>
    <dgm:choose name="Name1">
      <dgm:if name="Name2" func="var" arg="dir" op="equ" val="norm">
        <dgm:choose name="Name3">
          <dgm:if name="Name4" axis="ch" ptType="node" func="cnt" op="equ" val="1">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rect1ParTx" refType="r" refFor="ch" refForName="space"/>
              <dgm:constr type="w" for="ch" forName="rect1ParTx" refType="w" refFor="ch" refForName="rect1" fact="0.5"/>
              <dgm:constr type="t" for="ch" forName="rect1ParTx" refType="t" refFor="ch" refForName="rect1"/>
              <dgm:constr type="b" for="ch" forName="rect1ParTx" refType="b" refFor="ch" refForName="rect1"/>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5" axis="ch" ptType="node" func="cnt" op="equ" val="2">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rect2ParTx" refType="r" refFor="ch" refForName="space"/>
              <dgm:constr type="w" for="ch" forName="rect2ParTx" refType="w" refFor="ch" refForName="rect2" fact="0.5"/>
              <dgm:constr type="t" for="ch" forName="rect2ParTx" refType="t" refFor="ch" refForName="rect2"/>
              <dgm:constr type="b" for="ch" forName="rect2ParTx" refType="b" refFor="ch" refForName="rect2"/>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b" refFor="ch" refForName="rect2"/>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6" axis="ch" ptType="node" func="cnt" op="equ" val="3">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rect3ParTx" refType="r" refFor="ch" refForName="space"/>
              <dgm:constr type="w" for="ch" forName="rect3ParTx" refType="w" refFor="ch" refForName="rect3" fact="0.5"/>
              <dgm:constr type="t" for="ch" forName="rect3ParTx" refType="t" refFor="ch" refForName="rect3"/>
              <dgm:constr type="b" for="ch" forName="rect3ParTx" refType="b" refFor="ch" refForName="rect3"/>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b" refFor="ch" refForName="rect3"/>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7" axis="ch" ptType="node" func="cnt" op="equ" val="4">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rect4ParTx" refType="r" refFor="ch" refForName="space"/>
              <dgm:constr type="w" for="ch" forName="rect4ParTx" refType="w" refFor="ch" refForName="rect4" fact="0.5"/>
              <dgm:constr type="t" for="ch" forName="rect4ParTx" refType="t" refFor="ch" refForName="rect4"/>
              <dgm:constr type="b" for="ch" forName="rect4ParTx" refType="b" refFor="ch" refForName="rect4"/>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b" refFor="ch" refForName="rect4"/>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8" axis="ch" ptType="node" func="cnt" op="equ" val="5">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rect5ParTx" refType="r" refFor="ch" refForName="space"/>
              <dgm:constr type="w" for="ch" forName="rect5ParTx" refType="w" refFor="ch" refForName="rect5" fact="0.5"/>
              <dgm:constr type="t" for="ch" forName="rect5ParTx" refType="t" refFor="ch" refForName="rect5"/>
              <dgm:constr type="b" for="ch" forName="rect5ParTx" refType="b" refFor="ch" refForName="rect5"/>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b" refFor="ch" refForName="rect5"/>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9" axis="ch" ptType="node" func="cnt" op="equ" val="6">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rect6ParTx" refType="r" refFor="ch" refForName="space"/>
              <dgm:constr type="w" for="ch" forName="rect6ParTx" refType="w" refFor="ch" refForName="rect6" fact="0.5"/>
              <dgm:constr type="t" for="ch" forName="rect6ParTx" refType="t" refFor="ch" refForName="rect6"/>
              <dgm:constr type="b" for="ch" forName="rect6ParTx" refType="b" refFor="ch" refForName="rect6"/>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b" refFor="ch" refForName="rect6"/>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10" axis="ch" ptType="node" func="cnt" op="gte" val="7">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l"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l" for="ch" forName="rect7" refType="r" refFor="ch" refForName="space"/>
              <dgm:constr type="r" for="ch" forName="rect7" refType="w"/>
              <dgm:constr type="h" for="ch" forName="rect7" refType="h" refFor="ch" refForName="circle7"/>
              <dgm:constr type="hOff" for="ch" forName="rect7" refType="hOff" refFor="ch" refForName="circle7"/>
              <dgm:constr type="b" for="ch" forName="rect7" refType="b" refFor="ch" refForName="circle7"/>
              <dgm:constr type="l" for="ch" forName="rect7ParTx" refType="r" refFor="ch" refForName="space"/>
              <dgm:constr type="w" for="ch" forName="rect7ParTx" refType="w" refFor="ch" refForName="rect7" fact="0.5"/>
              <dgm:constr type="t" for="ch" forName="rect7ParTx" refType="t" refFor="ch" refForName="rect7"/>
              <dgm:constr type="b" for="ch" forName="rect7ParTx" refType="b" refFor="ch" refForName="rect7"/>
              <dgm:constr type="l" for="ch" forName="rect7ChTx" refType="r" refFor="ch" refForName="rect7ParTx"/>
              <dgm:constr type="w" for="ch" forName="rect7ChTx" refType="w" refFor="ch" refForName="rect7ParTx"/>
              <dgm:constr type="t" for="ch" forName="rect7ChTx" refType="t" refFor="ch" refForName="rect7ParTx"/>
              <dgm:constr type="b" for="ch" forName="rect7ChTx" refType="b" refFor="ch" refForName="rect7ParTx"/>
              <dgm:constr type="l" for="ch" forName="rect7ParTxNoCh" refType="r" refFor="ch" refForName="space"/>
              <dgm:constr type="w" for="ch" forName="rect7ParTxNoCh" refType="w" refFor="ch" refForName="rect7"/>
              <dgm:constr type="t" for="ch" forName="rect7ParTxNoCh" refType="t" refFor="ch" refForName="rect7"/>
              <dgm:constr type="b" for="ch" forName="rect7ParTxNoCh" refType="b" refFor="ch" refForName="rect7"/>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l" for="ch" forName="rect6ParTx" refType="r" refFor="ch" refForName="space"/>
              <dgm:constr type="w" for="ch" forName="rect6ParTx" refType="w" refFor="ch" refForName="rect6" fact="0.5"/>
              <dgm:constr type="t" for="ch" forName="rect6ParTx" refType="t" refFor="ch" refForName="rect6"/>
              <dgm:constr type="b" for="ch" forName="rect6ParTx" refType="t" refFor="ch" refForName="rect7"/>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11">
            <dgm:constrLst/>
          </dgm:else>
        </dgm:choose>
      </dgm:if>
      <dgm:else name="Name12">
        <dgm:choose name="Name13">
          <dgm:if name="Name14" axis="ch" ptType="node" func="cnt" op="equ" val="1">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r" for="ch" forName="rect1ParTx" refType="l" refFor="ch" refForName="space"/>
              <dgm:constr type="w" for="ch" forName="rect1ParTx" refType="w" refFor="ch" refForName="rect1" fact="0.5"/>
              <dgm:constr type="t" for="ch" forName="rect1ParTx" refType="t" refFor="ch" refForName="rect1"/>
              <dgm:constr type="b" for="ch" forName="rect1ParTx" refType="b" refFor="ch" refForName="rect1"/>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15" axis="ch" ptType="node" func="cnt" op="equ" val="2">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r" for="ch" forName="rect2ParTx" refType="l" refFor="ch" refForName="space"/>
              <dgm:constr type="w" for="ch" forName="rect2ParTx" refType="w" refFor="ch" refForName="rect2" fact="0.5"/>
              <dgm:constr type="t" for="ch" forName="rect2ParTx" refType="t" refFor="ch" refForName="rect2"/>
              <dgm:constr type="b" for="ch" forName="rect2ParTx" refType="b" refFor="ch" refForName="rect2"/>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b" refFor="ch" refForName="rect2"/>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16" axis="ch" ptType="node" func="cnt" op="equ" val="3">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r" for="ch" forName="rect3ParTx" refType="l" refFor="ch" refForName="space"/>
              <dgm:constr type="w" for="ch" forName="rect3ParTx" refType="w" refFor="ch" refForName="rect3" fact="0.5"/>
              <dgm:constr type="t" for="ch" forName="rect3ParTx" refType="t" refFor="ch" refForName="rect3"/>
              <dgm:constr type="b" for="ch" forName="rect3ParTx" refType="b" refFor="ch" refForName="rect3"/>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b" refFor="ch" refForName="rect3"/>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17" axis="ch" ptType="node" func="cnt" op="equ" val="4">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r" for="ch" forName="rect4ParTx" refType="l" refFor="ch" refForName="space"/>
              <dgm:constr type="w" for="ch" forName="rect4ParTx" refType="w" refFor="ch" refForName="rect4" fact="0.5"/>
              <dgm:constr type="t" for="ch" forName="rect4ParTx" refType="t" refFor="ch" refForName="rect4"/>
              <dgm:constr type="b" for="ch" forName="rect4ParTx" refType="b" refFor="ch" refForName="rect4"/>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b" refFor="ch" refForName="rect4"/>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18" axis="ch" ptType="node" func="cnt" op="equ" val="5">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r" for="ch" forName="rect5ParTx" refType="l" refFor="ch" refForName="space"/>
              <dgm:constr type="w" for="ch" forName="rect5ParTx" refType="w" refFor="ch" refForName="rect5" fact="0.5"/>
              <dgm:constr type="t" for="ch" forName="rect5ParTx" refType="t" refFor="ch" refForName="rect5"/>
              <dgm:constr type="b" for="ch" forName="rect5ParTx" refType="b" refFor="ch" refForName="rect5"/>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b" refFor="ch" refForName="rect5"/>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19" axis="ch" ptType="node" func="cnt" op="equ" val="6">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r" for="ch" forName="rect6ParTx" refType="l" refFor="ch" refForName="space"/>
              <dgm:constr type="w" for="ch" forName="rect6ParTx" refType="w" refFor="ch" refForName="rect6" fact="0.5"/>
              <dgm:constr type="t" for="ch" forName="rect6ParTx" refType="t" refFor="ch" refForName="rect6"/>
              <dgm:constr type="b" for="ch" forName="rect6ParTx" refType="b" refFor="ch" refForName="rect6"/>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b" refFor="ch" refForName="rect6"/>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20" axis="ch" ptType="node" func="cnt" op="gte" val="7">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r"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r" for="ch" forName="rect7" refType="l" refFor="ch" refForName="space"/>
              <dgm:constr type="l" for="ch" forName="rect7"/>
              <dgm:constr type="h" for="ch" forName="rect7" refType="h" refFor="ch" refForName="circle7"/>
              <dgm:constr type="hOff" for="ch" forName="rect7" refType="hOff" refFor="ch" refForName="circle7"/>
              <dgm:constr type="b" for="ch" forName="rect7" refType="b" refFor="ch" refForName="circle7"/>
              <dgm:constr type="r" for="ch" forName="rect7ParTx" refType="l" refFor="ch" refForName="space"/>
              <dgm:constr type="w" for="ch" forName="rect7ParTx" refType="w" refFor="ch" refForName="rect7" fact="0.5"/>
              <dgm:constr type="t" for="ch" forName="rect7ParTx" refType="t" refFor="ch" refForName="rect7"/>
              <dgm:constr type="b" for="ch" forName="rect7ParTx" refType="b" refFor="ch" refForName="rect7"/>
              <dgm:constr type="r" for="ch" forName="rect7ChTx" refType="l" refFor="ch" refForName="rect7ParTx"/>
              <dgm:constr type="w" for="ch" forName="rect7ChTx" refType="w" refFor="ch" refForName="rect7ParTx"/>
              <dgm:constr type="t" for="ch" forName="rect7ChTx" refType="t" refFor="ch" refForName="rect7ParTx"/>
              <dgm:constr type="b" for="ch" forName="rect7ChTx" refType="b" refFor="ch" refForName="rect7ParTx"/>
              <dgm:constr type="r" for="ch" forName="rect7ParTxNoCh" refType="l" refFor="ch" refForName="space"/>
              <dgm:constr type="w" for="ch" forName="rect7ParTxNoCh" refType="w" refFor="ch" refForName="rect7"/>
              <dgm:constr type="t" for="ch" forName="rect7ParTxNoCh" refType="t" refFor="ch" refForName="rect7"/>
              <dgm:constr type="b" for="ch" forName="rect7ParTxNoCh" refType="b" refFor="ch" refForName="rect7"/>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r" for="ch" forName="rect6ParTx" refType="l" refFor="ch" refForName="space"/>
              <dgm:constr type="w" for="ch" forName="rect6ParTx" refType="w" refFor="ch" refForName="rect6" fact="0.5"/>
              <dgm:constr type="t" for="ch" forName="rect6ParTx" refType="t" refFor="ch" refForName="rect6"/>
              <dgm:constr type="b" for="ch" forName="rect6ParTx" refType="t" refFor="ch" refForName="rect7"/>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21">
            <dgm:constrLst/>
          </dgm:else>
        </dgm:choose>
      </dgm:else>
    </dgm:choose>
    <dgm:ruleLst/>
    <dgm:forEach name="Name22" axis="ch" ptType="node" cnt="1">
      <dgm:layoutNode name="circle1" styleLbl="node1">
        <dgm:alg type="sp"/>
        <dgm:choose name="Name23">
          <dgm:if name="Name24" func="var" arg="dir" op="equ" val="norm">
            <dgm:shape xmlns:r="http://schemas.openxmlformats.org/officeDocument/2006/relationships" type="pie" r:blip="">
              <dgm:adjLst>
                <dgm:adj idx="1" val="90"/>
                <dgm:adj idx="2" val="270"/>
              </dgm:adjLst>
            </dgm:shape>
          </dgm:if>
          <dgm:else name="Name25">
            <dgm:shape xmlns:r="http://schemas.openxmlformats.org/officeDocument/2006/relationships" type="pie" r:blip="">
              <dgm:adjLst>
                <dgm:adj idx="1" val="270"/>
                <dgm:adj idx="2" val="90"/>
              </dgm:adjLst>
            </dgm:shape>
          </dgm:else>
        </dgm:choose>
        <dgm:presOf/>
        <dgm:constrLst/>
        <dgm:ruleLst/>
      </dgm:layoutNode>
      <dgm:layoutNode name="space">
        <dgm:alg type="sp"/>
        <dgm:shape xmlns:r="http://schemas.openxmlformats.org/officeDocument/2006/relationships" r:blip="">
          <dgm:adjLst/>
        </dgm:shape>
        <dgm:presOf/>
        <dgm:constrLst/>
        <dgm:ruleLst/>
      </dgm:layoutNode>
      <dgm:layoutNode name="rect1" styleLbl="alignAcc1">
        <dgm:alg type="sp"/>
        <dgm:shape xmlns:r="http://schemas.openxmlformats.org/officeDocument/2006/relationships" type="rect" r:blip="">
          <dgm:adjLst/>
        </dgm:shape>
        <dgm:presOf axis="self"/>
        <dgm:constrLst/>
        <dgm:ruleLst/>
      </dgm:layoutNode>
    </dgm:forEach>
    <dgm:forEach name="Name26" axis="ch" ptType="node" st="2" cnt="1">
      <dgm:layoutNode name="vertSpace2">
        <dgm:alg type="sp"/>
        <dgm:shape xmlns:r="http://schemas.openxmlformats.org/officeDocument/2006/relationships" type="rect" r:blip="" hideGeom="1">
          <dgm:adjLst/>
        </dgm:shape>
        <dgm:presOf/>
        <dgm:constrLst/>
        <dgm:ruleLst/>
      </dgm:layoutNode>
      <dgm:layoutNode name="circle2" styleLbl="node1">
        <dgm:alg type="sp"/>
        <dgm:choose name="Name27">
          <dgm:if name="Name28" func="var" arg="dir" op="equ" val="norm">
            <dgm:shape xmlns:r="http://schemas.openxmlformats.org/officeDocument/2006/relationships" type="pie" r:blip="">
              <dgm:adjLst>
                <dgm:adj idx="1" val="90"/>
                <dgm:adj idx="2" val="270"/>
              </dgm:adjLst>
            </dgm:shape>
          </dgm:if>
          <dgm:else name="Name29">
            <dgm:shape xmlns:r="http://schemas.openxmlformats.org/officeDocument/2006/relationships" type="pie" r:blip="">
              <dgm:adjLst>
                <dgm:adj idx="1" val="270"/>
                <dgm:adj idx="2" val="90"/>
              </dgm:adjLst>
            </dgm:shape>
          </dgm:else>
        </dgm:choose>
        <dgm:presOf/>
        <dgm:constrLst/>
        <dgm:ruleLst/>
      </dgm:layoutNode>
      <dgm:layoutNode name="rect2" styleLbl="alignAcc1">
        <dgm:alg type="sp"/>
        <dgm:shape xmlns:r="http://schemas.openxmlformats.org/officeDocument/2006/relationships" type="rect" r:blip="">
          <dgm:adjLst/>
        </dgm:shape>
        <dgm:presOf axis="self"/>
        <dgm:constrLst/>
        <dgm:ruleLst/>
      </dgm:layoutNode>
    </dgm:forEach>
    <dgm:forEach name="Name30" axis="ch" ptType="node" st="3" cnt="1">
      <dgm:layoutNode name="vertSpace3">
        <dgm:alg type="sp"/>
        <dgm:shape xmlns:r="http://schemas.openxmlformats.org/officeDocument/2006/relationships" type="rect" r:blip="" hideGeom="1">
          <dgm:adjLst/>
        </dgm:shape>
        <dgm:presOf/>
        <dgm:constrLst/>
        <dgm:ruleLst/>
      </dgm:layoutNode>
      <dgm:layoutNode name="circle3" styleLbl="node1">
        <dgm:alg type="sp"/>
        <dgm:choose name="Name31">
          <dgm:if name="Name32" func="var" arg="dir" op="equ" val="norm">
            <dgm:shape xmlns:r="http://schemas.openxmlformats.org/officeDocument/2006/relationships" type="pie" r:blip="">
              <dgm:adjLst>
                <dgm:adj idx="1" val="90"/>
                <dgm:adj idx="2" val="270"/>
              </dgm:adjLst>
            </dgm:shape>
          </dgm:if>
          <dgm:else name="Name33">
            <dgm:shape xmlns:r="http://schemas.openxmlformats.org/officeDocument/2006/relationships" type="pie" r:blip="">
              <dgm:adjLst>
                <dgm:adj idx="1" val="270"/>
                <dgm:adj idx="2" val="90"/>
              </dgm:adjLst>
            </dgm:shape>
          </dgm:else>
        </dgm:choose>
        <dgm:presOf/>
        <dgm:constrLst/>
        <dgm:ruleLst/>
      </dgm:layoutNode>
      <dgm:layoutNode name="rect3" styleLbl="alignAcc1">
        <dgm:alg type="sp"/>
        <dgm:shape xmlns:r="http://schemas.openxmlformats.org/officeDocument/2006/relationships" type="rect" r:blip="">
          <dgm:adjLst/>
        </dgm:shape>
        <dgm:presOf axis="self"/>
        <dgm:constrLst/>
        <dgm:ruleLst/>
      </dgm:layoutNode>
    </dgm:forEach>
    <dgm:forEach name="Name34" axis="ch" ptType="node" st="4" cnt="1">
      <dgm:layoutNode name="vertSpace4">
        <dgm:alg type="sp"/>
        <dgm:shape xmlns:r="http://schemas.openxmlformats.org/officeDocument/2006/relationships" type="rect" r:blip="" hideGeom="1">
          <dgm:adjLst/>
        </dgm:shape>
        <dgm:presOf/>
        <dgm:constrLst/>
        <dgm:ruleLst/>
      </dgm:layoutNode>
      <dgm:layoutNode name="circle4" styleLbl="node1">
        <dgm:alg type="sp"/>
        <dgm:choose name="Name35">
          <dgm:if name="Name36" func="var" arg="dir" op="equ" val="norm">
            <dgm:shape xmlns:r="http://schemas.openxmlformats.org/officeDocument/2006/relationships" type="pie" r:blip="">
              <dgm:adjLst>
                <dgm:adj idx="1" val="90"/>
                <dgm:adj idx="2" val="270"/>
              </dgm:adjLst>
            </dgm:shape>
          </dgm:if>
          <dgm:else name="Name37">
            <dgm:shape xmlns:r="http://schemas.openxmlformats.org/officeDocument/2006/relationships" type="pie" r:blip="">
              <dgm:adjLst>
                <dgm:adj idx="1" val="270"/>
                <dgm:adj idx="2" val="90"/>
              </dgm:adjLst>
            </dgm:shape>
          </dgm:else>
        </dgm:choose>
        <dgm:presOf/>
        <dgm:constrLst/>
        <dgm:ruleLst/>
      </dgm:layoutNode>
      <dgm:layoutNode name="rect4" styleLbl="alignAcc1">
        <dgm:alg type="sp"/>
        <dgm:shape xmlns:r="http://schemas.openxmlformats.org/officeDocument/2006/relationships" type="rect" r:blip="">
          <dgm:adjLst/>
        </dgm:shape>
        <dgm:presOf axis="self"/>
        <dgm:constrLst/>
        <dgm:ruleLst/>
      </dgm:layoutNode>
    </dgm:forEach>
    <dgm:forEach name="Name38" axis="ch" ptType="node" st="5" cnt="1">
      <dgm:layoutNode name="vertSpace5">
        <dgm:alg type="sp"/>
        <dgm:shape xmlns:r="http://schemas.openxmlformats.org/officeDocument/2006/relationships" type="rect" r:blip="" hideGeom="1">
          <dgm:adjLst/>
        </dgm:shape>
        <dgm:presOf/>
        <dgm:constrLst/>
        <dgm:ruleLst/>
      </dgm:layoutNode>
      <dgm:layoutNode name="circle5" styleLbl="node1">
        <dgm:alg type="sp"/>
        <dgm:choose name="Name39">
          <dgm:if name="Name40" func="var" arg="dir" op="equ" val="norm">
            <dgm:shape xmlns:r="http://schemas.openxmlformats.org/officeDocument/2006/relationships" type="pie" r:blip="">
              <dgm:adjLst>
                <dgm:adj idx="1" val="90"/>
                <dgm:adj idx="2" val="270"/>
              </dgm:adjLst>
            </dgm:shape>
          </dgm:if>
          <dgm:else name="Name41">
            <dgm:shape xmlns:r="http://schemas.openxmlformats.org/officeDocument/2006/relationships" type="pie" r:blip="">
              <dgm:adjLst>
                <dgm:adj idx="1" val="270"/>
                <dgm:adj idx="2" val="90"/>
              </dgm:adjLst>
            </dgm:shape>
          </dgm:else>
        </dgm:choose>
        <dgm:presOf/>
        <dgm:constrLst/>
        <dgm:ruleLst/>
      </dgm:layoutNode>
      <dgm:layoutNode name="rect5" styleLbl="alignAcc1">
        <dgm:alg type="sp"/>
        <dgm:shape xmlns:r="http://schemas.openxmlformats.org/officeDocument/2006/relationships" type="rect" r:blip="">
          <dgm:adjLst/>
        </dgm:shape>
        <dgm:presOf axis="self"/>
        <dgm:constrLst/>
        <dgm:ruleLst/>
      </dgm:layoutNode>
    </dgm:forEach>
    <dgm:forEach name="Name42" axis="ch" ptType="node" st="6" cnt="1">
      <dgm:layoutNode name="vertSpace6">
        <dgm:alg type="sp"/>
        <dgm:shape xmlns:r="http://schemas.openxmlformats.org/officeDocument/2006/relationships" type="rect" r:blip="" hideGeom="1">
          <dgm:adjLst/>
        </dgm:shape>
        <dgm:presOf/>
        <dgm:constrLst/>
        <dgm:ruleLst/>
      </dgm:layoutNode>
      <dgm:layoutNode name="circle6" styleLbl="node1">
        <dgm:alg type="sp"/>
        <dgm:choose name="Name43">
          <dgm:if name="Name44" func="var" arg="dir" op="equ" val="norm">
            <dgm:shape xmlns:r="http://schemas.openxmlformats.org/officeDocument/2006/relationships" type="pie" r:blip="">
              <dgm:adjLst>
                <dgm:adj idx="1" val="90"/>
                <dgm:adj idx="2" val="270"/>
              </dgm:adjLst>
            </dgm:shape>
          </dgm:if>
          <dgm:else name="Name45">
            <dgm:shape xmlns:r="http://schemas.openxmlformats.org/officeDocument/2006/relationships" type="pie" r:blip="">
              <dgm:adjLst>
                <dgm:adj idx="1" val="270"/>
                <dgm:adj idx="2" val="90"/>
              </dgm:adjLst>
            </dgm:shape>
          </dgm:else>
        </dgm:choose>
        <dgm:presOf/>
        <dgm:constrLst/>
        <dgm:ruleLst/>
      </dgm:layoutNode>
      <dgm:layoutNode name="rect6" styleLbl="alignAcc1">
        <dgm:alg type="sp"/>
        <dgm:shape xmlns:r="http://schemas.openxmlformats.org/officeDocument/2006/relationships" type="rect" r:blip="">
          <dgm:adjLst/>
        </dgm:shape>
        <dgm:presOf axis="self"/>
        <dgm:constrLst/>
        <dgm:ruleLst/>
      </dgm:layoutNode>
    </dgm:forEach>
    <dgm:forEach name="Name46" axis="ch" ptType="node" st="7" cnt="1">
      <dgm:layoutNode name="vertSpace7">
        <dgm:alg type="sp"/>
        <dgm:shape xmlns:r="http://schemas.openxmlformats.org/officeDocument/2006/relationships" type="rect" r:blip="" hideGeom="1">
          <dgm:adjLst/>
        </dgm:shape>
        <dgm:presOf/>
        <dgm:constrLst/>
        <dgm:ruleLst/>
      </dgm:layoutNode>
      <dgm:layoutNode name="circle7" styleLbl="node1">
        <dgm:alg type="sp"/>
        <dgm:choose name="Name47">
          <dgm:if name="Name48" func="var" arg="dir" op="equ" val="norm">
            <dgm:shape xmlns:r="http://schemas.openxmlformats.org/officeDocument/2006/relationships" type="pie" r:blip="">
              <dgm:adjLst>
                <dgm:adj idx="1" val="90"/>
                <dgm:adj idx="2" val="270"/>
              </dgm:adjLst>
            </dgm:shape>
          </dgm:if>
          <dgm:else name="Name49">
            <dgm:shape xmlns:r="http://schemas.openxmlformats.org/officeDocument/2006/relationships" type="pie" r:blip="">
              <dgm:adjLst>
                <dgm:adj idx="1" val="270"/>
                <dgm:adj idx="2" val="90"/>
              </dgm:adjLst>
            </dgm:shape>
          </dgm:else>
        </dgm:choose>
        <dgm:presOf/>
        <dgm:constrLst/>
        <dgm:ruleLst/>
      </dgm:layoutNode>
      <dgm:layoutNode name="rect7" styleLbl="alignAcc1">
        <dgm:alg type="sp"/>
        <dgm:shape xmlns:r="http://schemas.openxmlformats.org/officeDocument/2006/relationships" type="rect" r:blip="">
          <dgm:adjLst/>
        </dgm:shape>
        <dgm:presOf axis="self"/>
        <dgm:constrLst/>
        <dgm:ruleLst/>
      </dgm:layoutNode>
    </dgm:forEach>
    <dgm:forEach name="Name50" axis="ch" ptType="node" cnt="1">
      <dgm:choose name="Name51">
        <dgm:if name="Name52" axis="root des" ptType="all node" func="maxDepth" op="gte" val="2">
          <dgm:layoutNode name="rect1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1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3">
          <dgm:layoutNode name="rect1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4" axis="ch" ptType="node" st="2" cnt="1">
      <dgm:choose name="Name55">
        <dgm:if name="Name56" axis="root des" ptType="all node" func="maxDepth" op="gte" val="2">
          <dgm:layoutNode name="rect2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2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7">
          <dgm:layoutNode name="rect2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8" axis="ch" ptType="node" st="3" cnt="1">
      <dgm:choose name="Name59">
        <dgm:if name="Name60" axis="root des" ptType="all node" func="maxDepth" op="gte" val="2">
          <dgm:layoutNode name="rect3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3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1">
          <dgm:layoutNode name="rect3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2" axis="ch" ptType="node" st="4" cnt="1">
      <dgm:choose name="Name63">
        <dgm:if name="Name64" axis="root des" ptType="all node" func="maxDepth" op="gte" val="2">
          <dgm:layoutNode name="rect4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4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5">
          <dgm:layoutNode name="rect4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6" axis="ch" ptType="node" st="5" cnt="1">
      <dgm:choose name="Name67">
        <dgm:if name="Name68" axis="root des" ptType="all node" func="maxDepth" op="gte" val="2">
          <dgm:layoutNode name="rect5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5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9">
          <dgm:layoutNode name="rect5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0" axis="ch" ptType="node" st="6" cnt="1">
      <dgm:choose name="Name71">
        <dgm:if name="Name72" axis="root des" ptType="all node" func="maxDepth" op="gte" val="2">
          <dgm:layoutNode name="rect6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6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3">
          <dgm:layoutNode name="rect6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4" axis="ch" ptType="node" st="7" cnt="1">
      <dgm:choose name="Name75">
        <dgm:if name="Name76" axis="root des" ptType="all node" func="maxDepth" op="gte" val="2">
          <dgm:layoutNode name="rect7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7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7">
          <dgm:layoutNode name="rect7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layoutNode>
</dgm:layoutDef>
</file>

<file path=ppt/diagrams/layout37.xml><?xml version="1.0" encoding="utf-8"?>
<dgm:layoutDef xmlns:dgm="http://schemas.openxmlformats.org/drawingml/2006/diagram" xmlns:a="http://schemas.openxmlformats.org/drawingml/2006/main" uniqueId="urn:microsoft.com/office/officeart/2005/8/layout/target3">
  <dgm:title val=""/>
  <dgm:desc val=""/>
  <dgm:catLst>
    <dgm:cat type="relationship" pri="11000"/>
    <dgm:cat type="list" pri="22000"/>
    <dgm:cat type="convert"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tyleData>
  <dgm:clr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clrData>
  <dgm:layoutNode name="Name0">
    <dgm:varLst>
      <dgm:chMax val="7"/>
      <dgm:dir/>
      <dgm:animLvl val="lvl"/>
      <dgm:resizeHandles val="exact"/>
    </dgm:varLst>
    <dgm:alg type="composite"/>
    <dgm:shape xmlns:r="http://schemas.openxmlformats.org/officeDocument/2006/relationships" r:blip="">
      <dgm:adjLst/>
    </dgm:shape>
    <dgm:presOf/>
    <dgm:choose name="Name1">
      <dgm:if name="Name2" func="var" arg="dir" op="equ" val="norm">
        <dgm:choose name="Name3">
          <dgm:if name="Name4" axis="ch" ptType="node" func="cnt" op="equ" val="1">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rect1ParTx" refType="r" refFor="ch" refForName="space"/>
              <dgm:constr type="w" for="ch" forName="rect1ParTx" refType="w" refFor="ch" refForName="rect1" fact="0.5"/>
              <dgm:constr type="t" for="ch" forName="rect1ParTx" refType="t" refFor="ch" refForName="rect1"/>
              <dgm:constr type="b" for="ch" forName="rect1ParTx" refType="b" refFor="ch" refForName="rect1"/>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5" axis="ch" ptType="node" func="cnt" op="equ" val="2">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rect2ParTx" refType="r" refFor="ch" refForName="space"/>
              <dgm:constr type="w" for="ch" forName="rect2ParTx" refType="w" refFor="ch" refForName="rect2" fact="0.5"/>
              <dgm:constr type="t" for="ch" forName="rect2ParTx" refType="t" refFor="ch" refForName="rect2"/>
              <dgm:constr type="b" for="ch" forName="rect2ParTx" refType="b" refFor="ch" refForName="rect2"/>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b" refFor="ch" refForName="rect2"/>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6" axis="ch" ptType="node" func="cnt" op="equ" val="3">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rect3ParTx" refType="r" refFor="ch" refForName="space"/>
              <dgm:constr type="w" for="ch" forName="rect3ParTx" refType="w" refFor="ch" refForName="rect3" fact="0.5"/>
              <dgm:constr type="t" for="ch" forName="rect3ParTx" refType="t" refFor="ch" refForName="rect3"/>
              <dgm:constr type="b" for="ch" forName="rect3ParTx" refType="b" refFor="ch" refForName="rect3"/>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b" refFor="ch" refForName="rect3"/>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7" axis="ch" ptType="node" func="cnt" op="equ" val="4">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rect4ParTx" refType="r" refFor="ch" refForName="space"/>
              <dgm:constr type="w" for="ch" forName="rect4ParTx" refType="w" refFor="ch" refForName="rect4" fact="0.5"/>
              <dgm:constr type="t" for="ch" forName="rect4ParTx" refType="t" refFor="ch" refForName="rect4"/>
              <dgm:constr type="b" for="ch" forName="rect4ParTx" refType="b" refFor="ch" refForName="rect4"/>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b" refFor="ch" refForName="rect4"/>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8" axis="ch" ptType="node" func="cnt" op="equ" val="5">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rect5ParTx" refType="r" refFor="ch" refForName="space"/>
              <dgm:constr type="w" for="ch" forName="rect5ParTx" refType="w" refFor="ch" refForName="rect5" fact="0.5"/>
              <dgm:constr type="t" for="ch" forName="rect5ParTx" refType="t" refFor="ch" refForName="rect5"/>
              <dgm:constr type="b" for="ch" forName="rect5ParTx" refType="b" refFor="ch" refForName="rect5"/>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b" refFor="ch" refForName="rect5"/>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9" axis="ch" ptType="node" func="cnt" op="equ" val="6">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rect6ParTx" refType="r" refFor="ch" refForName="space"/>
              <dgm:constr type="w" for="ch" forName="rect6ParTx" refType="w" refFor="ch" refForName="rect6" fact="0.5"/>
              <dgm:constr type="t" for="ch" forName="rect6ParTx" refType="t" refFor="ch" refForName="rect6"/>
              <dgm:constr type="b" for="ch" forName="rect6ParTx" refType="b" refFor="ch" refForName="rect6"/>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b" refFor="ch" refForName="rect6"/>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10" axis="ch" ptType="node" func="cnt" op="gte" val="7">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l"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l" for="ch" forName="rect7" refType="r" refFor="ch" refForName="space"/>
              <dgm:constr type="r" for="ch" forName="rect7" refType="w"/>
              <dgm:constr type="h" for="ch" forName="rect7" refType="h" refFor="ch" refForName="circle7"/>
              <dgm:constr type="hOff" for="ch" forName="rect7" refType="hOff" refFor="ch" refForName="circle7"/>
              <dgm:constr type="b" for="ch" forName="rect7" refType="b" refFor="ch" refForName="circle7"/>
              <dgm:constr type="l" for="ch" forName="rect7ParTx" refType="r" refFor="ch" refForName="space"/>
              <dgm:constr type="w" for="ch" forName="rect7ParTx" refType="w" refFor="ch" refForName="rect7" fact="0.5"/>
              <dgm:constr type="t" for="ch" forName="rect7ParTx" refType="t" refFor="ch" refForName="rect7"/>
              <dgm:constr type="b" for="ch" forName="rect7ParTx" refType="b" refFor="ch" refForName="rect7"/>
              <dgm:constr type="l" for="ch" forName="rect7ChTx" refType="r" refFor="ch" refForName="rect7ParTx"/>
              <dgm:constr type="w" for="ch" forName="rect7ChTx" refType="w" refFor="ch" refForName="rect7ParTx"/>
              <dgm:constr type="t" for="ch" forName="rect7ChTx" refType="t" refFor="ch" refForName="rect7ParTx"/>
              <dgm:constr type="b" for="ch" forName="rect7ChTx" refType="b" refFor="ch" refForName="rect7ParTx"/>
              <dgm:constr type="l" for="ch" forName="rect7ParTxNoCh" refType="r" refFor="ch" refForName="space"/>
              <dgm:constr type="w" for="ch" forName="rect7ParTxNoCh" refType="w" refFor="ch" refForName="rect7"/>
              <dgm:constr type="t" for="ch" forName="rect7ParTxNoCh" refType="t" refFor="ch" refForName="rect7"/>
              <dgm:constr type="b" for="ch" forName="rect7ParTxNoCh" refType="b" refFor="ch" refForName="rect7"/>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l" for="ch" forName="rect6ParTx" refType="r" refFor="ch" refForName="space"/>
              <dgm:constr type="w" for="ch" forName="rect6ParTx" refType="w" refFor="ch" refForName="rect6" fact="0.5"/>
              <dgm:constr type="t" for="ch" forName="rect6ParTx" refType="t" refFor="ch" refForName="rect6"/>
              <dgm:constr type="b" for="ch" forName="rect6ParTx" refType="t" refFor="ch" refForName="rect7"/>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11">
            <dgm:constrLst/>
          </dgm:else>
        </dgm:choose>
      </dgm:if>
      <dgm:else name="Name12">
        <dgm:choose name="Name13">
          <dgm:if name="Name14" axis="ch" ptType="node" func="cnt" op="equ" val="1">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r" for="ch" forName="rect1ParTx" refType="l" refFor="ch" refForName="space"/>
              <dgm:constr type="w" for="ch" forName="rect1ParTx" refType="w" refFor="ch" refForName="rect1" fact="0.5"/>
              <dgm:constr type="t" for="ch" forName="rect1ParTx" refType="t" refFor="ch" refForName="rect1"/>
              <dgm:constr type="b" for="ch" forName="rect1ParTx" refType="b" refFor="ch" refForName="rect1"/>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15" axis="ch" ptType="node" func="cnt" op="equ" val="2">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r" for="ch" forName="rect2ParTx" refType="l" refFor="ch" refForName="space"/>
              <dgm:constr type="w" for="ch" forName="rect2ParTx" refType="w" refFor="ch" refForName="rect2" fact="0.5"/>
              <dgm:constr type="t" for="ch" forName="rect2ParTx" refType="t" refFor="ch" refForName="rect2"/>
              <dgm:constr type="b" for="ch" forName="rect2ParTx" refType="b" refFor="ch" refForName="rect2"/>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b" refFor="ch" refForName="rect2"/>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16" axis="ch" ptType="node" func="cnt" op="equ" val="3">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r" for="ch" forName="rect3ParTx" refType="l" refFor="ch" refForName="space"/>
              <dgm:constr type="w" for="ch" forName="rect3ParTx" refType="w" refFor="ch" refForName="rect3" fact="0.5"/>
              <dgm:constr type="t" for="ch" forName="rect3ParTx" refType="t" refFor="ch" refForName="rect3"/>
              <dgm:constr type="b" for="ch" forName="rect3ParTx" refType="b" refFor="ch" refForName="rect3"/>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b" refFor="ch" refForName="rect3"/>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17" axis="ch" ptType="node" func="cnt" op="equ" val="4">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r" for="ch" forName="rect4ParTx" refType="l" refFor="ch" refForName="space"/>
              <dgm:constr type="w" for="ch" forName="rect4ParTx" refType="w" refFor="ch" refForName="rect4" fact="0.5"/>
              <dgm:constr type="t" for="ch" forName="rect4ParTx" refType="t" refFor="ch" refForName="rect4"/>
              <dgm:constr type="b" for="ch" forName="rect4ParTx" refType="b" refFor="ch" refForName="rect4"/>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b" refFor="ch" refForName="rect4"/>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18" axis="ch" ptType="node" func="cnt" op="equ" val="5">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r" for="ch" forName="rect5ParTx" refType="l" refFor="ch" refForName="space"/>
              <dgm:constr type="w" for="ch" forName="rect5ParTx" refType="w" refFor="ch" refForName="rect5" fact="0.5"/>
              <dgm:constr type="t" for="ch" forName="rect5ParTx" refType="t" refFor="ch" refForName="rect5"/>
              <dgm:constr type="b" for="ch" forName="rect5ParTx" refType="b" refFor="ch" refForName="rect5"/>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b" refFor="ch" refForName="rect5"/>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19" axis="ch" ptType="node" func="cnt" op="equ" val="6">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r" for="ch" forName="rect6ParTx" refType="l" refFor="ch" refForName="space"/>
              <dgm:constr type="w" for="ch" forName="rect6ParTx" refType="w" refFor="ch" refForName="rect6" fact="0.5"/>
              <dgm:constr type="t" for="ch" forName="rect6ParTx" refType="t" refFor="ch" refForName="rect6"/>
              <dgm:constr type="b" for="ch" forName="rect6ParTx" refType="b" refFor="ch" refForName="rect6"/>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b" refFor="ch" refForName="rect6"/>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20" axis="ch" ptType="node" func="cnt" op="gte" val="7">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r"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r" for="ch" forName="rect7" refType="l" refFor="ch" refForName="space"/>
              <dgm:constr type="l" for="ch" forName="rect7"/>
              <dgm:constr type="h" for="ch" forName="rect7" refType="h" refFor="ch" refForName="circle7"/>
              <dgm:constr type="hOff" for="ch" forName="rect7" refType="hOff" refFor="ch" refForName="circle7"/>
              <dgm:constr type="b" for="ch" forName="rect7" refType="b" refFor="ch" refForName="circle7"/>
              <dgm:constr type="r" for="ch" forName="rect7ParTx" refType="l" refFor="ch" refForName="space"/>
              <dgm:constr type="w" for="ch" forName="rect7ParTx" refType="w" refFor="ch" refForName="rect7" fact="0.5"/>
              <dgm:constr type="t" for="ch" forName="rect7ParTx" refType="t" refFor="ch" refForName="rect7"/>
              <dgm:constr type="b" for="ch" forName="rect7ParTx" refType="b" refFor="ch" refForName="rect7"/>
              <dgm:constr type="r" for="ch" forName="rect7ChTx" refType="l" refFor="ch" refForName="rect7ParTx"/>
              <dgm:constr type="w" for="ch" forName="rect7ChTx" refType="w" refFor="ch" refForName="rect7ParTx"/>
              <dgm:constr type="t" for="ch" forName="rect7ChTx" refType="t" refFor="ch" refForName="rect7ParTx"/>
              <dgm:constr type="b" for="ch" forName="rect7ChTx" refType="b" refFor="ch" refForName="rect7ParTx"/>
              <dgm:constr type="r" for="ch" forName="rect7ParTxNoCh" refType="l" refFor="ch" refForName="space"/>
              <dgm:constr type="w" for="ch" forName="rect7ParTxNoCh" refType="w" refFor="ch" refForName="rect7"/>
              <dgm:constr type="t" for="ch" forName="rect7ParTxNoCh" refType="t" refFor="ch" refForName="rect7"/>
              <dgm:constr type="b" for="ch" forName="rect7ParTxNoCh" refType="b" refFor="ch" refForName="rect7"/>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r" for="ch" forName="rect6ParTx" refType="l" refFor="ch" refForName="space"/>
              <dgm:constr type="w" for="ch" forName="rect6ParTx" refType="w" refFor="ch" refForName="rect6" fact="0.5"/>
              <dgm:constr type="t" for="ch" forName="rect6ParTx" refType="t" refFor="ch" refForName="rect6"/>
              <dgm:constr type="b" for="ch" forName="rect6ParTx" refType="t" refFor="ch" refForName="rect7"/>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21">
            <dgm:constrLst/>
          </dgm:else>
        </dgm:choose>
      </dgm:else>
    </dgm:choose>
    <dgm:ruleLst/>
    <dgm:forEach name="Name22" axis="ch" ptType="node" cnt="1">
      <dgm:layoutNode name="circle1" styleLbl="node1">
        <dgm:alg type="sp"/>
        <dgm:choose name="Name23">
          <dgm:if name="Name24" func="var" arg="dir" op="equ" val="norm">
            <dgm:shape xmlns:r="http://schemas.openxmlformats.org/officeDocument/2006/relationships" type="pie" r:blip="">
              <dgm:adjLst>
                <dgm:adj idx="1" val="90"/>
                <dgm:adj idx="2" val="270"/>
              </dgm:adjLst>
            </dgm:shape>
          </dgm:if>
          <dgm:else name="Name25">
            <dgm:shape xmlns:r="http://schemas.openxmlformats.org/officeDocument/2006/relationships" type="pie" r:blip="">
              <dgm:adjLst>
                <dgm:adj idx="1" val="270"/>
                <dgm:adj idx="2" val="90"/>
              </dgm:adjLst>
            </dgm:shape>
          </dgm:else>
        </dgm:choose>
        <dgm:presOf/>
        <dgm:constrLst/>
        <dgm:ruleLst/>
      </dgm:layoutNode>
      <dgm:layoutNode name="space">
        <dgm:alg type="sp"/>
        <dgm:shape xmlns:r="http://schemas.openxmlformats.org/officeDocument/2006/relationships" r:blip="">
          <dgm:adjLst/>
        </dgm:shape>
        <dgm:presOf/>
        <dgm:constrLst/>
        <dgm:ruleLst/>
      </dgm:layoutNode>
      <dgm:layoutNode name="rect1" styleLbl="alignAcc1">
        <dgm:alg type="sp"/>
        <dgm:shape xmlns:r="http://schemas.openxmlformats.org/officeDocument/2006/relationships" type="rect" r:blip="">
          <dgm:adjLst/>
        </dgm:shape>
        <dgm:presOf axis="self"/>
        <dgm:constrLst/>
        <dgm:ruleLst/>
      </dgm:layoutNode>
    </dgm:forEach>
    <dgm:forEach name="Name26" axis="ch" ptType="node" st="2" cnt="1">
      <dgm:layoutNode name="vertSpace2">
        <dgm:alg type="sp"/>
        <dgm:shape xmlns:r="http://schemas.openxmlformats.org/officeDocument/2006/relationships" type="rect" r:blip="" hideGeom="1">
          <dgm:adjLst/>
        </dgm:shape>
        <dgm:presOf/>
        <dgm:constrLst/>
        <dgm:ruleLst/>
      </dgm:layoutNode>
      <dgm:layoutNode name="circle2" styleLbl="node1">
        <dgm:alg type="sp"/>
        <dgm:choose name="Name27">
          <dgm:if name="Name28" func="var" arg="dir" op="equ" val="norm">
            <dgm:shape xmlns:r="http://schemas.openxmlformats.org/officeDocument/2006/relationships" type="pie" r:blip="">
              <dgm:adjLst>
                <dgm:adj idx="1" val="90"/>
                <dgm:adj idx="2" val="270"/>
              </dgm:adjLst>
            </dgm:shape>
          </dgm:if>
          <dgm:else name="Name29">
            <dgm:shape xmlns:r="http://schemas.openxmlformats.org/officeDocument/2006/relationships" type="pie" r:blip="">
              <dgm:adjLst>
                <dgm:adj idx="1" val="270"/>
                <dgm:adj idx="2" val="90"/>
              </dgm:adjLst>
            </dgm:shape>
          </dgm:else>
        </dgm:choose>
        <dgm:presOf/>
        <dgm:constrLst/>
        <dgm:ruleLst/>
      </dgm:layoutNode>
      <dgm:layoutNode name="rect2" styleLbl="alignAcc1">
        <dgm:alg type="sp"/>
        <dgm:shape xmlns:r="http://schemas.openxmlformats.org/officeDocument/2006/relationships" type="rect" r:blip="">
          <dgm:adjLst/>
        </dgm:shape>
        <dgm:presOf axis="self"/>
        <dgm:constrLst/>
        <dgm:ruleLst/>
      </dgm:layoutNode>
    </dgm:forEach>
    <dgm:forEach name="Name30" axis="ch" ptType="node" st="3" cnt="1">
      <dgm:layoutNode name="vertSpace3">
        <dgm:alg type="sp"/>
        <dgm:shape xmlns:r="http://schemas.openxmlformats.org/officeDocument/2006/relationships" type="rect" r:blip="" hideGeom="1">
          <dgm:adjLst/>
        </dgm:shape>
        <dgm:presOf/>
        <dgm:constrLst/>
        <dgm:ruleLst/>
      </dgm:layoutNode>
      <dgm:layoutNode name="circle3" styleLbl="node1">
        <dgm:alg type="sp"/>
        <dgm:choose name="Name31">
          <dgm:if name="Name32" func="var" arg="dir" op="equ" val="norm">
            <dgm:shape xmlns:r="http://schemas.openxmlformats.org/officeDocument/2006/relationships" type="pie" r:blip="">
              <dgm:adjLst>
                <dgm:adj idx="1" val="90"/>
                <dgm:adj idx="2" val="270"/>
              </dgm:adjLst>
            </dgm:shape>
          </dgm:if>
          <dgm:else name="Name33">
            <dgm:shape xmlns:r="http://schemas.openxmlformats.org/officeDocument/2006/relationships" type="pie" r:blip="">
              <dgm:adjLst>
                <dgm:adj idx="1" val="270"/>
                <dgm:adj idx="2" val="90"/>
              </dgm:adjLst>
            </dgm:shape>
          </dgm:else>
        </dgm:choose>
        <dgm:presOf/>
        <dgm:constrLst/>
        <dgm:ruleLst/>
      </dgm:layoutNode>
      <dgm:layoutNode name="rect3" styleLbl="alignAcc1">
        <dgm:alg type="sp"/>
        <dgm:shape xmlns:r="http://schemas.openxmlformats.org/officeDocument/2006/relationships" type="rect" r:blip="">
          <dgm:adjLst/>
        </dgm:shape>
        <dgm:presOf axis="self"/>
        <dgm:constrLst/>
        <dgm:ruleLst/>
      </dgm:layoutNode>
    </dgm:forEach>
    <dgm:forEach name="Name34" axis="ch" ptType="node" st="4" cnt="1">
      <dgm:layoutNode name="vertSpace4">
        <dgm:alg type="sp"/>
        <dgm:shape xmlns:r="http://schemas.openxmlformats.org/officeDocument/2006/relationships" type="rect" r:blip="" hideGeom="1">
          <dgm:adjLst/>
        </dgm:shape>
        <dgm:presOf/>
        <dgm:constrLst/>
        <dgm:ruleLst/>
      </dgm:layoutNode>
      <dgm:layoutNode name="circle4" styleLbl="node1">
        <dgm:alg type="sp"/>
        <dgm:choose name="Name35">
          <dgm:if name="Name36" func="var" arg="dir" op="equ" val="norm">
            <dgm:shape xmlns:r="http://schemas.openxmlformats.org/officeDocument/2006/relationships" type="pie" r:blip="">
              <dgm:adjLst>
                <dgm:adj idx="1" val="90"/>
                <dgm:adj idx="2" val="270"/>
              </dgm:adjLst>
            </dgm:shape>
          </dgm:if>
          <dgm:else name="Name37">
            <dgm:shape xmlns:r="http://schemas.openxmlformats.org/officeDocument/2006/relationships" type="pie" r:blip="">
              <dgm:adjLst>
                <dgm:adj idx="1" val="270"/>
                <dgm:adj idx="2" val="90"/>
              </dgm:adjLst>
            </dgm:shape>
          </dgm:else>
        </dgm:choose>
        <dgm:presOf/>
        <dgm:constrLst/>
        <dgm:ruleLst/>
      </dgm:layoutNode>
      <dgm:layoutNode name="rect4" styleLbl="alignAcc1">
        <dgm:alg type="sp"/>
        <dgm:shape xmlns:r="http://schemas.openxmlformats.org/officeDocument/2006/relationships" type="rect" r:blip="">
          <dgm:adjLst/>
        </dgm:shape>
        <dgm:presOf axis="self"/>
        <dgm:constrLst/>
        <dgm:ruleLst/>
      </dgm:layoutNode>
    </dgm:forEach>
    <dgm:forEach name="Name38" axis="ch" ptType="node" st="5" cnt="1">
      <dgm:layoutNode name="vertSpace5">
        <dgm:alg type="sp"/>
        <dgm:shape xmlns:r="http://schemas.openxmlformats.org/officeDocument/2006/relationships" type="rect" r:blip="" hideGeom="1">
          <dgm:adjLst/>
        </dgm:shape>
        <dgm:presOf/>
        <dgm:constrLst/>
        <dgm:ruleLst/>
      </dgm:layoutNode>
      <dgm:layoutNode name="circle5" styleLbl="node1">
        <dgm:alg type="sp"/>
        <dgm:choose name="Name39">
          <dgm:if name="Name40" func="var" arg="dir" op="equ" val="norm">
            <dgm:shape xmlns:r="http://schemas.openxmlformats.org/officeDocument/2006/relationships" type="pie" r:blip="">
              <dgm:adjLst>
                <dgm:adj idx="1" val="90"/>
                <dgm:adj idx="2" val="270"/>
              </dgm:adjLst>
            </dgm:shape>
          </dgm:if>
          <dgm:else name="Name41">
            <dgm:shape xmlns:r="http://schemas.openxmlformats.org/officeDocument/2006/relationships" type="pie" r:blip="">
              <dgm:adjLst>
                <dgm:adj idx="1" val="270"/>
                <dgm:adj idx="2" val="90"/>
              </dgm:adjLst>
            </dgm:shape>
          </dgm:else>
        </dgm:choose>
        <dgm:presOf/>
        <dgm:constrLst/>
        <dgm:ruleLst/>
      </dgm:layoutNode>
      <dgm:layoutNode name="rect5" styleLbl="alignAcc1">
        <dgm:alg type="sp"/>
        <dgm:shape xmlns:r="http://schemas.openxmlformats.org/officeDocument/2006/relationships" type="rect" r:blip="">
          <dgm:adjLst/>
        </dgm:shape>
        <dgm:presOf axis="self"/>
        <dgm:constrLst/>
        <dgm:ruleLst/>
      </dgm:layoutNode>
    </dgm:forEach>
    <dgm:forEach name="Name42" axis="ch" ptType="node" st="6" cnt="1">
      <dgm:layoutNode name="vertSpace6">
        <dgm:alg type="sp"/>
        <dgm:shape xmlns:r="http://schemas.openxmlformats.org/officeDocument/2006/relationships" type="rect" r:blip="" hideGeom="1">
          <dgm:adjLst/>
        </dgm:shape>
        <dgm:presOf/>
        <dgm:constrLst/>
        <dgm:ruleLst/>
      </dgm:layoutNode>
      <dgm:layoutNode name="circle6" styleLbl="node1">
        <dgm:alg type="sp"/>
        <dgm:choose name="Name43">
          <dgm:if name="Name44" func="var" arg="dir" op="equ" val="norm">
            <dgm:shape xmlns:r="http://schemas.openxmlformats.org/officeDocument/2006/relationships" type="pie" r:blip="">
              <dgm:adjLst>
                <dgm:adj idx="1" val="90"/>
                <dgm:adj idx="2" val="270"/>
              </dgm:adjLst>
            </dgm:shape>
          </dgm:if>
          <dgm:else name="Name45">
            <dgm:shape xmlns:r="http://schemas.openxmlformats.org/officeDocument/2006/relationships" type="pie" r:blip="">
              <dgm:adjLst>
                <dgm:adj idx="1" val="270"/>
                <dgm:adj idx="2" val="90"/>
              </dgm:adjLst>
            </dgm:shape>
          </dgm:else>
        </dgm:choose>
        <dgm:presOf/>
        <dgm:constrLst/>
        <dgm:ruleLst/>
      </dgm:layoutNode>
      <dgm:layoutNode name="rect6" styleLbl="alignAcc1">
        <dgm:alg type="sp"/>
        <dgm:shape xmlns:r="http://schemas.openxmlformats.org/officeDocument/2006/relationships" type="rect" r:blip="">
          <dgm:adjLst/>
        </dgm:shape>
        <dgm:presOf axis="self"/>
        <dgm:constrLst/>
        <dgm:ruleLst/>
      </dgm:layoutNode>
    </dgm:forEach>
    <dgm:forEach name="Name46" axis="ch" ptType="node" st="7" cnt="1">
      <dgm:layoutNode name="vertSpace7">
        <dgm:alg type="sp"/>
        <dgm:shape xmlns:r="http://schemas.openxmlformats.org/officeDocument/2006/relationships" type="rect" r:blip="" hideGeom="1">
          <dgm:adjLst/>
        </dgm:shape>
        <dgm:presOf/>
        <dgm:constrLst/>
        <dgm:ruleLst/>
      </dgm:layoutNode>
      <dgm:layoutNode name="circle7" styleLbl="node1">
        <dgm:alg type="sp"/>
        <dgm:choose name="Name47">
          <dgm:if name="Name48" func="var" arg="dir" op="equ" val="norm">
            <dgm:shape xmlns:r="http://schemas.openxmlformats.org/officeDocument/2006/relationships" type="pie" r:blip="">
              <dgm:adjLst>
                <dgm:adj idx="1" val="90"/>
                <dgm:adj idx="2" val="270"/>
              </dgm:adjLst>
            </dgm:shape>
          </dgm:if>
          <dgm:else name="Name49">
            <dgm:shape xmlns:r="http://schemas.openxmlformats.org/officeDocument/2006/relationships" type="pie" r:blip="">
              <dgm:adjLst>
                <dgm:adj idx="1" val="270"/>
                <dgm:adj idx="2" val="90"/>
              </dgm:adjLst>
            </dgm:shape>
          </dgm:else>
        </dgm:choose>
        <dgm:presOf/>
        <dgm:constrLst/>
        <dgm:ruleLst/>
      </dgm:layoutNode>
      <dgm:layoutNode name="rect7" styleLbl="alignAcc1">
        <dgm:alg type="sp"/>
        <dgm:shape xmlns:r="http://schemas.openxmlformats.org/officeDocument/2006/relationships" type="rect" r:blip="">
          <dgm:adjLst/>
        </dgm:shape>
        <dgm:presOf axis="self"/>
        <dgm:constrLst/>
        <dgm:ruleLst/>
      </dgm:layoutNode>
    </dgm:forEach>
    <dgm:forEach name="Name50" axis="ch" ptType="node" cnt="1">
      <dgm:choose name="Name51">
        <dgm:if name="Name52" axis="root des" ptType="all node" func="maxDepth" op="gte" val="2">
          <dgm:layoutNode name="rect1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1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3">
          <dgm:layoutNode name="rect1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4" axis="ch" ptType="node" st="2" cnt="1">
      <dgm:choose name="Name55">
        <dgm:if name="Name56" axis="root des" ptType="all node" func="maxDepth" op="gte" val="2">
          <dgm:layoutNode name="rect2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2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7">
          <dgm:layoutNode name="rect2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8" axis="ch" ptType="node" st="3" cnt="1">
      <dgm:choose name="Name59">
        <dgm:if name="Name60" axis="root des" ptType="all node" func="maxDepth" op="gte" val="2">
          <dgm:layoutNode name="rect3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3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1">
          <dgm:layoutNode name="rect3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2" axis="ch" ptType="node" st="4" cnt="1">
      <dgm:choose name="Name63">
        <dgm:if name="Name64" axis="root des" ptType="all node" func="maxDepth" op="gte" val="2">
          <dgm:layoutNode name="rect4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4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5">
          <dgm:layoutNode name="rect4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6" axis="ch" ptType="node" st="5" cnt="1">
      <dgm:choose name="Name67">
        <dgm:if name="Name68" axis="root des" ptType="all node" func="maxDepth" op="gte" val="2">
          <dgm:layoutNode name="rect5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5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9">
          <dgm:layoutNode name="rect5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0" axis="ch" ptType="node" st="6" cnt="1">
      <dgm:choose name="Name71">
        <dgm:if name="Name72" axis="root des" ptType="all node" func="maxDepth" op="gte" val="2">
          <dgm:layoutNode name="rect6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6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3">
          <dgm:layoutNode name="rect6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4" axis="ch" ptType="node" st="7" cnt="1">
      <dgm:choose name="Name75">
        <dgm:if name="Name76" axis="root des" ptType="all node" func="maxDepth" op="gte" val="2">
          <dgm:layoutNode name="rect7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7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7">
          <dgm:layoutNode name="rect7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layoutNode>
</dgm:layoutDef>
</file>

<file path=ppt/diagrams/layout38.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39.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pyramid2">
  <dgm:title val=""/>
  <dgm:desc val=""/>
  <dgm:catLst>
    <dgm:cat type="pyramid" pri="3000"/>
    <dgm:cat type="list" pri="21000"/>
    <dgm:cat type="convert" pri="17000"/>
  </dgm:catLst>
  <dgm:sampData useDef="1">
    <dgm:dataModel>
      <dgm:ptLst/>
      <dgm:bg/>
      <dgm:whole/>
    </dgm:dataModel>
  </dgm:sampData>
  <dgm:styleData useDef="1">
    <dgm:dataModel>
      <dgm:ptLst/>
      <dgm:bg/>
      <dgm:whole/>
    </dgm:dataModel>
  </dgm:styleData>
  <dgm:clrData useDef="1">
    <dgm:dataModel>
      <dgm:ptLst/>
      <dgm:bg/>
      <dgm:whole/>
    </dgm:dataModel>
  </dgm:clrData>
  <dgm:layoutNode name="compositeShape">
    <dgm:alg type="composite"/>
    <dgm:shape xmlns:r="http://schemas.openxmlformats.org/officeDocument/2006/relationships" r:blip="">
      <dgm:adjLst/>
    </dgm:shape>
    <dgm:presOf/>
    <dgm:varLst>
      <dgm:dir/>
      <dgm:resizeHandles/>
    </dgm:varLst>
    <dgm:choose name="Name0">
      <dgm:if name="Name1" func="var" arg="dir" op="equ" val="norm">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l" for="ch" forName="theList" refType="w" refFor="ch" refForName="pyramid" fact="0.5"/>
          <dgm:constr type="h" for="des" forName="aSpace" refType="h" fact="0.1"/>
        </dgm:constrLst>
      </dgm:if>
      <dgm:else name="Name2">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r" for="ch" forName="theList" refType="w" refFor="ch" refForName="pyramid" fact="0.5"/>
          <dgm:constr type="h" for="des" forName="aSpace" refType="h" fact="0.1"/>
        </dgm:constrLst>
      </dgm:else>
    </dgm:choose>
    <dgm:ruleLst/>
    <dgm:choose name="Name3">
      <dgm:if name="Name4" axis="ch" ptType="node" func="cnt" op="gte" val="1">
        <dgm:layoutNode name="pyramid" styleLbl="node1">
          <dgm:alg type="sp"/>
          <dgm:shape xmlns:r="http://schemas.openxmlformats.org/officeDocument/2006/relationships" type="triangle" r:blip="">
            <dgm:adjLst/>
          </dgm:shape>
          <dgm:presOf/>
          <dgm:constrLst/>
          <dgm:ruleLst/>
        </dgm:layoutNode>
        <dgm:layoutNode name="theList">
          <dgm:alg type="lin">
            <dgm:param type="linDir" val="fromT"/>
          </dgm:alg>
          <dgm:shape xmlns:r="http://schemas.openxmlformats.org/officeDocument/2006/relationships" r:blip="">
            <dgm:adjLst/>
          </dgm:shape>
          <dgm:presOf/>
          <dgm:constrLst>
            <dgm:constr type="w" for="ch" forName="aNode" refType="w"/>
            <dgm:constr type="h" for="ch" forName="aNode" refType="h"/>
            <dgm:constr type="primFontSz" for="ch" ptType="node" op="equ"/>
          </dgm:constrLst>
          <dgm:ruleLst/>
          <dgm:forEach name="aNodeForEach" axis="ch" ptType="node">
            <dgm:layoutNode name="aNode" styleLbl="fgAcc1">
              <dgm:varLst>
                <dgm:bulletEnabled val="1"/>
              </dgm:varLst>
              <dgm:alg type="tx"/>
              <dgm:shape xmlns:r="http://schemas.openxmlformats.org/officeDocument/2006/relationships" type="roundRect" r:blip="">
                <dgm:adjLst/>
              </dgm:shape>
              <dgm:presOf axis="desOrSelf" ptType="node"/>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aSpace">
              <dgm:alg type="sp"/>
              <dgm:shape xmlns:r="http://schemas.openxmlformats.org/officeDocument/2006/relationships" r:blip="">
                <dgm:adjLst/>
              </dgm:shape>
              <dgm:presOf/>
              <dgm:constrLst/>
              <dgm:ruleLst/>
            </dgm:layoutNode>
          </dgm:forEach>
        </dgm:layoutNode>
      </dgm:if>
      <dgm:else name="Name5"/>
    </dgm:choose>
  </dgm:layoutNode>
</dgm:layoutDef>
</file>

<file path=ppt/diagrams/layout40.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41.xml><?xml version="1.0" encoding="utf-8"?>
<dgm:layoutDef xmlns:dgm="http://schemas.openxmlformats.org/drawingml/2006/diagram" xmlns:a="http://schemas.openxmlformats.org/drawingml/2006/main" uniqueId="urn:microsoft.com/office/officeart/2005/8/layout/pList2">
  <dgm:title val=""/>
  <dgm:desc val=""/>
  <dgm:catLst>
    <dgm:cat type="list" pri="11000"/>
    <dgm:cat type="picture" pri="24000"/>
    <dgm:cat type="pictureconvert" pri="24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onstrLst>
      <dgm:constr type="w" for="ch" forName="bkgdShp" refType="w"/>
      <dgm:constr type="h" for="ch" forName="bkgdShp" refType="h" fact="0.45"/>
      <dgm:constr type="t" for="ch" forName="bkgdShp"/>
      <dgm:constr type="w" for="ch" forName="linComp" refType="w" fact="0.94"/>
      <dgm:constr type="h" for="ch" forName="linComp" refType="h"/>
      <dgm:constr type="ctrX" for="ch" forName="linComp" refType="w" fact="0.5"/>
    </dgm:constrLst>
    <dgm:ruleLst/>
    <dgm:choose name="Name1">
      <dgm:if name="Name2" axis="ch" ptType="node" func="cnt" op="gte" val="1">
        <dgm:layoutNode name="bkgdShp" styleLbl="alignAccFollowNode1">
          <dgm:alg type="sp"/>
          <dgm:shape xmlns:r="http://schemas.openxmlformats.org/officeDocument/2006/relationships" type="roundRect" r:blip="">
            <dgm:adjLst>
              <dgm:adj idx="1" val="0.1"/>
            </dgm:adjLst>
          </dgm:shape>
          <dgm:presOf/>
          <dgm:constrLst/>
          <dgm:ruleLst/>
        </dgm:layoutNode>
        <dgm:layoutNode name="linComp">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ptType="sibTrans" refType="w" refFor="ch" refForName="compNode" fact="0.1"/>
            <dgm:constr type="h" for="ch" ptType="sibTrans" op="equ"/>
            <dgm:constr type="h" for="ch" forName="compNode" op="equ"/>
            <dgm:constr type="primFontSz" for="des" forName="node" op="equ"/>
          </dgm:constrLst>
          <dgm:ruleLst/>
          <dgm:forEach name="nodesForEach" axis="ch" ptType="node">
            <dgm:layoutNode name="compNode">
              <dgm:alg type="composite"/>
              <dgm:shape xmlns:r="http://schemas.openxmlformats.org/officeDocument/2006/relationships" r:blip="">
                <dgm:adjLst/>
              </dgm:shape>
              <dgm:presOf/>
              <dgm:constrLst>
                <dgm:constr type="w" for="ch" forName="node" refType="w"/>
                <dgm:constr type="h" for="ch" forName="node" refType="h" fact="0.55"/>
                <dgm:constr type="b" for="ch" forName="node" refType="h"/>
                <dgm:constr type="w" for="ch" forName="invisiNode" refType="w" fact="0.75"/>
                <dgm:constr type="h" for="ch" forName="invisiNode" refType="h" fact="0.06"/>
                <dgm:constr type="t" for="ch" forName="invisiNode"/>
                <dgm:constr type="w" for="ch" forName="imagNode" refType="w"/>
                <dgm:constr type="h" for="ch" forName="imagNode" refType="h" fact="0.33"/>
                <dgm:constr type="ctrX" for="ch" forName="imagNode" refType="w" fact="0.5"/>
                <dgm:constr type="t" for="ch" forName="imagNode" refType="h" fact="0.06"/>
              </dgm:constrLst>
              <dgm:ruleLst/>
              <dgm:layoutNode name="node" styleLbl="node1">
                <dgm:varLst>
                  <dgm:bulletEnabled val="1"/>
                </dgm:varLst>
                <dgm:alg type="tx">
                  <dgm:param type="txAnchorVert" val="t"/>
                </dgm:alg>
                <dgm:shape xmlns:r="http://schemas.openxmlformats.org/officeDocument/2006/relationships" rot="180" type="round2SameRect" r:blip="">
                  <dgm:adjLst>
                    <dgm:adj idx="1" val="0.105"/>
                  </dgm:adjLst>
                </dgm:shape>
                <dgm:presOf axis="desOrSelf" ptType="node"/>
                <dgm:constrLst>
                  <dgm:constr type="primFontSz" val="65"/>
                </dgm:constrLst>
                <dgm:ruleLst>
                  <dgm:rule type="primFontSz" val="5" fact="NaN" max="NaN"/>
                </dgm:ruleLst>
              </dgm:layoutNode>
              <dgm:layoutNode name="invisiNode">
                <dgm:alg type="sp"/>
                <dgm:shape xmlns:r="http://schemas.openxmlformats.org/officeDocument/2006/relationships" type="roundRect" r:blip="" hideGeom="1">
                  <dgm:adjLst>
                    <dgm:adj idx="1" val="0.1"/>
                  </dgm:adjLst>
                </dgm:shape>
                <dgm:presOf/>
                <dgm:constrLst/>
                <dgm:ruleLst/>
              </dgm:layoutNode>
              <dgm:layoutNode name="imagNode" styleLbl="fgImgPlace1">
                <dgm:alg type="sp"/>
                <dgm:shape xmlns:r="http://schemas.openxmlformats.org/officeDocument/2006/relationships" type="roundRect" r:blip="" zOrderOff="-2" blipPhldr="1">
                  <dgm:adjLst>
                    <dgm:adj idx="1" val="0.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if>
      <dgm:else name="Name6"/>
    </dgm:choose>
  </dgm:layoutNode>
</dgm:layoutDef>
</file>

<file path=ppt/diagrams/layout5.xml><?xml version="1.0" encoding="utf-8"?>
<dgm:layoutDef xmlns:dgm="http://schemas.openxmlformats.org/drawingml/2006/diagram" xmlns:a="http://schemas.openxmlformats.org/drawingml/2006/main" uniqueId="urn:microsoft.com/office/officeart/2008/layout/PictureStrips">
  <dgm:title val=""/>
  <dgm:desc val=""/>
  <dgm:catLst>
    <dgm:cat type="list" pri="12500"/>
    <dgm:cat type="picture" pri="13000"/>
    <dgm:cat type="pictureconvert" pri="13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40" srcId="0" destId="10" srcOrd="0" destOrd="0"/>
        <dgm:cxn modelId="5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40" srcId="0" destId="10" srcOrd="0" destOrd="0"/>
        <dgm:cxn modelId="50" srcId="0" destId="20" srcOrd="1" destOrd="0"/>
        <dgm:cxn modelId="60" srcId="0" destId="30" srcOrd="2" destOrd="0"/>
        <dgm:cxn modelId="70" srcId="0" destId="40" srcOrd="2"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w"/>
      <dgm:constr type="h" for="ch" forName="composite" refType="h"/>
      <dgm:constr type="sp" refType="h" refFor="ch" refForName="composite" op="equ" fact="0.1"/>
      <dgm:constr type="h" for="ch" forName="sibTrans" refType="h" refFor="ch" refForName="composite" op="equ" fact="0.1"/>
      <dgm:constr type="w" for="ch" forName="sibTrans" refType="h" refFor="ch" refForName="sibTrans" op="equ"/>
    </dgm:constrLst>
    <dgm:forEach name="nodesForEach" axis="ch" ptType="node">
      <dgm:layoutNode name="composite">
        <dgm:alg type="composite">
          <dgm:param type="ar" val="3"/>
        </dgm:alg>
        <dgm:shape xmlns:r="http://schemas.openxmlformats.org/officeDocument/2006/relationships" r:blip="">
          <dgm:adjLst/>
        </dgm:shape>
        <dgm:choose name="Name4">
          <dgm:if name="Name5" func="var" arg="dir" op="equ" val="norm">
            <dgm:constrLst>
              <dgm:constr type="l" for="ch" forName="rect1" refType="w" fact="0.04"/>
              <dgm:constr type="t" for="ch" forName="rect1" refType="h" fact="0.13"/>
              <dgm:constr type="w" for="ch" forName="rect1" refType="w" fact="0.96"/>
              <dgm:constr type="h" for="ch" forName="rect1" refType="h" fact="0.9"/>
              <dgm:constr type="l" for="ch" forName="rect2" refType="w" fact="0"/>
              <dgm:constr type="t" for="ch" forName="rect2" refType="h" fact="0"/>
              <dgm:constr type="w" for="ch" forName="rect2" refType="w" fact="0.21"/>
              <dgm:constr type="h" for="ch" forName="rect2" refType="w" fact="0.315"/>
            </dgm:constrLst>
          </dgm:if>
          <dgm:else name="Name6">
            <dgm:constrLst>
              <dgm:constr type="l" for="ch" forName="rect1" refType="w" fact="0"/>
              <dgm:constr type="t" for="ch" forName="rect1" refType="h" fact="0.13"/>
              <dgm:constr type="w" for="ch" forName="rect1" refType="w" fact="0.96"/>
              <dgm:constr type="h" for="ch" forName="rect1" refType="h" fact="0.9"/>
              <dgm:constr type="l" for="ch" forName="rect2" refType="w" fact="0.79"/>
              <dgm:constr type="t" for="ch" forName="rect2" refType="h" fact="0"/>
              <dgm:constr type="w" for="ch" forName="rect2" refType="w" fact="0.21"/>
              <dgm:constr type="h" for="ch" forName="rect2" refType="w" fact="0.315"/>
            </dgm:constrLst>
          </dgm:else>
        </dgm:choose>
        <dgm:layoutNode name="rect1" styleLbl="trAlignAcc1">
          <dgm:varLst>
            <dgm:bulletEnabled val="1"/>
          </dgm:varLst>
          <dgm:alg type="tx">
            <dgm:param type="parTxLTRAlign" val="l"/>
          </dgm:alg>
          <dgm:shape xmlns:r="http://schemas.openxmlformats.org/officeDocument/2006/relationships" type="rect" r:blip="">
            <dgm:adjLst/>
          </dgm:shape>
          <dgm:presOf axis="desOrSelf" ptType="node"/>
          <dgm:choose name="Name7">
            <dgm:if name="Name8" func="var" arg="dir" op="equ" val="norm">
              <dgm:constrLst>
                <dgm:constr type="lMarg" refType="w" fact="0.6"/>
                <dgm:constr type="rMarg" refType="primFontSz" fact="0.3"/>
                <dgm:constr type="tMarg" refType="primFontSz" fact="0.3"/>
                <dgm:constr type="bMarg" refType="primFontSz" fact="0.3"/>
              </dgm:constrLst>
            </dgm:if>
            <dgm:else name="Name9">
              <dgm:constrLst>
                <dgm:constr type="lMarg" refType="primFontSz" fact="0.3"/>
                <dgm:constr type="rMarg" refType="w" fact="0.6"/>
                <dgm:constr type="tMarg" refType="primFontSz" fact="0.3"/>
                <dgm:constr type="bMarg" refType="primFontSz" fact="0.3"/>
              </dgm:constrLst>
            </dgm:else>
          </dgm:choose>
          <dgm:ruleLst>
            <dgm:rule type="primFontSz" val="5" fact="NaN" max="NaN"/>
          </dgm:ruleLst>
        </dgm:layoutNode>
        <dgm:layoutNode name="rect2" styleLbl="fgImgPlace1">
          <dgm:alg type="sp"/>
          <dgm:shape xmlns:r="http://schemas.openxmlformats.org/officeDocument/2006/relationships" type="rect" r:blip="" blipPhldr="1">
            <dgm:adjLst/>
          </dgm:shape>
          <dgm:presOf/>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8/layout/PictureStrips">
  <dgm:title val=""/>
  <dgm:desc val=""/>
  <dgm:catLst>
    <dgm:cat type="list" pri="12500"/>
    <dgm:cat type="picture" pri="13000"/>
    <dgm:cat type="pictureconvert" pri="13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40" srcId="0" destId="10" srcOrd="0" destOrd="0"/>
        <dgm:cxn modelId="5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40" srcId="0" destId="10" srcOrd="0" destOrd="0"/>
        <dgm:cxn modelId="50" srcId="0" destId="20" srcOrd="1" destOrd="0"/>
        <dgm:cxn modelId="60" srcId="0" destId="30" srcOrd="2" destOrd="0"/>
        <dgm:cxn modelId="70" srcId="0" destId="40" srcOrd="2"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w"/>
      <dgm:constr type="h" for="ch" forName="composite" refType="h"/>
      <dgm:constr type="sp" refType="h" refFor="ch" refForName="composite" op="equ" fact="0.1"/>
      <dgm:constr type="h" for="ch" forName="sibTrans" refType="h" refFor="ch" refForName="composite" op="equ" fact="0.1"/>
      <dgm:constr type="w" for="ch" forName="sibTrans" refType="h" refFor="ch" refForName="sibTrans" op="equ"/>
    </dgm:constrLst>
    <dgm:forEach name="nodesForEach" axis="ch" ptType="node">
      <dgm:layoutNode name="composite">
        <dgm:alg type="composite">
          <dgm:param type="ar" val="3"/>
        </dgm:alg>
        <dgm:shape xmlns:r="http://schemas.openxmlformats.org/officeDocument/2006/relationships" r:blip="">
          <dgm:adjLst/>
        </dgm:shape>
        <dgm:choose name="Name4">
          <dgm:if name="Name5" func="var" arg="dir" op="equ" val="norm">
            <dgm:constrLst>
              <dgm:constr type="l" for="ch" forName="rect1" refType="w" fact="0.04"/>
              <dgm:constr type="t" for="ch" forName="rect1" refType="h" fact="0.13"/>
              <dgm:constr type="w" for="ch" forName="rect1" refType="w" fact="0.96"/>
              <dgm:constr type="h" for="ch" forName="rect1" refType="h" fact="0.9"/>
              <dgm:constr type="l" for="ch" forName="rect2" refType="w" fact="0"/>
              <dgm:constr type="t" for="ch" forName="rect2" refType="h" fact="0"/>
              <dgm:constr type="w" for="ch" forName="rect2" refType="w" fact="0.21"/>
              <dgm:constr type="h" for="ch" forName="rect2" refType="w" fact="0.315"/>
            </dgm:constrLst>
          </dgm:if>
          <dgm:else name="Name6">
            <dgm:constrLst>
              <dgm:constr type="l" for="ch" forName="rect1" refType="w" fact="0"/>
              <dgm:constr type="t" for="ch" forName="rect1" refType="h" fact="0.13"/>
              <dgm:constr type="w" for="ch" forName="rect1" refType="w" fact="0.96"/>
              <dgm:constr type="h" for="ch" forName="rect1" refType="h" fact="0.9"/>
              <dgm:constr type="l" for="ch" forName="rect2" refType="w" fact="0.79"/>
              <dgm:constr type="t" for="ch" forName="rect2" refType="h" fact="0"/>
              <dgm:constr type="w" for="ch" forName="rect2" refType="w" fact="0.21"/>
              <dgm:constr type="h" for="ch" forName="rect2" refType="w" fact="0.315"/>
            </dgm:constrLst>
          </dgm:else>
        </dgm:choose>
        <dgm:layoutNode name="rect1" styleLbl="trAlignAcc1">
          <dgm:varLst>
            <dgm:bulletEnabled val="1"/>
          </dgm:varLst>
          <dgm:alg type="tx">
            <dgm:param type="parTxLTRAlign" val="l"/>
          </dgm:alg>
          <dgm:shape xmlns:r="http://schemas.openxmlformats.org/officeDocument/2006/relationships" type="rect" r:blip="">
            <dgm:adjLst/>
          </dgm:shape>
          <dgm:presOf axis="desOrSelf" ptType="node"/>
          <dgm:choose name="Name7">
            <dgm:if name="Name8" func="var" arg="dir" op="equ" val="norm">
              <dgm:constrLst>
                <dgm:constr type="lMarg" refType="w" fact="0.6"/>
                <dgm:constr type="rMarg" refType="primFontSz" fact="0.3"/>
                <dgm:constr type="tMarg" refType="primFontSz" fact="0.3"/>
                <dgm:constr type="bMarg" refType="primFontSz" fact="0.3"/>
              </dgm:constrLst>
            </dgm:if>
            <dgm:else name="Name9">
              <dgm:constrLst>
                <dgm:constr type="lMarg" refType="primFontSz" fact="0.3"/>
                <dgm:constr type="rMarg" refType="w" fact="0.6"/>
                <dgm:constr type="tMarg" refType="primFontSz" fact="0.3"/>
                <dgm:constr type="bMarg" refType="primFontSz" fact="0.3"/>
              </dgm:constrLst>
            </dgm:else>
          </dgm:choose>
          <dgm:ruleLst>
            <dgm:rule type="primFontSz" val="5" fact="NaN" max="NaN"/>
          </dgm:ruleLst>
        </dgm:layoutNode>
        <dgm:layoutNode name="rect2" styleLbl="fgImgPlace1">
          <dgm:alg type="sp"/>
          <dgm:shape xmlns:r="http://schemas.openxmlformats.org/officeDocument/2006/relationships" type="rect" r:blip="" blipPhldr="1">
            <dgm:adjLst/>
          </dgm:shape>
          <dgm:presOf/>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8/layout/SquareAccentList">
  <dgm:title val=""/>
  <dgm:desc val=""/>
  <dgm:catLst>
    <dgm:cat type="list" pri="5500"/>
  </dgm:catLst>
  <dgm:sampData>
    <dgm:dataModel>
      <dgm:ptLst>
        <dgm:pt modelId="0" type="doc"/>
        <dgm:pt modelId="10">
          <dgm:prSet phldr="1"/>
        </dgm:pt>
        <dgm:pt modelId="11">
          <dgm:prSet phldr="1"/>
        </dgm:pt>
        <dgm:pt modelId="12">
          <dgm:prSet phldr="1"/>
        </dgm:pt>
        <dgm:pt modelId="13">
          <dgm:prSet phldr="1"/>
        </dgm:pt>
        <dgm:pt modelId="20">
          <dgm:prSet phldr="1"/>
        </dgm:pt>
        <dgm:pt modelId="21">
          <dgm:prSet phldr="1"/>
        </dgm:pt>
        <dgm:pt modelId="22">
          <dgm:prSet phldr="1"/>
        </dgm:pt>
        <dgm:pt modelId="23">
          <dgm:prSet phldr="1"/>
        </dgm:pt>
      </dgm:ptLst>
      <dgm:cxnLst>
        <dgm:cxn modelId="1" srcId="0" destId="10" srcOrd="0" destOrd="0"/>
        <dgm:cxn modelId="2" srcId="10" destId="11" srcOrd="0" destOrd="0"/>
        <dgm:cxn modelId="3" srcId="10" destId="12" srcOrd="1" destOrd="0"/>
        <dgm:cxn modelId="4" srcId="10" destId="13" srcOrd="2" destOrd="0"/>
        <dgm:cxn modelId="5" srcId="0" destId="20" srcOrd="0" destOrd="0"/>
        <dgm:cxn modelId="6" srcId="20" destId="21" srcOrd="0" destOrd="0"/>
        <dgm:cxn modelId="7" srcId="20" destId="22" srcOrd="1" destOrd="0"/>
        <dgm:cxn modelId="8" srcId="20" destId="23" srcOrd="2" destOrd="0"/>
      </dgm:cxnLst>
      <dgm:bg/>
      <dgm:whole/>
    </dgm:dataModel>
  </dgm:sampData>
  <dgm:styleData>
    <dgm:dataModel>
      <dgm:ptLst>
        <dgm:pt modelId="0" type="doc"/>
        <dgm:pt modelId="10">
          <dgm:prSet phldr="1"/>
        </dgm:pt>
        <dgm:pt modelId="11">
          <dgm:prSet phldr="1"/>
        </dgm:pt>
        <dgm:pt modelId="12">
          <dgm:prSet phldr="1"/>
        </dgm:pt>
        <dgm:pt modelId="13">
          <dgm:prSet phldr="1"/>
        </dgm:pt>
        <dgm:pt modelId="20">
          <dgm:prSet phldr="1"/>
        </dgm:pt>
        <dgm:pt modelId="21">
          <dgm:prSet phldr="1"/>
        </dgm:pt>
        <dgm:pt modelId="22">
          <dgm:prSet phldr="1"/>
        </dgm:pt>
        <dgm:pt modelId="23">
          <dgm:prSet phldr="1"/>
        </dgm:pt>
      </dgm:ptLst>
      <dgm:cxnLst>
        <dgm:cxn modelId="1" srcId="0" destId="10" srcOrd="0" destOrd="0"/>
        <dgm:cxn modelId="2" srcId="10" destId="11" srcOrd="0" destOrd="0"/>
        <dgm:cxn modelId="3" srcId="10" destId="12" srcOrd="1" destOrd="0"/>
        <dgm:cxn modelId="4" srcId="10" destId="13" srcOrd="2" destOrd="0"/>
        <dgm:cxn modelId="5" srcId="0" destId="20" srcOrd="0" destOrd="0"/>
        <dgm:cxn modelId="6" srcId="20" destId="21" srcOrd="0" destOrd="0"/>
        <dgm:cxn modelId="7" srcId="20" destId="22" srcOrd="1" destOrd="0"/>
        <dgm:cxn modelId="8" srcId="20" destId="23" srcOrd="2" destOrd="0"/>
      </dgm:cxnLst>
      <dgm:bg/>
      <dgm:whole/>
    </dgm:dataModel>
  </dgm:styleData>
  <dgm:clrData>
    <dgm:dataModel>
      <dgm:ptLst>
        <dgm:pt modelId="0" type="doc"/>
        <dgm:pt modelId="10">
          <dgm:prSet phldr="1"/>
        </dgm:pt>
        <dgm:pt modelId="11">
          <dgm:prSet phldr="1"/>
        </dgm:pt>
        <dgm:pt modelId="12">
          <dgm:prSet phldr="1"/>
        </dgm:pt>
        <dgm:pt modelId="13">
          <dgm:prSet phldr="1"/>
        </dgm:pt>
        <dgm:pt modelId="20">
          <dgm:prSet phldr="1"/>
        </dgm:pt>
        <dgm:pt modelId="21">
          <dgm:prSet phldr="1"/>
        </dgm:pt>
        <dgm:pt modelId="22">
          <dgm:prSet phldr="1"/>
        </dgm:pt>
        <dgm:pt modelId="23">
          <dgm:prSet phldr="1"/>
        </dgm:pt>
      </dgm:ptLst>
      <dgm:cxnLst>
        <dgm:cxn modelId="1" srcId="0" destId="10" srcOrd="0" destOrd="0"/>
        <dgm:cxn modelId="2" srcId="10" destId="11" srcOrd="0" destOrd="0"/>
        <dgm:cxn modelId="3" srcId="10" destId="12" srcOrd="1" destOrd="0"/>
        <dgm:cxn modelId="4" srcId="10" destId="13" srcOrd="2" destOrd="0"/>
        <dgm:cxn modelId="5" srcId="0" destId="20" srcOrd="0" destOrd="0"/>
        <dgm:cxn modelId="6" srcId="20" destId="21" srcOrd="0" destOrd="0"/>
        <dgm:cxn modelId="7" srcId="20" destId="22" srcOrd="1" destOrd="0"/>
        <dgm:cxn modelId="8" srcId="20" destId="23" srcOrd="2" destOrd="0"/>
      </dgm:cxnLst>
      <dgm:bg/>
      <dgm:whole/>
    </dgm:dataModel>
  </dgm:clrData>
  <dgm:layoutNode name="layout">
    <dgm:varLst>
      <dgm:chMax/>
      <dgm:chPref/>
      <dgm:dir/>
      <dgm:resizeHandles/>
    </dgm:varLst>
    <dgm:choose name="Name0">
      <dgm:if name="Name1" func="var" arg="dir" op="equ" val="norm">
        <dgm:alg type="hierChild">
          <dgm:param type="linDir" val="fromL"/>
          <dgm:param type="vertAlign" val="t"/>
          <dgm:param type="nodeVertAlign" val="t"/>
          <dgm:param type="horzAlign" val="ctr"/>
          <dgm:param type="fallback" val="1D"/>
        </dgm:alg>
      </dgm:if>
      <dgm:else name="Name2">
        <dgm:alg type="hierChild">
          <dgm:param type="linDir" val="fromR"/>
          <dgm:param type="vertAlign" val="t"/>
          <dgm:param type="nodeVertAlign" val="t"/>
          <dgm:param type="horzAlign" val="ctr"/>
          <dgm:param type="fallback" val="1D"/>
        </dgm:alg>
      </dgm:else>
    </dgm:choose>
    <dgm:shape xmlns:r="http://schemas.openxmlformats.org/officeDocument/2006/relationships" r:blip="">
      <dgm:adjLst/>
    </dgm:shape>
    <dgm:presOf/>
    <dgm:constrLst>
      <dgm:constr type="primFontSz" for="des" forName="Parent" op="equ" val="65"/>
      <dgm:constr type="primFontSz" for="des" forName="Child" op="equ" val="65"/>
      <dgm:constr type="primFontSz" for="des" forName="Child" refType="primFontSz" refFor="des" refForName="Parent" op="lte"/>
      <dgm:constr type="w" for="des" forName="rootComposite" refType="h" refFor="des" refForName="rootComposite" fact="3.0396"/>
      <dgm:constr type="h" for="des" forName="rootComposite" refType="h"/>
      <dgm:constr type="w" for="des" forName="childComposite" refType="w" refFor="des" refForName="rootComposite"/>
      <dgm:constr type="h" for="des" forName="childComposite" refType="h" refFor="des" refForName="rootComposite" fact="0.5205"/>
      <dgm:constr type="sibSp" refType="w" refFor="des" refForName="rootComposite" fact="0.05"/>
      <dgm:constr type="sp" for="des" forName="root" refType="h" refFor="des" refForName="childComposite" fact="0.2855"/>
    </dgm:constrLst>
    <dgm:ruleLst/>
    <dgm:forEach name="Name3" axis="ch">
      <dgm:forEach name="Name4" axis="self" ptType="node" cnt="1">
        <dgm:layoutNode name="root">
          <dgm:varLst>
            <dgm:chMax/>
            <dgm:chPref/>
          </dgm:varLst>
          <dgm:alg type="hierRoot">
            <dgm:param type="hierAlign" val="tL"/>
          </dgm:alg>
          <dgm:shape xmlns:r="http://schemas.openxmlformats.org/officeDocument/2006/relationships" r:blip="">
            <dgm:adjLst/>
          </dgm:shape>
          <dgm:presOf/>
          <dgm:constrLst/>
          <dgm:ruleLst/>
          <dgm:layoutNode name="rootComposite">
            <dgm:varLst/>
            <dgm:alg type="composite"/>
            <dgm:shape xmlns:r="http://schemas.openxmlformats.org/officeDocument/2006/relationships" r:blip="">
              <dgm:adjLst/>
            </dgm:shape>
            <dgm:presOf axis="self" ptType="node" cnt="1"/>
            <dgm:choose name="Name5">
              <dgm:if name="Name6" func="var" arg="dir" op="equ" val="norm">
                <dgm:constrLst>
                  <dgm:constr type="l" for="ch" forName="Parent" refType="w" fact="0"/>
                  <dgm:constr type="t" for="ch" forName="Parent" refType="h" fact="0"/>
                  <dgm:constr type="w" for="ch" forName="Parent" refType="w"/>
                  <dgm:constr type="h" for="ch" forName="Parent" refType="h" fact="0.6424"/>
                  <dgm:constr type="l" for="ch" forName="ParentAccent" refType="w" fact="0"/>
                  <dgm:constr type="b" for="ch" forName="ParentAccent" refType="h"/>
                  <dgm:constr type="w" for="ch" forName="ParentAccent" refType="w"/>
                  <dgm:constr type="h" for="ch" forName="ParentAccent" refType="h" fact="0.3576"/>
                  <dgm:constr type="l" for="ch" forName="ParentSmallAccent" refType="w" fact="0"/>
                  <dgm:constr type="b" for="ch" forName="ParentSmallAccent" refType="h"/>
                  <dgm:constr type="w" for="ch" forName="ParentSmallAccent" refType="h" fact="0.2233"/>
                  <dgm:constr type="h" for="ch" forName="ParentSmallAccent" refType="h" fact="0.2233"/>
                </dgm:constrLst>
              </dgm:if>
              <dgm:else name="Name7">
                <dgm:constrLst>
                  <dgm:constr type="l" for="ch" forName="Parent" refType="w" fact="0"/>
                  <dgm:constr type="t" for="ch" forName="Parent" refType="h" fact="0"/>
                  <dgm:constr type="w" for="ch" forName="Parent" refType="w"/>
                  <dgm:constr type="h" for="ch" forName="Parent" refType="h" fact="0.6424"/>
                  <dgm:constr type="l" for="ch" forName="ParentAccent" refType="w" fact="0"/>
                  <dgm:constr type="b" for="ch" forName="ParentAccent" refType="h"/>
                  <dgm:constr type="w" for="ch" forName="ParentAccent" refType="w"/>
                  <dgm:constr type="h" for="ch" forName="ParentAccent" refType="h" fact="0.3576"/>
                  <dgm:constr type="r" for="ch" forName="ParentSmallAccent" refType="w"/>
                  <dgm:constr type="b" for="ch" forName="ParentSmallAccent" refType="h"/>
                  <dgm:constr type="w" for="ch" forName="ParentSmallAccent" refType="h" fact="0.2233"/>
                  <dgm:constr type="h" for="ch" forName="ParentSmallAccent" refType="h" fact="0.2233"/>
                </dgm:constrLst>
              </dgm:else>
            </dgm:choose>
            <dgm:ruleLst/>
            <dgm:layoutNode name="ParentAccent" styleLbl="alignNode1">
              <dgm:alg type="sp"/>
              <dgm:shape xmlns:r="http://schemas.openxmlformats.org/officeDocument/2006/relationships" type="rect" r:blip="">
                <dgm:adjLst/>
              </dgm:shape>
              <dgm:presOf/>
            </dgm:layoutNode>
            <dgm:layoutNode name="ParentSmallAccent" styleLbl="fgAcc1">
              <dgm:alg type="sp"/>
              <dgm:shape xmlns:r="http://schemas.openxmlformats.org/officeDocument/2006/relationships" type="rect" r:blip="">
                <dgm:adjLst/>
              </dgm:shape>
              <dgm:presOf/>
            </dgm:layoutNode>
            <dgm:layoutNode name="Parent" styleLbl="revTx">
              <dgm:varLst>
                <dgm:chMax/>
                <dgm:chPref val="4"/>
                <dgm:bulletEnabled val="1"/>
              </dgm:varLst>
              <dgm:choose name="Name8">
                <dgm:if name="Name9" func="var" arg="dir" op="equ" val="norm">
                  <dgm:alg type="tx">
                    <dgm:param type="txAnchorVertCh" val="mid"/>
                    <dgm:param type="parTxLTRAlign" val="l"/>
                  </dgm:alg>
                </dgm:if>
                <dgm:else name="Name10">
                  <dgm:alg type="tx">
                    <dgm:param type="txAnchorVertCh" val="mid"/>
                    <dgm:param type="parTxLTRAlign" val="r"/>
                  </dgm:alg>
                </dgm:else>
              </dgm:choose>
              <dgm:shape xmlns:r="http://schemas.openxmlformats.org/officeDocument/2006/relationships" type="rect" r:blip="">
                <dgm:adjLst/>
              </dgm:shape>
              <dgm:presOf axis="self" ptType="node"/>
              <dgm:constrLst>
                <dgm:constr type="tMarg" refType="primFontSz" fact="0.1"/>
                <dgm:constr type="bMarg" refType="primFontSz" fact="0.1"/>
                <dgm:constr type="lMarg" refType="primFontSz" fact="0.15"/>
                <dgm:constr type="rMarg" refType="primFontSz" fact="0.15"/>
              </dgm:constrLst>
              <dgm:ruleLst>
                <dgm:rule type="primFontSz" val="5" fact="NaN" max="NaN"/>
                <dgm:rule type="primFontSz" val="65" fact="NaN" max="NaN"/>
              </dgm:ruleLst>
            </dgm:layoutNode>
          </dgm:layoutNode>
          <dgm:layoutNode name="childShape">
            <dgm:varLst>
              <dgm:chMax val="0"/>
              <dgm:chPref val="0"/>
            </dgm:varLst>
            <dgm:alg type="hierChild">
              <dgm:param type="chAlign" val="r"/>
              <dgm:param type="linDir" val="fromT"/>
              <dgm:param type="fallback" val="2D"/>
            </dgm:alg>
            <dgm:shape xmlns:r="http://schemas.openxmlformats.org/officeDocument/2006/relationships" r:blip="">
              <dgm:adjLst/>
            </dgm:shape>
            <dgm:presOf/>
            <dgm:constrLst/>
            <dgm:ruleLst/>
            <dgm:forEach name="Name11" axis="ch">
              <dgm:forEach name="Name12" axis="self" ptType="node">
                <dgm:layoutNode name="childComposite">
                  <dgm:varLst>
                    <dgm:chMax val="0"/>
                    <dgm:chPref val="0"/>
                  </dgm:varLst>
                  <dgm:alg type="composite"/>
                  <dgm:shape xmlns:r="http://schemas.openxmlformats.org/officeDocument/2006/relationships" r:blip="">
                    <dgm:adjLst/>
                  </dgm:shape>
                  <dgm:presOf/>
                  <dgm:choose name="Name13">
                    <dgm:if name="Name14" func="var" arg="dir" op="equ" val="norm">
                      <dgm:constrLst>
                        <dgm:constr type="w" for="ch" forName="ChildAccent" refType="h" fact="0.429"/>
                        <dgm:constr type="h" for="ch" forName="ChildAccent" refType="h" fact="0.429"/>
                        <dgm:constr type="l" for="ch" forName="ChildAccent" refType="w" fact="0"/>
                        <dgm:constr type="t" for="ch" forName="ChildAccent" refType="h" fact="0.2855"/>
                        <dgm:constr type="w" for="ch" forName="Child" refType="w" fact="0.93"/>
                        <dgm:constr type="h" for="ch" forName="Child" refType="h"/>
                        <dgm:constr type="l" for="ch" forName="Child" refType="w" fact="0.07"/>
                        <dgm:constr type="t" for="ch" forName="Child" refType="h" fact="0"/>
                      </dgm:constrLst>
                    </dgm:if>
                    <dgm:else name="Name15">
                      <dgm:constrLst>
                        <dgm:constr type="w" for="ch" forName="ChildAccent" refType="h" fact="0.429"/>
                        <dgm:constr type="h" for="ch" forName="ChildAccent" refType="h" fact="0.429"/>
                        <dgm:constr type="r" for="ch" forName="ChildAccent" refType="w"/>
                        <dgm:constr type="t" for="ch" forName="ChildAccent" refType="h" fact="0.2855"/>
                        <dgm:constr type="w" for="ch" forName="Child" refType="w" fact="0.93"/>
                        <dgm:constr type="h" for="ch" forName="Child" refType="h"/>
                        <dgm:constr type="r" for="ch" forName="Child" refType="w" fact="0.93"/>
                        <dgm:constr type="t" for="ch" forName="Child" refType="h" fact="0"/>
                      </dgm:constrLst>
                    </dgm:else>
                  </dgm:choose>
                  <dgm:ruleLst/>
                  <dgm:layoutNode name="ChildAccent" styleLbl="solidFgAcc1">
                    <dgm:alg type="sp"/>
                    <dgm:shape xmlns:r="http://schemas.openxmlformats.org/officeDocument/2006/relationships" type="rect" r:blip="">
                      <dgm:adjLst/>
                    </dgm:shape>
                    <dgm:presOf/>
                  </dgm:layoutNode>
                  <dgm:layoutNode name="Child" styleLbl="revTx">
                    <dgm:varLst>
                      <dgm:chMax val="0"/>
                      <dgm:chPref val="0"/>
                      <dgm:bulletEnabled val="1"/>
                    </dgm:varLst>
                    <dgm:choose name="Name16">
                      <dgm:if name="Name17" func="var" arg="dir" op="equ" val="norm">
                        <dgm:alg type="tx">
                          <dgm:param type="txAnchorVertCh" val="mid"/>
                          <dgm:param type="parTxLTRAlign" val="l"/>
                        </dgm:alg>
                      </dgm:if>
                      <dgm:else name="Name18">
                        <dgm:alg type="tx">
                          <dgm:param type="txAnchorVertCh" val="mid"/>
                          <dgm:param type="parTxLTRAlign" val="r"/>
                        </dgm:alg>
                      </dgm:else>
                    </dgm:choose>
                    <dgm:shape xmlns:r="http://schemas.openxmlformats.org/officeDocument/2006/relationships" type="rect" r:blip="">
                      <dgm:adjLst/>
                    </dgm:shape>
                    <dgm:presOf axis="desOrSelf" ptType="node node"/>
                    <dgm:ruleLst>
                      <dgm:rule type="primFontSz" val="5" fact="NaN" max="NaN"/>
                    </dgm:ruleLst>
                  </dgm:layoutNode>
                </dgm:layoutNode>
              </dgm:forEach>
            </dgm:forEach>
          </dgm:layoutNode>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3d4">
  <dgm:title val=""/>
  <dgm:desc val=""/>
  <dgm:catLst>
    <dgm:cat type="3D" pri="11400"/>
  </dgm:catLst>
  <dgm:scene3d>
    <a:camera prst="orthographicFront"/>
    <a:lightRig rig="threePt" dir="t"/>
  </dgm:scene3d>
  <dgm:styleLbl name="node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ven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chilly" dir="t"/>
    </dgm:scene3d>
    <dgm:sp3d prstMaterial="translucentPowder">
      <a:bevelT w="127000" h="25400" prst="softRound"/>
    </dgm:sp3d>
    <dgm:txPr/>
    <dgm:style>
      <a:lnRef idx="1">
        <a:scrgbClr r="0" g="0" b="0"/>
      </a:lnRef>
      <a:fillRef idx="1">
        <a:scrgbClr r="0" g="0" b="0"/>
      </a:fillRef>
      <a:effectRef idx="0">
        <a:scrgbClr r="0" g="0" b="0"/>
      </a:effectRef>
      <a:fontRef idx="minor">
        <a:schemeClr val="lt1"/>
      </a:fontRef>
    </dgm:style>
  </dgm:styleLbl>
  <dgm:styleLbl name="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fgImgPlace1">
    <dgm:scene3d>
      <a:camera prst="orthographicFront"/>
      <a:lightRig rig="chilly" dir="t"/>
    </dgm:scene3d>
    <dgm:sp3d z="12700" extrusionH="12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alignImgPlac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bgImgPlace1">
    <dgm:scene3d>
      <a:camera prst="orthographicFront"/>
      <a:lightRig rig="chilly" dir="t"/>
    </dgm:scene3d>
    <dgm:sp3d z="-257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chilly" dir="t"/>
    </dgm:scene3d>
    <dgm:sp3d z="-70000" extrusionH="1700" prstMaterial="translucentPowder">
      <a:bevelT w="25400" h="6350" prst="softRound"/>
      <a:bevelB w="0" h="0" prst="convex"/>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bgSibTrans2D1">
    <dgm:scene3d>
      <a:camera prst="orthographicFront"/>
      <a:lightRig rig="chilly" dir="t"/>
    </dgm:scene3d>
    <dgm:sp3d z="-25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sibTrans1D1">
    <dgm:scene3d>
      <a:camera prst="orthographicFront"/>
      <a:lightRig rig="chilly"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chilly"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parChTrans2D1">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2">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3">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4">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1D1">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con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1">
    <dgm:scene3d>
      <a:camera prst="orthographicFront"/>
      <a:lightRig rig="chilly" dir="t"/>
    </dgm:scene3d>
    <dgm:sp3d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trAlignAcc1">
    <dgm:scene3d>
      <a:camera prst="orthographicFront"/>
      <a:lightRig rig="chilly" dir="t"/>
    </dgm:scene3d>
    <dgm:sp3d prstMaterial="dkEdge">
      <a:bevelT w="127000" h="25400"/>
    </dgm:sp3d>
    <dgm:txPr/>
    <dgm:style>
      <a:lnRef idx="1">
        <a:scrgbClr r="0" g="0" b="0"/>
      </a:lnRef>
      <a:fillRef idx="1">
        <a:scrgbClr r="0" g="0" b="0"/>
      </a:fillRef>
      <a:effectRef idx="0">
        <a:scrgbClr r="0" g="0" b="0"/>
      </a:effectRef>
      <a:fontRef idx="minor">
        <a:schemeClr val="lt1"/>
      </a:fontRef>
    </dgm:style>
  </dgm:styleLbl>
  <dgm:styleLbl name="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AlignAcc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0">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2">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3">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4">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dkBgShp">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trBgShp">
    <dgm:scene3d>
      <a:camera prst="orthographicFront"/>
      <a:lightRig rig="chilly"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7.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9.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0.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2.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2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5.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26.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2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9.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30.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2.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33.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34.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5.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6.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37.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38.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9.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0.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itle 1"/>
          <p:cNvSpPr>
            <a:spLocks noGrp="1"/>
          </p:cNvSpPr>
          <p:nvPr>
            <p:ph type="ctrTitle"/>
          </p:nvPr>
        </p:nvSpPr>
        <p:spPr>
          <a:xfrm>
            <a:off x="2589213" y="2514600"/>
            <a:ext cx="8915399" cy="2262781"/>
          </a:xfrm>
        </p:spPr>
        <p:txBody>
          <a:bodyPr anchor="b">
            <a:normAutofit/>
          </a:bodyPr>
          <a:lstStyle>
            <a:lvl1pPr>
              <a:defRPr sz="5400"/>
            </a:lvl1pPr>
          </a:lstStyle>
          <a:p>
            <a:r>
              <a:rPr lang="es-ES"/>
              <a:t>Haga clic para modificar el estilo de título del patrón</a:t>
            </a:r>
            <a:endParaRPr lang="en-US" dirty="0"/>
          </a:p>
        </p:txBody>
      </p:sp>
      <p:sp>
        <p:nvSpPr>
          <p:cNvPr id="3" name="Subtitle 2"/>
          <p:cNvSpPr>
            <a:spLocks noGrp="1"/>
          </p:cNvSpPr>
          <p:nvPr>
            <p:ph type="subTitle" idx="1"/>
          </p:nvPr>
        </p:nvSpPr>
        <p:spPr>
          <a:xfrm>
            <a:off x="2589213" y="4777379"/>
            <a:ext cx="8915399"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a:t>Haga clic para editar el estilo de subtítulo del patrón</a:t>
            </a:r>
            <a:endParaRPr lang="en-US" dirty="0"/>
          </a:p>
        </p:txBody>
      </p:sp>
      <p:sp>
        <p:nvSpPr>
          <p:cNvPr id="4" name="Date Placeholder 3"/>
          <p:cNvSpPr>
            <a:spLocks noGrp="1"/>
          </p:cNvSpPr>
          <p:nvPr>
            <p:ph type="dt" sz="half" idx="10"/>
          </p:nvPr>
        </p:nvSpPr>
        <p:spPr/>
        <p:txBody>
          <a:bodyPr/>
          <a:lstStyle/>
          <a:p>
            <a:fld id="{EFFCC8C1-8143-4CD0-BDEA-C21CE127F81B}" type="datetimeFigureOut">
              <a:rPr lang="es-EC" smtClean="0"/>
              <a:t>21/11/2021</a:t>
            </a:fld>
            <a:endParaRPr lang="es-EC"/>
          </a:p>
        </p:txBody>
      </p:sp>
      <p:sp>
        <p:nvSpPr>
          <p:cNvPr id="5" name="Footer Placeholder 4"/>
          <p:cNvSpPr>
            <a:spLocks noGrp="1"/>
          </p:cNvSpPr>
          <p:nvPr>
            <p:ph type="ftr" sz="quarter" idx="11"/>
          </p:nvPr>
        </p:nvSpPr>
        <p:spPr/>
        <p:txBody>
          <a:bodyPr/>
          <a:lstStyle/>
          <a:p>
            <a:endParaRPr lang="es-EC"/>
          </a:p>
        </p:txBody>
      </p:sp>
      <p:sp>
        <p:nvSpPr>
          <p:cNvPr id="7" name="Freeform 6"/>
          <p:cNvSpPr/>
          <p:nvPr/>
        </p:nvSpPr>
        <p:spPr bwMode="auto">
          <a:xfrm>
            <a:off x="0" y="4323810"/>
            <a:ext cx="1744652" cy="77858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6" name="Slide Number Placeholder 5"/>
          <p:cNvSpPr>
            <a:spLocks noGrp="1"/>
          </p:cNvSpPr>
          <p:nvPr>
            <p:ph type="sldNum" sz="quarter" idx="12"/>
          </p:nvPr>
        </p:nvSpPr>
        <p:spPr>
          <a:xfrm>
            <a:off x="531812" y="4529540"/>
            <a:ext cx="779767" cy="365125"/>
          </a:xfrm>
        </p:spPr>
        <p:txBody>
          <a:bodyPr/>
          <a:lstStyle/>
          <a:p>
            <a:fld id="{105A54A1-A061-42BA-8B0F-A9B397A6B853}" type="slidenum">
              <a:rPr lang="es-EC" smtClean="0"/>
              <a:t>‹Nº›</a:t>
            </a:fld>
            <a:endParaRPr lang="es-EC"/>
          </a:p>
        </p:txBody>
      </p:sp>
    </p:spTree>
    <p:extLst>
      <p:ext uri="{BB962C8B-B14F-4D97-AF65-F5344CB8AC3E}">
        <p14:creationId xmlns:p14="http://schemas.microsoft.com/office/powerpoint/2010/main" val="387604981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ítulo y descripción">
    <p:spTree>
      <p:nvGrpSpPr>
        <p:cNvPr id="1" name=""/>
        <p:cNvGrpSpPr/>
        <p:nvPr/>
      </p:nvGrpSpPr>
      <p:grpSpPr>
        <a:xfrm>
          <a:off x="0" y="0"/>
          <a:ext cx="0" cy="0"/>
          <a:chOff x="0" y="0"/>
          <a:chExt cx="0" cy="0"/>
        </a:xfrm>
      </p:grpSpPr>
      <p:sp>
        <p:nvSpPr>
          <p:cNvPr id="2" name="Title 1"/>
          <p:cNvSpPr>
            <a:spLocks noGrp="1"/>
          </p:cNvSpPr>
          <p:nvPr>
            <p:ph type="title"/>
          </p:nvPr>
        </p:nvSpPr>
        <p:spPr>
          <a:xfrm>
            <a:off x="2589212" y="609600"/>
            <a:ext cx="8915399" cy="3117040"/>
          </a:xfrm>
        </p:spPr>
        <p:txBody>
          <a:bodyPr anchor="ctr">
            <a:normAutofit/>
          </a:bodyPr>
          <a:lstStyle>
            <a:lvl1pPr algn="l">
              <a:defRPr sz="4800" b="0" cap="none"/>
            </a:lvl1pPr>
          </a:lstStyle>
          <a:p>
            <a:r>
              <a:rPr lang="es-ES"/>
              <a:t>Haga clic para modificar el estilo de título del patrón</a:t>
            </a:r>
            <a:endParaRPr lang="en-US" dirty="0"/>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a:t>Editar el estilo de texto del patrón</a:t>
            </a:r>
          </a:p>
        </p:txBody>
      </p:sp>
      <p:sp>
        <p:nvSpPr>
          <p:cNvPr id="4" name="Date Placeholder 3"/>
          <p:cNvSpPr>
            <a:spLocks noGrp="1"/>
          </p:cNvSpPr>
          <p:nvPr>
            <p:ph type="dt" sz="half" idx="10"/>
          </p:nvPr>
        </p:nvSpPr>
        <p:spPr/>
        <p:txBody>
          <a:bodyPr/>
          <a:lstStyle/>
          <a:p>
            <a:fld id="{EFFCC8C1-8143-4CD0-BDEA-C21CE127F81B}" type="datetimeFigureOut">
              <a:rPr lang="es-EC" smtClean="0"/>
              <a:t>21/11/2021</a:t>
            </a:fld>
            <a:endParaRPr lang="es-EC"/>
          </a:p>
        </p:txBody>
      </p:sp>
      <p:sp>
        <p:nvSpPr>
          <p:cNvPr id="5" name="Footer Placeholder 4"/>
          <p:cNvSpPr>
            <a:spLocks noGrp="1"/>
          </p:cNvSpPr>
          <p:nvPr>
            <p:ph type="ftr" sz="quarter" idx="11"/>
          </p:nvPr>
        </p:nvSpPr>
        <p:spPr/>
        <p:txBody>
          <a:bodyPr/>
          <a:lstStyle/>
          <a:p>
            <a:endParaRPr lang="es-EC"/>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105A54A1-A061-42BA-8B0F-A9B397A6B853}" type="slidenum">
              <a:rPr lang="es-EC" smtClean="0"/>
              <a:t>‹Nº›</a:t>
            </a:fld>
            <a:endParaRPr lang="es-EC"/>
          </a:p>
        </p:txBody>
      </p:sp>
    </p:spTree>
    <p:extLst>
      <p:ext uri="{BB962C8B-B14F-4D97-AF65-F5344CB8AC3E}">
        <p14:creationId xmlns:p14="http://schemas.microsoft.com/office/powerpoint/2010/main" val="418828758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Cita con descripción">
    <p:spTree>
      <p:nvGrpSpPr>
        <p:cNvPr id="1" name=""/>
        <p:cNvGrpSpPr/>
        <p:nvPr/>
      </p:nvGrpSpPr>
      <p:grpSpPr>
        <a:xfrm>
          <a:off x="0" y="0"/>
          <a:ext cx="0" cy="0"/>
          <a:chOff x="0" y="0"/>
          <a:chExt cx="0" cy="0"/>
        </a:xfrm>
      </p:grpSpPr>
      <p:sp>
        <p:nvSpPr>
          <p:cNvPr id="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s-ES"/>
              <a:t>Haga clic para modificar el estilo de título del patrón</a:t>
            </a:r>
            <a:endParaRPr lang="en-US" dirty="0"/>
          </a:p>
        </p:txBody>
      </p:sp>
      <p:sp>
        <p:nvSpPr>
          <p:cNvPr id="13" name="Text Placeholder 9"/>
          <p:cNvSpPr>
            <a:spLocks noGrp="1"/>
          </p:cNvSpPr>
          <p:nvPr>
            <p:ph type="body" sz="quarter" idx="13"/>
          </p:nvPr>
        </p:nvSpPr>
        <p:spPr>
          <a:xfrm>
            <a:off x="3275012" y="3505200"/>
            <a:ext cx="753655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s-ES"/>
              <a:t>Editar el estilo de texto del patrón</a:t>
            </a:r>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a:t>Editar el estilo de texto del patrón</a:t>
            </a:r>
          </a:p>
        </p:txBody>
      </p:sp>
      <p:sp>
        <p:nvSpPr>
          <p:cNvPr id="4" name="Date Placeholder 3"/>
          <p:cNvSpPr>
            <a:spLocks noGrp="1"/>
          </p:cNvSpPr>
          <p:nvPr>
            <p:ph type="dt" sz="half" idx="10"/>
          </p:nvPr>
        </p:nvSpPr>
        <p:spPr/>
        <p:txBody>
          <a:bodyPr/>
          <a:lstStyle/>
          <a:p>
            <a:fld id="{EFFCC8C1-8143-4CD0-BDEA-C21CE127F81B}" type="datetimeFigureOut">
              <a:rPr lang="es-EC" smtClean="0"/>
              <a:t>21/11/2021</a:t>
            </a:fld>
            <a:endParaRPr lang="es-EC"/>
          </a:p>
        </p:txBody>
      </p:sp>
      <p:sp>
        <p:nvSpPr>
          <p:cNvPr id="5" name="Footer Placeholder 4"/>
          <p:cNvSpPr>
            <a:spLocks noGrp="1"/>
          </p:cNvSpPr>
          <p:nvPr>
            <p:ph type="ftr" sz="quarter" idx="11"/>
          </p:nvPr>
        </p:nvSpPr>
        <p:spPr/>
        <p:txBody>
          <a:bodyPr/>
          <a:lstStyle/>
          <a:p>
            <a:endParaRPr lang="es-EC"/>
          </a:p>
        </p:txBody>
      </p:sp>
      <p:sp>
        <p:nvSpPr>
          <p:cNvPr id="11"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105A54A1-A061-42BA-8B0F-A9B397A6B853}" type="slidenum">
              <a:rPr lang="es-EC" smtClean="0"/>
              <a:t>‹Nº›</a:t>
            </a:fld>
            <a:endParaRPr lang="es-EC"/>
          </a:p>
        </p:txBody>
      </p:sp>
      <p:sp>
        <p:nvSpPr>
          <p:cNvPr id="14" name="TextBox 13"/>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11114852" y="2905306"/>
            <a:ext cx="609600" cy="584776"/>
          </a:xfrm>
          <a:prstGeom prst="rect">
            <a:avLst/>
          </a:prstGeom>
        </p:spPr>
        <p:txBody>
          <a:bodyPr vert="horz" lIns="91440" tIns="45720" rIns="91440" bIns="45720" rtlCol="0" anchor="ctr">
            <a:noAutofit/>
          </a:bodyPr>
          <a:lstStyle/>
          <a:p>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130712023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Tarjeta de nombre">
    <p:spTree>
      <p:nvGrpSpPr>
        <p:cNvPr id="1" name=""/>
        <p:cNvGrpSpPr/>
        <p:nvPr/>
      </p:nvGrpSpPr>
      <p:grpSpPr>
        <a:xfrm>
          <a:off x="0" y="0"/>
          <a:ext cx="0" cy="0"/>
          <a:chOff x="0" y="0"/>
          <a:chExt cx="0" cy="0"/>
        </a:xfrm>
      </p:grpSpPr>
      <p:sp>
        <p:nvSpPr>
          <p:cNvPr id="2" name="Title 1"/>
          <p:cNvSpPr>
            <a:spLocks noGrp="1"/>
          </p:cNvSpPr>
          <p:nvPr>
            <p:ph type="title"/>
          </p:nvPr>
        </p:nvSpPr>
        <p:spPr>
          <a:xfrm>
            <a:off x="2589213" y="2438400"/>
            <a:ext cx="8915400" cy="2724845"/>
          </a:xfrm>
        </p:spPr>
        <p:txBody>
          <a:bodyPr anchor="b">
            <a:normAutofit/>
          </a:bodyPr>
          <a:lstStyle>
            <a:lvl1pPr algn="l">
              <a:defRPr sz="4800" b="0"/>
            </a:lvl1pPr>
          </a:lstStyle>
          <a:p>
            <a:r>
              <a:rPr lang="es-ES"/>
              <a:t>Haga clic para modificar el estilo de título del patrón</a:t>
            </a:r>
            <a:endParaRPr lang="en-US" dirty="0"/>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s-ES"/>
              <a:t>Editar el estilo de texto del patrón</a:t>
            </a:r>
          </a:p>
        </p:txBody>
      </p:sp>
      <p:sp>
        <p:nvSpPr>
          <p:cNvPr id="5" name="Date Placeholder 4"/>
          <p:cNvSpPr>
            <a:spLocks noGrp="1"/>
          </p:cNvSpPr>
          <p:nvPr>
            <p:ph type="dt" sz="half" idx="10"/>
          </p:nvPr>
        </p:nvSpPr>
        <p:spPr/>
        <p:txBody>
          <a:bodyPr/>
          <a:lstStyle/>
          <a:p>
            <a:fld id="{EFFCC8C1-8143-4CD0-BDEA-C21CE127F81B}" type="datetimeFigureOut">
              <a:rPr lang="es-EC" smtClean="0"/>
              <a:t>21/11/2021</a:t>
            </a:fld>
            <a:endParaRPr lang="es-EC"/>
          </a:p>
        </p:txBody>
      </p:sp>
      <p:sp>
        <p:nvSpPr>
          <p:cNvPr id="6" name="Footer Placeholder 5"/>
          <p:cNvSpPr>
            <a:spLocks noGrp="1"/>
          </p:cNvSpPr>
          <p:nvPr>
            <p:ph type="ftr" sz="quarter" idx="11"/>
          </p:nvPr>
        </p:nvSpPr>
        <p:spPr/>
        <p:txBody>
          <a:bodyPr/>
          <a:lstStyle/>
          <a:p>
            <a:endParaRPr lang="es-EC"/>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105A54A1-A061-42BA-8B0F-A9B397A6B853}" type="slidenum">
              <a:rPr lang="es-EC" smtClean="0"/>
              <a:t>‹Nº›</a:t>
            </a:fld>
            <a:endParaRPr lang="es-EC"/>
          </a:p>
        </p:txBody>
      </p:sp>
    </p:spTree>
    <p:extLst>
      <p:ext uri="{BB962C8B-B14F-4D97-AF65-F5344CB8AC3E}">
        <p14:creationId xmlns:p14="http://schemas.microsoft.com/office/powerpoint/2010/main" val="265747203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Citar la tarjeta de nombre">
    <p:spTree>
      <p:nvGrpSpPr>
        <p:cNvPr id="1" name=""/>
        <p:cNvGrpSpPr/>
        <p:nvPr/>
      </p:nvGrpSpPr>
      <p:grpSpPr>
        <a:xfrm>
          <a:off x="0" y="0"/>
          <a:ext cx="0" cy="0"/>
          <a:chOff x="0" y="0"/>
          <a:chExt cx="0" cy="0"/>
        </a:xfrm>
      </p:grpSpPr>
      <p:sp>
        <p:nvSpPr>
          <p:cNvPr id="1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s-ES"/>
              <a:t>Haga clic para modificar el estilo de título del patrón</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s-ES"/>
              <a:t>Editar el estilo de texto del patrón</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s-ES"/>
              <a:t>Editar el estilo de texto del patrón</a:t>
            </a:r>
          </a:p>
        </p:txBody>
      </p:sp>
      <p:sp>
        <p:nvSpPr>
          <p:cNvPr id="5" name="Date Placeholder 4"/>
          <p:cNvSpPr>
            <a:spLocks noGrp="1"/>
          </p:cNvSpPr>
          <p:nvPr>
            <p:ph type="dt" sz="half" idx="10"/>
          </p:nvPr>
        </p:nvSpPr>
        <p:spPr/>
        <p:txBody>
          <a:bodyPr/>
          <a:lstStyle/>
          <a:p>
            <a:fld id="{EFFCC8C1-8143-4CD0-BDEA-C21CE127F81B}" type="datetimeFigureOut">
              <a:rPr lang="es-EC" smtClean="0"/>
              <a:t>21/11/2021</a:t>
            </a:fld>
            <a:endParaRPr lang="es-EC"/>
          </a:p>
        </p:txBody>
      </p:sp>
      <p:sp>
        <p:nvSpPr>
          <p:cNvPr id="6" name="Footer Placeholder 5"/>
          <p:cNvSpPr>
            <a:spLocks noGrp="1"/>
          </p:cNvSpPr>
          <p:nvPr>
            <p:ph type="ftr" sz="quarter" idx="11"/>
          </p:nvPr>
        </p:nvSpPr>
        <p:spPr/>
        <p:txBody>
          <a:bodyPr/>
          <a:lstStyle/>
          <a:p>
            <a:endParaRPr lang="es-EC"/>
          </a:p>
        </p:txBody>
      </p:sp>
      <p:sp>
        <p:nvSpPr>
          <p:cNvPr id="11"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105A54A1-A061-42BA-8B0F-A9B397A6B853}" type="slidenum">
              <a:rPr lang="es-EC" smtClean="0"/>
              <a:t>‹Nº›</a:t>
            </a:fld>
            <a:endParaRPr lang="es-EC"/>
          </a:p>
        </p:txBody>
      </p:sp>
      <p:sp>
        <p:nvSpPr>
          <p:cNvPr id="17" name="TextBox 16"/>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8" name="TextBox 17"/>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246817927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Verdadero o falso">
    <p:spTree>
      <p:nvGrpSpPr>
        <p:cNvPr id="1" name=""/>
        <p:cNvGrpSpPr/>
        <p:nvPr/>
      </p:nvGrpSpPr>
      <p:grpSpPr>
        <a:xfrm>
          <a:off x="0" y="0"/>
          <a:ext cx="0" cy="0"/>
          <a:chOff x="0" y="0"/>
          <a:chExt cx="0" cy="0"/>
        </a:xfrm>
      </p:grpSpPr>
      <p:sp>
        <p:nvSpPr>
          <p:cNvPr id="2" name="Title 1"/>
          <p:cNvSpPr>
            <a:spLocks noGrp="1"/>
          </p:cNvSpPr>
          <p:nvPr>
            <p:ph type="title"/>
          </p:nvPr>
        </p:nvSpPr>
        <p:spPr>
          <a:xfrm>
            <a:off x="2589212" y="627407"/>
            <a:ext cx="8915399" cy="2880020"/>
          </a:xfrm>
        </p:spPr>
        <p:txBody>
          <a:bodyPr anchor="ctr">
            <a:normAutofit/>
          </a:bodyPr>
          <a:lstStyle>
            <a:lvl1pPr algn="l">
              <a:defRPr sz="4800" b="0"/>
            </a:lvl1pPr>
          </a:lstStyle>
          <a:p>
            <a:r>
              <a:rPr lang="es-ES"/>
              <a:t>Haga clic para modificar el estilo de título del patrón</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s-ES"/>
              <a:t>Editar el estilo de texto del patrón</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s-ES"/>
              <a:t>Editar el estilo de texto del patrón</a:t>
            </a:r>
          </a:p>
        </p:txBody>
      </p:sp>
      <p:sp>
        <p:nvSpPr>
          <p:cNvPr id="5" name="Date Placeholder 4"/>
          <p:cNvSpPr>
            <a:spLocks noGrp="1"/>
          </p:cNvSpPr>
          <p:nvPr>
            <p:ph type="dt" sz="half" idx="10"/>
          </p:nvPr>
        </p:nvSpPr>
        <p:spPr/>
        <p:txBody>
          <a:bodyPr/>
          <a:lstStyle/>
          <a:p>
            <a:fld id="{EFFCC8C1-8143-4CD0-BDEA-C21CE127F81B}" type="datetimeFigureOut">
              <a:rPr lang="es-EC" smtClean="0"/>
              <a:t>21/11/2021</a:t>
            </a:fld>
            <a:endParaRPr lang="es-EC"/>
          </a:p>
        </p:txBody>
      </p:sp>
      <p:sp>
        <p:nvSpPr>
          <p:cNvPr id="6" name="Footer Placeholder 5"/>
          <p:cNvSpPr>
            <a:spLocks noGrp="1"/>
          </p:cNvSpPr>
          <p:nvPr>
            <p:ph type="ftr" sz="quarter" idx="11"/>
          </p:nvPr>
        </p:nvSpPr>
        <p:spPr/>
        <p:txBody>
          <a:bodyPr/>
          <a:lstStyle/>
          <a:p>
            <a:endParaRPr lang="es-EC"/>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105A54A1-A061-42BA-8B0F-A9B397A6B853}" type="slidenum">
              <a:rPr lang="es-EC" smtClean="0"/>
              <a:t>‹Nº›</a:t>
            </a:fld>
            <a:endParaRPr lang="es-EC"/>
          </a:p>
        </p:txBody>
      </p:sp>
    </p:spTree>
    <p:extLst>
      <p:ext uri="{BB962C8B-B14F-4D97-AF65-F5344CB8AC3E}">
        <p14:creationId xmlns:p14="http://schemas.microsoft.com/office/powerpoint/2010/main" val="184944780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Vertical Text Placeholder 2"/>
          <p:cNvSpPr>
            <a:spLocks noGrp="1"/>
          </p:cNvSpPr>
          <p:nvPr>
            <p:ph type="body" orient="vert" idx="1"/>
          </p:nvPr>
        </p:nvSpPr>
        <p:spPr/>
        <p:txBody>
          <a:bodyPr vert="eaVert" anchor="t"/>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p>
            <a:fld id="{EFFCC8C1-8143-4CD0-BDEA-C21CE127F81B}" type="datetimeFigureOut">
              <a:rPr lang="es-EC" smtClean="0"/>
              <a:t>21/11/2021</a:t>
            </a:fld>
            <a:endParaRPr lang="es-EC"/>
          </a:p>
        </p:txBody>
      </p:sp>
      <p:sp>
        <p:nvSpPr>
          <p:cNvPr id="5" name="Footer Placeholder 4"/>
          <p:cNvSpPr>
            <a:spLocks noGrp="1"/>
          </p:cNvSpPr>
          <p:nvPr>
            <p:ph type="ftr" sz="quarter" idx="11"/>
          </p:nvPr>
        </p:nvSpPr>
        <p:spPr/>
        <p:txBody>
          <a:bodyPr/>
          <a:lstStyle/>
          <a:p>
            <a:endParaRPr lang="es-EC"/>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105A54A1-A061-42BA-8B0F-A9B397A6B853}" type="slidenum">
              <a:rPr lang="es-EC" smtClean="0"/>
              <a:t>‹Nº›</a:t>
            </a:fld>
            <a:endParaRPr lang="es-EC"/>
          </a:p>
        </p:txBody>
      </p:sp>
    </p:spTree>
    <p:extLst>
      <p:ext uri="{BB962C8B-B14F-4D97-AF65-F5344CB8AC3E}">
        <p14:creationId xmlns:p14="http://schemas.microsoft.com/office/powerpoint/2010/main" val="207441106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94812" y="627405"/>
            <a:ext cx="2207601" cy="5283817"/>
          </a:xfrm>
        </p:spPr>
        <p:txBody>
          <a:bodyPr vert="eaVert" anchor="ctr"/>
          <a:lstStyle/>
          <a:p>
            <a:r>
              <a:rPr lang="es-ES"/>
              <a:t>Haga clic para modificar el estilo de título del patrón</a:t>
            </a:r>
            <a:endParaRPr lang="en-US" dirty="0"/>
          </a:p>
        </p:txBody>
      </p:sp>
      <p:sp>
        <p:nvSpPr>
          <p:cNvPr id="3" name="Vertical Text Placeholder 2"/>
          <p:cNvSpPr>
            <a:spLocks noGrp="1"/>
          </p:cNvSpPr>
          <p:nvPr>
            <p:ph type="body" orient="vert" idx="1"/>
          </p:nvPr>
        </p:nvSpPr>
        <p:spPr>
          <a:xfrm>
            <a:off x="2589212" y="627405"/>
            <a:ext cx="6477000" cy="5283817"/>
          </a:xfrm>
        </p:spPr>
        <p:txBody>
          <a:bodyPr vert="eaVert"/>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p>
            <a:fld id="{EFFCC8C1-8143-4CD0-BDEA-C21CE127F81B}" type="datetimeFigureOut">
              <a:rPr lang="es-EC" smtClean="0"/>
              <a:t>21/11/2021</a:t>
            </a:fld>
            <a:endParaRPr lang="es-EC"/>
          </a:p>
        </p:txBody>
      </p:sp>
      <p:sp>
        <p:nvSpPr>
          <p:cNvPr id="5" name="Footer Placeholder 4"/>
          <p:cNvSpPr>
            <a:spLocks noGrp="1"/>
          </p:cNvSpPr>
          <p:nvPr>
            <p:ph type="ftr" sz="quarter" idx="11"/>
          </p:nvPr>
        </p:nvSpPr>
        <p:spPr/>
        <p:txBody>
          <a:bodyPr/>
          <a:lstStyle/>
          <a:p>
            <a:endParaRPr lang="es-EC"/>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105A54A1-A061-42BA-8B0F-A9B397A6B853}" type="slidenum">
              <a:rPr lang="es-EC" smtClean="0"/>
              <a:t>‹Nº›</a:t>
            </a:fld>
            <a:endParaRPr lang="es-EC"/>
          </a:p>
        </p:txBody>
      </p:sp>
    </p:spTree>
    <p:extLst>
      <p:ext uri="{BB962C8B-B14F-4D97-AF65-F5344CB8AC3E}">
        <p14:creationId xmlns:p14="http://schemas.microsoft.com/office/powerpoint/2010/main" val="18444967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1280890"/>
          </a:xfrm>
        </p:spPr>
        <p:txBody>
          <a:bodyPr/>
          <a:lstStyle/>
          <a:p>
            <a:r>
              <a:rPr lang="es-ES"/>
              <a:t>Haga clic para modificar el estilo de título del patrón</a:t>
            </a:r>
            <a:endParaRPr lang="en-US" dirty="0"/>
          </a:p>
        </p:txBody>
      </p:sp>
      <p:sp>
        <p:nvSpPr>
          <p:cNvPr id="3" name="Content Placeholder 2"/>
          <p:cNvSpPr>
            <a:spLocks noGrp="1"/>
          </p:cNvSpPr>
          <p:nvPr>
            <p:ph idx="1"/>
          </p:nvPr>
        </p:nvSpPr>
        <p:spPr>
          <a:xfrm>
            <a:off x="2589212" y="2133600"/>
            <a:ext cx="8915400" cy="3777622"/>
          </a:xfrm>
        </p:spPr>
        <p:txBody>
          <a:body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p>
            <a:fld id="{EFFCC8C1-8143-4CD0-BDEA-C21CE127F81B}" type="datetimeFigureOut">
              <a:rPr lang="es-EC" smtClean="0"/>
              <a:t>21/11/2021</a:t>
            </a:fld>
            <a:endParaRPr lang="es-EC"/>
          </a:p>
        </p:txBody>
      </p:sp>
      <p:sp>
        <p:nvSpPr>
          <p:cNvPr id="5" name="Footer Placeholder 4"/>
          <p:cNvSpPr>
            <a:spLocks noGrp="1"/>
          </p:cNvSpPr>
          <p:nvPr>
            <p:ph type="ftr" sz="quarter" idx="11"/>
          </p:nvPr>
        </p:nvSpPr>
        <p:spPr/>
        <p:txBody>
          <a:bodyPr/>
          <a:lstStyle/>
          <a:p>
            <a:endParaRPr lang="es-EC"/>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105A54A1-A061-42BA-8B0F-A9B397A6B853}" type="slidenum">
              <a:rPr lang="es-EC" smtClean="0"/>
              <a:t>‹Nº›</a:t>
            </a:fld>
            <a:endParaRPr lang="es-EC"/>
          </a:p>
        </p:txBody>
      </p:sp>
    </p:spTree>
    <p:extLst>
      <p:ext uri="{BB962C8B-B14F-4D97-AF65-F5344CB8AC3E}">
        <p14:creationId xmlns:p14="http://schemas.microsoft.com/office/powerpoint/2010/main" val="260412894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itle 1"/>
          <p:cNvSpPr>
            <a:spLocks noGrp="1"/>
          </p:cNvSpPr>
          <p:nvPr>
            <p:ph type="title"/>
          </p:nvPr>
        </p:nvSpPr>
        <p:spPr>
          <a:xfrm>
            <a:off x="2589212" y="2058750"/>
            <a:ext cx="8915399" cy="1468800"/>
          </a:xfrm>
        </p:spPr>
        <p:txBody>
          <a:bodyPr anchor="b"/>
          <a:lstStyle>
            <a:lvl1pPr algn="l">
              <a:defRPr sz="4000" b="0" cap="none"/>
            </a:lvl1pPr>
          </a:lstStyle>
          <a:p>
            <a:r>
              <a:rPr lang="es-ES"/>
              <a:t>Haga clic para modificar el estilo de título del patrón</a:t>
            </a:r>
            <a:endParaRPr lang="en-US" dirty="0"/>
          </a:p>
        </p:txBody>
      </p:sp>
      <p:sp>
        <p:nvSpPr>
          <p:cNvPr id="3" name="Text Placeholder 2"/>
          <p:cNvSpPr>
            <a:spLocks noGrp="1"/>
          </p:cNvSpPr>
          <p:nvPr>
            <p:ph type="body" idx="1"/>
          </p:nvPr>
        </p:nvSpPr>
        <p:spPr>
          <a:xfrm>
            <a:off x="2589212" y="3530129"/>
            <a:ext cx="8915399"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a:t>Editar el estilo de texto del patrón</a:t>
            </a:r>
          </a:p>
        </p:txBody>
      </p:sp>
      <p:sp>
        <p:nvSpPr>
          <p:cNvPr id="4" name="Date Placeholder 3"/>
          <p:cNvSpPr>
            <a:spLocks noGrp="1"/>
          </p:cNvSpPr>
          <p:nvPr>
            <p:ph type="dt" sz="half" idx="10"/>
          </p:nvPr>
        </p:nvSpPr>
        <p:spPr/>
        <p:txBody>
          <a:bodyPr/>
          <a:lstStyle/>
          <a:p>
            <a:fld id="{EFFCC8C1-8143-4CD0-BDEA-C21CE127F81B}" type="datetimeFigureOut">
              <a:rPr lang="es-EC" smtClean="0"/>
              <a:t>21/11/2021</a:t>
            </a:fld>
            <a:endParaRPr lang="es-EC"/>
          </a:p>
        </p:txBody>
      </p:sp>
      <p:sp>
        <p:nvSpPr>
          <p:cNvPr id="5" name="Footer Placeholder 4"/>
          <p:cNvSpPr>
            <a:spLocks noGrp="1"/>
          </p:cNvSpPr>
          <p:nvPr>
            <p:ph type="ftr" sz="quarter" idx="11"/>
          </p:nvPr>
        </p:nvSpPr>
        <p:spPr/>
        <p:txBody>
          <a:bodyPr/>
          <a:lstStyle/>
          <a:p>
            <a:endParaRPr lang="es-EC"/>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105A54A1-A061-42BA-8B0F-A9B397A6B853}" type="slidenum">
              <a:rPr lang="es-EC" smtClean="0"/>
              <a:t>‹Nº›</a:t>
            </a:fld>
            <a:endParaRPr lang="es-EC"/>
          </a:p>
        </p:txBody>
      </p:sp>
    </p:spTree>
    <p:extLst>
      <p:ext uri="{BB962C8B-B14F-4D97-AF65-F5344CB8AC3E}">
        <p14:creationId xmlns:p14="http://schemas.microsoft.com/office/powerpoint/2010/main" val="318526498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s-ES"/>
              <a:t>Haga clic para modificar el estilo de título del patrón</a:t>
            </a:r>
            <a:endParaRPr lang="en-US" dirty="0"/>
          </a:p>
        </p:txBody>
      </p:sp>
      <p:sp>
        <p:nvSpPr>
          <p:cNvPr id="3" name="Content Placeholder 2"/>
          <p:cNvSpPr>
            <a:spLocks noGrp="1"/>
          </p:cNvSpPr>
          <p:nvPr>
            <p:ph sz="half" idx="1"/>
          </p:nvPr>
        </p:nvSpPr>
        <p:spPr>
          <a:xfrm>
            <a:off x="2589212" y="2133600"/>
            <a:ext cx="4313864" cy="3777622"/>
          </a:xfrm>
        </p:spPr>
        <p:txBody>
          <a:bodyPr>
            <a:normAutofit/>
          </a:body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Content Placeholder 3"/>
          <p:cNvSpPr>
            <a:spLocks noGrp="1"/>
          </p:cNvSpPr>
          <p:nvPr>
            <p:ph sz="half" idx="2"/>
          </p:nvPr>
        </p:nvSpPr>
        <p:spPr>
          <a:xfrm>
            <a:off x="7190747" y="2126222"/>
            <a:ext cx="4313864" cy="3777622"/>
          </a:xfrm>
        </p:spPr>
        <p:txBody>
          <a:bodyPr>
            <a:normAutofit/>
          </a:body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5" name="Date Placeholder 4"/>
          <p:cNvSpPr>
            <a:spLocks noGrp="1"/>
          </p:cNvSpPr>
          <p:nvPr>
            <p:ph type="dt" sz="half" idx="10"/>
          </p:nvPr>
        </p:nvSpPr>
        <p:spPr/>
        <p:txBody>
          <a:bodyPr/>
          <a:lstStyle/>
          <a:p>
            <a:fld id="{EFFCC8C1-8143-4CD0-BDEA-C21CE127F81B}" type="datetimeFigureOut">
              <a:rPr lang="es-EC" smtClean="0"/>
              <a:t>21/11/2021</a:t>
            </a:fld>
            <a:endParaRPr lang="es-EC"/>
          </a:p>
        </p:txBody>
      </p:sp>
      <p:sp>
        <p:nvSpPr>
          <p:cNvPr id="6" name="Footer Placeholder 5"/>
          <p:cNvSpPr>
            <a:spLocks noGrp="1"/>
          </p:cNvSpPr>
          <p:nvPr>
            <p:ph type="ftr" sz="quarter" idx="11"/>
          </p:nvPr>
        </p:nvSpPr>
        <p:spPr/>
        <p:txBody>
          <a:bodyPr/>
          <a:lstStyle/>
          <a:p>
            <a:endParaRPr lang="es-EC"/>
          </a:p>
        </p:txBody>
      </p:sp>
      <p:sp>
        <p:nvSpPr>
          <p:cNvPr id="10"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1" name="Slide Number Placeholder 5"/>
          <p:cNvSpPr>
            <a:spLocks noGrp="1"/>
          </p:cNvSpPr>
          <p:nvPr>
            <p:ph type="sldNum" sz="quarter" idx="12"/>
          </p:nvPr>
        </p:nvSpPr>
        <p:spPr>
          <a:xfrm>
            <a:off x="531812" y="787782"/>
            <a:ext cx="779767" cy="365125"/>
          </a:xfrm>
        </p:spPr>
        <p:txBody>
          <a:bodyPr/>
          <a:lstStyle/>
          <a:p>
            <a:fld id="{105A54A1-A061-42BA-8B0F-A9B397A6B853}" type="slidenum">
              <a:rPr lang="es-EC" smtClean="0"/>
              <a:t>‹Nº›</a:t>
            </a:fld>
            <a:endParaRPr lang="es-EC"/>
          </a:p>
        </p:txBody>
      </p:sp>
    </p:spTree>
    <p:extLst>
      <p:ext uri="{BB962C8B-B14F-4D97-AF65-F5344CB8AC3E}">
        <p14:creationId xmlns:p14="http://schemas.microsoft.com/office/powerpoint/2010/main" val="60471184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10" name="Title 13"/>
          <p:cNvSpPr>
            <a:spLocks noGrp="1"/>
          </p:cNvSpPr>
          <p:nvPr>
            <p:ph type="title"/>
          </p:nvPr>
        </p:nvSpPr>
        <p:spPr/>
        <p:txBody>
          <a:bodyPr/>
          <a:lstStyle/>
          <a:p>
            <a:r>
              <a:rPr lang="es-ES"/>
              <a:t>Haga clic para modificar el estilo de título del patrón</a:t>
            </a:r>
            <a:endParaRPr lang="en-US" dirty="0"/>
          </a:p>
        </p:txBody>
      </p:sp>
      <p:sp>
        <p:nvSpPr>
          <p:cNvPr id="3" name="Text Placeholder 2"/>
          <p:cNvSpPr>
            <a:spLocks noGrp="1"/>
          </p:cNvSpPr>
          <p:nvPr>
            <p:ph type="body" idx="1"/>
          </p:nvPr>
        </p:nvSpPr>
        <p:spPr>
          <a:xfrm>
            <a:off x="2939373" y="1972703"/>
            <a:ext cx="399273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Editar el estilo de texto del patrón</a:t>
            </a:r>
          </a:p>
        </p:txBody>
      </p:sp>
      <p:sp>
        <p:nvSpPr>
          <p:cNvPr id="4" name="Content Placeholder 3"/>
          <p:cNvSpPr>
            <a:spLocks noGrp="1"/>
          </p:cNvSpPr>
          <p:nvPr>
            <p:ph sz="half" idx="2"/>
          </p:nvPr>
        </p:nvSpPr>
        <p:spPr>
          <a:xfrm>
            <a:off x="2589212" y="2548966"/>
            <a:ext cx="4342893" cy="3354060"/>
          </a:xfrm>
        </p:spPr>
        <p:txBody>
          <a:bodyPr>
            <a:normAutofit/>
          </a:body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5" name="Text Placeholder 4"/>
          <p:cNvSpPr>
            <a:spLocks noGrp="1"/>
          </p:cNvSpPr>
          <p:nvPr>
            <p:ph type="body" sz="quarter" idx="3"/>
          </p:nvPr>
        </p:nvSpPr>
        <p:spPr>
          <a:xfrm>
            <a:off x="7506629" y="1969475"/>
            <a:ext cx="3999001"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Editar el estilo de texto del patrón</a:t>
            </a:r>
          </a:p>
        </p:txBody>
      </p:sp>
      <p:sp>
        <p:nvSpPr>
          <p:cNvPr id="6" name="Content Placeholder 5"/>
          <p:cNvSpPr>
            <a:spLocks noGrp="1"/>
          </p:cNvSpPr>
          <p:nvPr>
            <p:ph sz="quarter" idx="4"/>
          </p:nvPr>
        </p:nvSpPr>
        <p:spPr>
          <a:xfrm>
            <a:off x="7166957" y="2545738"/>
            <a:ext cx="4338674" cy="3354060"/>
          </a:xfrm>
        </p:spPr>
        <p:txBody>
          <a:bodyPr>
            <a:normAutofit/>
          </a:body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7" name="Date Placeholder 6"/>
          <p:cNvSpPr>
            <a:spLocks noGrp="1"/>
          </p:cNvSpPr>
          <p:nvPr>
            <p:ph type="dt" sz="half" idx="10"/>
          </p:nvPr>
        </p:nvSpPr>
        <p:spPr/>
        <p:txBody>
          <a:bodyPr/>
          <a:lstStyle/>
          <a:p>
            <a:fld id="{EFFCC8C1-8143-4CD0-BDEA-C21CE127F81B}" type="datetimeFigureOut">
              <a:rPr lang="es-EC" smtClean="0"/>
              <a:t>21/11/2021</a:t>
            </a:fld>
            <a:endParaRPr lang="es-EC"/>
          </a:p>
        </p:txBody>
      </p:sp>
      <p:sp>
        <p:nvSpPr>
          <p:cNvPr id="8" name="Footer Placeholder 7"/>
          <p:cNvSpPr>
            <a:spLocks noGrp="1"/>
          </p:cNvSpPr>
          <p:nvPr>
            <p:ph type="ftr" sz="quarter" idx="11"/>
          </p:nvPr>
        </p:nvSpPr>
        <p:spPr/>
        <p:txBody>
          <a:bodyPr/>
          <a:lstStyle/>
          <a:p>
            <a:endParaRPr lang="es-EC"/>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fld id="{105A54A1-A061-42BA-8B0F-A9B397A6B853}" type="slidenum">
              <a:rPr lang="es-EC" smtClean="0"/>
              <a:t>‹Nº›</a:t>
            </a:fld>
            <a:endParaRPr lang="es-EC"/>
          </a:p>
        </p:txBody>
      </p:sp>
    </p:spTree>
    <p:extLst>
      <p:ext uri="{BB962C8B-B14F-4D97-AF65-F5344CB8AC3E}">
        <p14:creationId xmlns:p14="http://schemas.microsoft.com/office/powerpoint/2010/main" val="356114136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Date Placeholder 2"/>
          <p:cNvSpPr>
            <a:spLocks noGrp="1"/>
          </p:cNvSpPr>
          <p:nvPr>
            <p:ph type="dt" sz="half" idx="10"/>
          </p:nvPr>
        </p:nvSpPr>
        <p:spPr/>
        <p:txBody>
          <a:bodyPr/>
          <a:lstStyle/>
          <a:p>
            <a:fld id="{EFFCC8C1-8143-4CD0-BDEA-C21CE127F81B}" type="datetimeFigureOut">
              <a:rPr lang="es-EC" smtClean="0"/>
              <a:t>21/11/2021</a:t>
            </a:fld>
            <a:endParaRPr lang="es-EC"/>
          </a:p>
        </p:txBody>
      </p:sp>
      <p:sp>
        <p:nvSpPr>
          <p:cNvPr id="4" name="Footer Placeholder 3"/>
          <p:cNvSpPr>
            <a:spLocks noGrp="1"/>
          </p:cNvSpPr>
          <p:nvPr>
            <p:ph type="ftr" sz="quarter" idx="11"/>
          </p:nvPr>
        </p:nvSpPr>
        <p:spPr/>
        <p:txBody>
          <a:bodyPr/>
          <a:lstStyle/>
          <a:p>
            <a:endParaRPr lang="es-EC"/>
          </a:p>
        </p:txBody>
      </p:sp>
      <p:sp>
        <p:nvSpPr>
          <p:cNvPr id="7"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105A54A1-A061-42BA-8B0F-A9B397A6B853}" type="slidenum">
              <a:rPr lang="es-EC" smtClean="0"/>
              <a:t>‹Nº›</a:t>
            </a:fld>
            <a:endParaRPr lang="es-EC"/>
          </a:p>
        </p:txBody>
      </p:sp>
    </p:spTree>
    <p:extLst>
      <p:ext uri="{BB962C8B-B14F-4D97-AF65-F5344CB8AC3E}">
        <p14:creationId xmlns:p14="http://schemas.microsoft.com/office/powerpoint/2010/main" val="352801980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FFCC8C1-8143-4CD0-BDEA-C21CE127F81B}" type="datetimeFigureOut">
              <a:rPr lang="es-EC" smtClean="0"/>
              <a:t>21/11/2021</a:t>
            </a:fld>
            <a:endParaRPr lang="es-EC"/>
          </a:p>
        </p:txBody>
      </p:sp>
      <p:sp>
        <p:nvSpPr>
          <p:cNvPr id="3" name="Footer Placeholder 2"/>
          <p:cNvSpPr>
            <a:spLocks noGrp="1"/>
          </p:cNvSpPr>
          <p:nvPr>
            <p:ph type="ftr" sz="quarter" idx="11"/>
          </p:nvPr>
        </p:nvSpPr>
        <p:spPr/>
        <p:txBody>
          <a:bodyPr/>
          <a:lstStyle/>
          <a:p>
            <a:endParaRPr lang="es-EC"/>
          </a:p>
        </p:txBody>
      </p:sp>
      <p:sp>
        <p:nvSpPr>
          <p:cNvPr id="6"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105A54A1-A061-42BA-8B0F-A9B397A6B853}" type="slidenum">
              <a:rPr lang="es-EC" smtClean="0"/>
              <a:t>‹Nº›</a:t>
            </a:fld>
            <a:endParaRPr lang="es-EC"/>
          </a:p>
        </p:txBody>
      </p:sp>
    </p:spTree>
    <p:extLst>
      <p:ext uri="{BB962C8B-B14F-4D97-AF65-F5344CB8AC3E}">
        <p14:creationId xmlns:p14="http://schemas.microsoft.com/office/powerpoint/2010/main" val="95247890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2589212" y="446088"/>
            <a:ext cx="3505199" cy="976312"/>
          </a:xfrm>
        </p:spPr>
        <p:txBody>
          <a:bodyPr anchor="b"/>
          <a:lstStyle>
            <a:lvl1pPr algn="l">
              <a:defRPr sz="2000" b="0"/>
            </a:lvl1pPr>
          </a:lstStyle>
          <a:p>
            <a:r>
              <a:rPr lang="es-ES"/>
              <a:t>Haga clic para modificar el estilo de título del patrón</a:t>
            </a:r>
            <a:endParaRPr lang="en-US" dirty="0"/>
          </a:p>
        </p:txBody>
      </p:sp>
      <p:sp>
        <p:nvSpPr>
          <p:cNvPr id="3" name="Content Placeholder 2"/>
          <p:cNvSpPr>
            <a:spLocks noGrp="1"/>
          </p:cNvSpPr>
          <p:nvPr>
            <p:ph idx="1"/>
          </p:nvPr>
        </p:nvSpPr>
        <p:spPr>
          <a:xfrm>
            <a:off x="6323012" y="446088"/>
            <a:ext cx="5181600" cy="5414963"/>
          </a:xfrm>
        </p:spPr>
        <p:txBody>
          <a:bodyPr anchor="ctr">
            <a:normAutofit/>
          </a:body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Text Placeholder 3"/>
          <p:cNvSpPr>
            <a:spLocks noGrp="1"/>
          </p:cNvSpPr>
          <p:nvPr>
            <p:ph type="body" sz="half" idx="2"/>
          </p:nvPr>
        </p:nvSpPr>
        <p:spPr>
          <a:xfrm>
            <a:off x="2589212" y="1598613"/>
            <a:ext cx="3505199"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Editar el estilo de texto del patrón</a:t>
            </a:r>
          </a:p>
        </p:txBody>
      </p:sp>
      <p:sp>
        <p:nvSpPr>
          <p:cNvPr id="5" name="Date Placeholder 4"/>
          <p:cNvSpPr>
            <a:spLocks noGrp="1"/>
          </p:cNvSpPr>
          <p:nvPr>
            <p:ph type="dt" sz="half" idx="10"/>
          </p:nvPr>
        </p:nvSpPr>
        <p:spPr/>
        <p:txBody>
          <a:bodyPr/>
          <a:lstStyle/>
          <a:p>
            <a:fld id="{EFFCC8C1-8143-4CD0-BDEA-C21CE127F81B}" type="datetimeFigureOut">
              <a:rPr lang="es-EC" smtClean="0"/>
              <a:t>21/11/2021</a:t>
            </a:fld>
            <a:endParaRPr lang="es-EC"/>
          </a:p>
        </p:txBody>
      </p:sp>
      <p:sp>
        <p:nvSpPr>
          <p:cNvPr id="6" name="Footer Placeholder 5"/>
          <p:cNvSpPr>
            <a:spLocks noGrp="1"/>
          </p:cNvSpPr>
          <p:nvPr>
            <p:ph type="ftr" sz="quarter" idx="11"/>
          </p:nvPr>
        </p:nvSpPr>
        <p:spPr/>
        <p:txBody>
          <a:bodyPr/>
          <a:lstStyle/>
          <a:p>
            <a:endParaRPr lang="es-EC"/>
          </a:p>
        </p:txBody>
      </p:sp>
      <p:sp>
        <p:nvSpPr>
          <p:cNvPr id="9"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105A54A1-A061-42BA-8B0F-A9B397A6B853}" type="slidenum">
              <a:rPr lang="es-EC" smtClean="0"/>
              <a:t>‹Nº›</a:t>
            </a:fld>
            <a:endParaRPr lang="es-EC"/>
          </a:p>
        </p:txBody>
      </p:sp>
    </p:spTree>
    <p:extLst>
      <p:ext uri="{BB962C8B-B14F-4D97-AF65-F5344CB8AC3E}">
        <p14:creationId xmlns:p14="http://schemas.microsoft.com/office/powerpoint/2010/main" val="991106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2589213" y="4800600"/>
            <a:ext cx="8915400" cy="566738"/>
          </a:xfrm>
        </p:spPr>
        <p:txBody>
          <a:bodyPr anchor="b">
            <a:normAutofit/>
          </a:bodyPr>
          <a:lstStyle>
            <a:lvl1pPr algn="l">
              <a:defRPr sz="2400" b="0"/>
            </a:lvl1pPr>
          </a:lstStyle>
          <a:p>
            <a:r>
              <a:rPr lang="es-ES"/>
              <a:t>Haga clic para modificar el estilo de título del patrón</a:t>
            </a:r>
            <a:endParaRPr lang="en-US" dirty="0"/>
          </a:p>
        </p:txBody>
      </p:sp>
      <p:sp>
        <p:nvSpPr>
          <p:cNvPr id="3" name="Picture Placeholder 2"/>
          <p:cNvSpPr>
            <a:spLocks noGrp="1" noChangeAspect="1"/>
          </p:cNvSpPr>
          <p:nvPr>
            <p:ph type="pic" idx="1"/>
          </p:nvPr>
        </p:nvSpPr>
        <p:spPr>
          <a:xfrm>
            <a:off x="2589212" y="634965"/>
            <a:ext cx="8915400"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s-ES"/>
              <a:t>Haga clic en el icono para agregar una imagen</a:t>
            </a:r>
            <a:endParaRPr lang="en-US" dirty="0"/>
          </a:p>
        </p:txBody>
      </p:sp>
      <p:sp>
        <p:nvSpPr>
          <p:cNvPr id="4" name="Text Placeholder 3"/>
          <p:cNvSpPr>
            <a:spLocks noGrp="1"/>
          </p:cNvSpPr>
          <p:nvPr>
            <p:ph type="body" sz="half" idx="2"/>
          </p:nvPr>
        </p:nvSpPr>
        <p:spPr>
          <a:xfrm>
            <a:off x="2589213" y="5367338"/>
            <a:ext cx="8915400"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Editar el estilo de texto del patrón</a:t>
            </a:r>
          </a:p>
        </p:txBody>
      </p:sp>
      <p:sp>
        <p:nvSpPr>
          <p:cNvPr id="5" name="Date Placeholder 4"/>
          <p:cNvSpPr>
            <a:spLocks noGrp="1"/>
          </p:cNvSpPr>
          <p:nvPr>
            <p:ph type="dt" sz="half" idx="10"/>
          </p:nvPr>
        </p:nvSpPr>
        <p:spPr/>
        <p:txBody>
          <a:bodyPr/>
          <a:lstStyle/>
          <a:p>
            <a:fld id="{EFFCC8C1-8143-4CD0-BDEA-C21CE127F81B}" type="datetimeFigureOut">
              <a:rPr lang="es-EC" smtClean="0"/>
              <a:t>21/11/2021</a:t>
            </a:fld>
            <a:endParaRPr lang="es-EC"/>
          </a:p>
        </p:txBody>
      </p:sp>
      <p:sp>
        <p:nvSpPr>
          <p:cNvPr id="6" name="Footer Placeholder 5"/>
          <p:cNvSpPr>
            <a:spLocks noGrp="1"/>
          </p:cNvSpPr>
          <p:nvPr>
            <p:ph type="ftr" sz="quarter" idx="11"/>
          </p:nvPr>
        </p:nvSpPr>
        <p:spPr/>
        <p:txBody>
          <a:bodyPr/>
          <a:lstStyle/>
          <a:p>
            <a:endParaRPr lang="es-EC"/>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105A54A1-A061-42BA-8B0F-A9B397A6B853}" type="slidenum">
              <a:rPr lang="es-EC" smtClean="0"/>
              <a:t>‹Nº›</a:t>
            </a:fld>
            <a:endParaRPr lang="es-EC"/>
          </a:p>
        </p:txBody>
      </p:sp>
    </p:spTree>
    <p:extLst>
      <p:ext uri="{BB962C8B-B14F-4D97-AF65-F5344CB8AC3E}">
        <p14:creationId xmlns:p14="http://schemas.microsoft.com/office/powerpoint/2010/main" val="11122947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23" name="Group 22"/>
          <p:cNvGrpSpPr/>
          <p:nvPr/>
        </p:nvGrpSpPr>
        <p:grpSpPr>
          <a:xfrm>
            <a:off x="1" y="228600"/>
            <a:ext cx="2851516" cy="6638628"/>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10" name="Group 9"/>
          <p:cNvGrpSpPr/>
          <p:nvPr/>
        </p:nvGrpSpPr>
        <p:grpSpPr>
          <a:xfrm>
            <a:off x="27221" y="-32"/>
            <a:ext cx="2356674" cy="6853285"/>
            <a:chOff x="6627813" y="195454"/>
            <a:chExt cx="1952625" cy="5678297"/>
          </a:xfrm>
        </p:grpSpPr>
        <p:sp>
          <p:nvSpPr>
            <p:cNvPr id="11" name="Freeform 27"/>
            <p:cNvSpPr/>
            <p:nvPr/>
          </p:nvSpPr>
          <p:spPr bwMode="auto">
            <a:xfrm>
              <a:off x="6627813" y="195454"/>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7" name="Rectangle 6"/>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2592924" y="624110"/>
            <a:ext cx="8911687" cy="1280890"/>
          </a:xfrm>
          <a:prstGeom prst="rect">
            <a:avLst/>
          </a:prstGeom>
        </p:spPr>
        <p:txBody>
          <a:bodyPr vert="horz" lIns="91440" tIns="45720" rIns="91440" bIns="45720" rtlCol="0" anchor="t">
            <a:normAutofit/>
          </a:bodyPr>
          <a:lstStyle/>
          <a:p>
            <a:r>
              <a:rPr lang="es-ES"/>
              <a:t>Haga clic para modificar el estilo de título del patrón</a:t>
            </a:r>
            <a:endParaRPr lang="en-US" dirty="0"/>
          </a:p>
        </p:txBody>
      </p:sp>
      <p:sp>
        <p:nvSpPr>
          <p:cNvPr id="3" name="Text Placeholder 2"/>
          <p:cNvSpPr>
            <a:spLocks noGrp="1"/>
          </p:cNvSpPr>
          <p:nvPr>
            <p:ph type="body" idx="1"/>
          </p:nvPr>
        </p:nvSpPr>
        <p:spPr>
          <a:xfrm>
            <a:off x="2589212" y="2133600"/>
            <a:ext cx="8915400" cy="3886200"/>
          </a:xfrm>
          <a:prstGeom prst="rect">
            <a:avLst/>
          </a:prstGeom>
        </p:spPr>
        <p:txBody>
          <a:bodyPr vert="horz" lIns="91440" tIns="45720" rIns="91440" bIns="45720" rtlCol="0">
            <a:normAutofit/>
          </a:body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2"/>
          </p:nvPr>
        </p:nvSpPr>
        <p:spPr>
          <a:xfrm>
            <a:off x="10361612" y="6130437"/>
            <a:ext cx="1146283" cy="370396"/>
          </a:xfrm>
          <a:prstGeom prst="rect">
            <a:avLst/>
          </a:prstGeom>
        </p:spPr>
        <p:txBody>
          <a:bodyPr vert="horz" lIns="91440" tIns="45720" rIns="91440" bIns="45720" rtlCol="0" anchor="ctr"/>
          <a:lstStyle>
            <a:lvl1pPr algn="r">
              <a:defRPr sz="900">
                <a:solidFill>
                  <a:schemeClr val="tx1">
                    <a:tint val="75000"/>
                  </a:schemeClr>
                </a:solidFill>
              </a:defRPr>
            </a:lvl1pPr>
          </a:lstStyle>
          <a:p>
            <a:fld id="{EFFCC8C1-8143-4CD0-BDEA-C21CE127F81B}" type="datetimeFigureOut">
              <a:rPr lang="es-EC" smtClean="0"/>
              <a:t>21/11/2021</a:t>
            </a:fld>
            <a:endParaRPr lang="es-EC"/>
          </a:p>
        </p:txBody>
      </p:sp>
      <p:sp>
        <p:nvSpPr>
          <p:cNvPr id="5" name="Footer Placeholder 4"/>
          <p:cNvSpPr>
            <a:spLocks noGrp="1"/>
          </p:cNvSpPr>
          <p:nvPr>
            <p:ph type="ftr" sz="quarter" idx="3"/>
          </p:nvPr>
        </p:nvSpPr>
        <p:spPr>
          <a:xfrm>
            <a:off x="2589212" y="6135808"/>
            <a:ext cx="7619999"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s-EC"/>
          </a:p>
        </p:txBody>
      </p:sp>
      <p:sp>
        <p:nvSpPr>
          <p:cNvPr id="6" name="Slide Number Placeholder 5"/>
          <p:cNvSpPr>
            <a:spLocks noGrp="1"/>
          </p:cNvSpPr>
          <p:nvPr>
            <p:ph type="sldNum" sz="quarter" idx="4"/>
          </p:nvPr>
        </p:nvSpPr>
        <p:spPr>
          <a:xfrm>
            <a:off x="531812" y="787782"/>
            <a:ext cx="779767" cy="365125"/>
          </a:xfrm>
          <a:prstGeom prst="rect">
            <a:avLst/>
          </a:prstGeom>
        </p:spPr>
        <p:txBody>
          <a:bodyPr vert="horz" lIns="91440" tIns="45720" rIns="91440" bIns="45720" rtlCol="0" anchor="ctr"/>
          <a:lstStyle>
            <a:lvl1pPr algn="r">
              <a:defRPr sz="2000">
                <a:solidFill>
                  <a:srgbClr val="FEFFFF"/>
                </a:solidFill>
              </a:defRPr>
            </a:lvl1pPr>
          </a:lstStyle>
          <a:p>
            <a:fld id="{105A54A1-A061-42BA-8B0F-A9B397A6B853}" type="slidenum">
              <a:rPr lang="es-EC" smtClean="0"/>
              <a:t>‹Nº›</a:t>
            </a:fld>
            <a:endParaRPr lang="es-EC"/>
          </a:p>
        </p:txBody>
      </p:sp>
    </p:spTree>
    <p:extLst>
      <p:ext uri="{BB962C8B-B14F-4D97-AF65-F5344CB8AC3E}">
        <p14:creationId xmlns:p14="http://schemas.microsoft.com/office/powerpoint/2010/main" val="273879219"/>
      </p:ext>
    </p:extLst>
  </p:cSld>
  <p:clrMap bg1="lt1" tx1="dk1" bg2="lt2" tx2="dk2" accent1="accent1" accent2="accent2" accent3="accent3" accent4="accent4" accent5="accent5" accent6="accent6" hlink="hlink" folHlink="folHlink"/>
  <p:sldLayoutIdLst>
    <p:sldLayoutId id="2147483797" r:id="rId1"/>
    <p:sldLayoutId id="2147483798" r:id="rId2"/>
    <p:sldLayoutId id="2147483799" r:id="rId3"/>
    <p:sldLayoutId id="2147483800" r:id="rId4"/>
    <p:sldLayoutId id="2147483801" r:id="rId5"/>
    <p:sldLayoutId id="2147483802" r:id="rId6"/>
    <p:sldLayoutId id="2147483803" r:id="rId7"/>
    <p:sldLayoutId id="2147483804" r:id="rId8"/>
    <p:sldLayoutId id="2147483805" r:id="rId9"/>
    <p:sldLayoutId id="2147483806" r:id="rId10"/>
    <p:sldLayoutId id="2147483807" r:id="rId11"/>
    <p:sldLayoutId id="2147483808" r:id="rId12"/>
    <p:sldLayoutId id="2147483809" r:id="rId13"/>
    <p:sldLayoutId id="2147483810" r:id="rId14"/>
    <p:sldLayoutId id="2147483811" r:id="rId15"/>
    <p:sldLayoutId id="2147483812" r:id="rId16"/>
  </p:sldLayoutIdLst>
  <p:txStyles>
    <p:title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00.xml.rels><?xml version="1.0" encoding="UTF-8" standalone="yes"?>
<Relationships xmlns="http://schemas.openxmlformats.org/package/2006/relationships"><Relationship Id="rId2" Type="http://schemas.openxmlformats.org/officeDocument/2006/relationships/image" Target="../media/image74.jpg"/><Relationship Id="rId1" Type="http://schemas.openxmlformats.org/officeDocument/2006/relationships/slideLayout" Target="../slideLayouts/slideLayout4.xml"/></Relationships>
</file>

<file path=ppt/slides/_rels/slide101.xml.rels><?xml version="1.0" encoding="UTF-8" standalone="yes"?>
<Relationships xmlns="http://schemas.openxmlformats.org/package/2006/relationships"><Relationship Id="rId2" Type="http://schemas.openxmlformats.org/officeDocument/2006/relationships/image" Target="../media/image75.jpg"/><Relationship Id="rId1" Type="http://schemas.openxmlformats.org/officeDocument/2006/relationships/slideLayout" Target="../slideLayouts/slideLayout4.xml"/></Relationships>
</file>

<file path=ppt/slides/_rels/slide102.xml.rels><?xml version="1.0" encoding="UTF-8" standalone="yes"?>
<Relationships xmlns="http://schemas.openxmlformats.org/package/2006/relationships"><Relationship Id="rId2" Type="http://schemas.openxmlformats.org/officeDocument/2006/relationships/image" Target="../media/image76.jpg"/><Relationship Id="rId1" Type="http://schemas.openxmlformats.org/officeDocument/2006/relationships/slideLayout" Target="../slideLayouts/slideLayout1.xml"/></Relationships>
</file>

<file path=ppt/slides/_rels/slide103.xml.rels><?xml version="1.0" encoding="UTF-8" standalone="yes"?>
<Relationships xmlns="http://schemas.openxmlformats.org/package/2006/relationships"><Relationship Id="rId2" Type="http://schemas.openxmlformats.org/officeDocument/2006/relationships/image" Target="../media/image77.jpg"/><Relationship Id="rId1" Type="http://schemas.openxmlformats.org/officeDocument/2006/relationships/slideLayout" Target="../slideLayouts/slideLayout4.xml"/></Relationships>
</file>

<file path=ppt/slides/_rels/slide104.xml.rels><?xml version="1.0" encoding="UTF-8" standalone="yes"?>
<Relationships xmlns="http://schemas.openxmlformats.org/package/2006/relationships"><Relationship Id="rId2" Type="http://schemas.openxmlformats.org/officeDocument/2006/relationships/image" Target="../media/image78.jpg"/><Relationship Id="rId1" Type="http://schemas.openxmlformats.org/officeDocument/2006/relationships/slideLayout" Target="../slideLayouts/slideLayout4.xml"/></Relationships>
</file>

<file path=ppt/slides/_rels/slide105.xml.rels><?xml version="1.0" encoding="UTF-8" standalone="yes"?>
<Relationships xmlns="http://schemas.openxmlformats.org/package/2006/relationships"><Relationship Id="rId2" Type="http://schemas.openxmlformats.org/officeDocument/2006/relationships/image" Target="../media/image79.jpg"/><Relationship Id="rId1" Type="http://schemas.openxmlformats.org/officeDocument/2006/relationships/slideLayout" Target="../slideLayouts/slideLayout4.xml"/></Relationships>
</file>

<file path=ppt/slides/_rels/slide106.xml.rels><?xml version="1.0" encoding="UTF-8" standalone="yes"?>
<Relationships xmlns="http://schemas.openxmlformats.org/package/2006/relationships"><Relationship Id="rId2" Type="http://schemas.openxmlformats.org/officeDocument/2006/relationships/image" Target="../media/image80.jpg"/><Relationship Id="rId1" Type="http://schemas.openxmlformats.org/officeDocument/2006/relationships/slideLayout" Target="../slideLayouts/slideLayout4.xml"/></Relationships>
</file>

<file path=ppt/slides/_rels/slide107.xml.rels><?xml version="1.0" encoding="UTF-8" standalone="yes"?>
<Relationships xmlns="http://schemas.openxmlformats.org/package/2006/relationships"><Relationship Id="rId2" Type="http://schemas.openxmlformats.org/officeDocument/2006/relationships/image" Target="../media/image81.jpg"/><Relationship Id="rId1" Type="http://schemas.openxmlformats.org/officeDocument/2006/relationships/slideLayout" Target="../slideLayouts/slideLayout4.xml"/></Relationships>
</file>

<file path=ppt/slides/_rels/slide108.xml.rels><?xml version="1.0" encoding="UTF-8" standalone="yes"?>
<Relationships xmlns="http://schemas.openxmlformats.org/package/2006/relationships"><Relationship Id="rId2" Type="http://schemas.openxmlformats.org/officeDocument/2006/relationships/image" Target="../media/image82.jpg"/><Relationship Id="rId1" Type="http://schemas.openxmlformats.org/officeDocument/2006/relationships/slideLayout" Target="../slideLayouts/slideLayout4.xml"/></Relationships>
</file>

<file path=ppt/slides/_rels/slide109.xml.rels><?xml version="1.0" encoding="UTF-8" standalone="yes"?>
<Relationships xmlns="http://schemas.openxmlformats.org/package/2006/relationships"><Relationship Id="rId2" Type="http://schemas.openxmlformats.org/officeDocument/2006/relationships/image" Target="../media/image83.jp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8.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1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diagramLayout" Target="../diagrams/layout5.xml"/><Relationship Id="rId7" Type="http://schemas.openxmlformats.org/officeDocument/2006/relationships/image" Target="../media/image10.png"/><Relationship Id="rId2" Type="http://schemas.openxmlformats.org/officeDocument/2006/relationships/diagramData" Target="../diagrams/data5.xml"/><Relationship Id="rId1" Type="http://schemas.openxmlformats.org/officeDocument/2006/relationships/slideLayout" Target="../slideLayouts/slideLayout2.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15.xml.rels><?xml version="1.0" encoding="UTF-8" standalone="yes"?>
<Relationships xmlns="http://schemas.openxmlformats.org/package/2006/relationships"><Relationship Id="rId8" Type="http://schemas.openxmlformats.org/officeDocument/2006/relationships/diagramLayout" Target="../diagrams/layout7.xml"/><Relationship Id="rId3" Type="http://schemas.openxmlformats.org/officeDocument/2006/relationships/diagramLayout" Target="../diagrams/layout6.xml"/><Relationship Id="rId7" Type="http://schemas.openxmlformats.org/officeDocument/2006/relationships/diagramData" Target="../diagrams/data7.xml"/><Relationship Id="rId2" Type="http://schemas.openxmlformats.org/officeDocument/2006/relationships/diagramData" Target="../diagrams/data6.xml"/><Relationship Id="rId1" Type="http://schemas.openxmlformats.org/officeDocument/2006/relationships/slideLayout" Target="../slideLayouts/slideLayout2.xml"/><Relationship Id="rId6" Type="http://schemas.microsoft.com/office/2007/relationships/diagramDrawing" Target="../diagrams/drawing6.xml"/><Relationship Id="rId11" Type="http://schemas.microsoft.com/office/2007/relationships/diagramDrawing" Target="../diagrams/drawing7.xml"/><Relationship Id="rId5" Type="http://schemas.openxmlformats.org/officeDocument/2006/relationships/diagramColors" Target="../diagrams/colors6.xml"/><Relationship Id="rId10" Type="http://schemas.openxmlformats.org/officeDocument/2006/relationships/diagramColors" Target="../diagrams/colors7.xml"/><Relationship Id="rId4" Type="http://schemas.openxmlformats.org/officeDocument/2006/relationships/diagramQuickStyle" Target="../diagrams/quickStyle6.xml"/><Relationship Id="rId9" Type="http://schemas.openxmlformats.org/officeDocument/2006/relationships/diagramQuickStyle" Target="../diagrams/quickStyle7.xml"/></Relationships>
</file>

<file path=ppt/slides/_rels/slide16.xml.rels><?xml version="1.0" encoding="UTF-8" standalone="yes"?>
<Relationships xmlns="http://schemas.openxmlformats.org/package/2006/relationships"><Relationship Id="rId3" Type="http://schemas.openxmlformats.org/officeDocument/2006/relationships/diagramLayout" Target="../diagrams/layout8.xml"/><Relationship Id="rId2" Type="http://schemas.openxmlformats.org/officeDocument/2006/relationships/diagramData" Target="../diagrams/data8.xml"/><Relationship Id="rId1" Type="http://schemas.openxmlformats.org/officeDocument/2006/relationships/slideLayout" Target="../slideLayouts/slideLayout2.xml"/><Relationship Id="rId6" Type="http://schemas.microsoft.com/office/2007/relationships/diagramDrawing" Target="../diagrams/drawing8.xml"/><Relationship Id="rId5" Type="http://schemas.openxmlformats.org/officeDocument/2006/relationships/diagramColors" Target="../diagrams/colors8.xml"/><Relationship Id="rId4" Type="http://schemas.openxmlformats.org/officeDocument/2006/relationships/diagramQuickStyle" Target="../diagrams/quickStyle8.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8" Type="http://schemas.openxmlformats.org/officeDocument/2006/relationships/diagramLayout" Target="../diagrams/layout10.xml"/><Relationship Id="rId13" Type="http://schemas.openxmlformats.org/officeDocument/2006/relationships/diagramLayout" Target="../diagrams/layout11.xml"/><Relationship Id="rId3" Type="http://schemas.openxmlformats.org/officeDocument/2006/relationships/diagramLayout" Target="../diagrams/layout9.xml"/><Relationship Id="rId7" Type="http://schemas.openxmlformats.org/officeDocument/2006/relationships/diagramData" Target="../diagrams/data10.xml"/><Relationship Id="rId12" Type="http://schemas.openxmlformats.org/officeDocument/2006/relationships/diagramData" Target="../diagrams/data11.xml"/><Relationship Id="rId2" Type="http://schemas.openxmlformats.org/officeDocument/2006/relationships/diagramData" Target="../diagrams/data9.xml"/><Relationship Id="rId16" Type="http://schemas.microsoft.com/office/2007/relationships/diagramDrawing" Target="../diagrams/drawing11.xml"/><Relationship Id="rId1" Type="http://schemas.openxmlformats.org/officeDocument/2006/relationships/slideLayout" Target="../slideLayouts/slideLayout4.xml"/><Relationship Id="rId6" Type="http://schemas.microsoft.com/office/2007/relationships/diagramDrawing" Target="../diagrams/drawing9.xml"/><Relationship Id="rId11" Type="http://schemas.microsoft.com/office/2007/relationships/diagramDrawing" Target="../diagrams/drawing10.xml"/><Relationship Id="rId5" Type="http://schemas.openxmlformats.org/officeDocument/2006/relationships/diagramColors" Target="../diagrams/colors9.xml"/><Relationship Id="rId15" Type="http://schemas.openxmlformats.org/officeDocument/2006/relationships/diagramColors" Target="../diagrams/colors11.xml"/><Relationship Id="rId10" Type="http://schemas.openxmlformats.org/officeDocument/2006/relationships/diagramColors" Target="../diagrams/colors10.xml"/><Relationship Id="rId4" Type="http://schemas.openxmlformats.org/officeDocument/2006/relationships/diagramQuickStyle" Target="../diagrams/quickStyle9.xml"/><Relationship Id="rId9" Type="http://schemas.openxmlformats.org/officeDocument/2006/relationships/diagramQuickStyle" Target="../diagrams/quickStyle10.xml"/><Relationship Id="rId14" Type="http://schemas.openxmlformats.org/officeDocument/2006/relationships/diagramQuickStyle" Target="../diagrams/quickStyle11.xml"/></Relationships>
</file>

<file path=ppt/slides/_rels/slide29.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0.xml.rels><?xml version="1.0" encoding="UTF-8" standalone="yes"?>
<Relationships xmlns="http://schemas.openxmlformats.org/package/2006/relationships"><Relationship Id="rId3" Type="http://schemas.openxmlformats.org/officeDocument/2006/relationships/diagramLayout" Target="../diagrams/layout12.xml"/><Relationship Id="rId2" Type="http://schemas.openxmlformats.org/officeDocument/2006/relationships/diagramData" Target="../diagrams/data12.xml"/><Relationship Id="rId1" Type="http://schemas.openxmlformats.org/officeDocument/2006/relationships/slideLayout" Target="../slideLayouts/slideLayout4.xml"/><Relationship Id="rId6" Type="http://schemas.microsoft.com/office/2007/relationships/diagramDrawing" Target="../diagrams/drawing12.xml"/><Relationship Id="rId5" Type="http://schemas.openxmlformats.org/officeDocument/2006/relationships/diagramColors" Target="../diagrams/colors12.xml"/><Relationship Id="rId4" Type="http://schemas.openxmlformats.org/officeDocument/2006/relationships/diagramQuickStyle" Target="../diagrams/quickStyle12.xml"/></Relationships>
</file>

<file path=ppt/slides/_rels/slide31.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3" Type="http://schemas.openxmlformats.org/officeDocument/2006/relationships/diagramLayout" Target="../diagrams/layout13.xml"/><Relationship Id="rId2" Type="http://schemas.openxmlformats.org/officeDocument/2006/relationships/diagramData" Target="../diagrams/data13.xml"/><Relationship Id="rId1" Type="http://schemas.openxmlformats.org/officeDocument/2006/relationships/slideLayout" Target="../slideLayouts/slideLayout2.xml"/><Relationship Id="rId6" Type="http://schemas.microsoft.com/office/2007/relationships/diagramDrawing" Target="../diagrams/drawing13.xml"/><Relationship Id="rId5" Type="http://schemas.openxmlformats.org/officeDocument/2006/relationships/diagramColors" Target="../diagrams/colors13.xml"/><Relationship Id="rId4" Type="http://schemas.openxmlformats.org/officeDocument/2006/relationships/diagramQuickStyle" Target="../diagrams/quickStyle1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diagramLayout" Target="../diagrams/layout14.xml"/><Relationship Id="rId7" Type="http://schemas.openxmlformats.org/officeDocument/2006/relationships/image" Target="../media/image24.png"/><Relationship Id="rId2" Type="http://schemas.openxmlformats.org/officeDocument/2006/relationships/diagramData" Target="../diagrams/data14.xml"/><Relationship Id="rId1" Type="http://schemas.openxmlformats.org/officeDocument/2006/relationships/slideLayout" Target="../slideLayouts/slideLayout2.xml"/><Relationship Id="rId6" Type="http://schemas.microsoft.com/office/2007/relationships/diagramDrawing" Target="../diagrams/drawing14.xml"/><Relationship Id="rId5" Type="http://schemas.openxmlformats.org/officeDocument/2006/relationships/diagramColors" Target="../diagrams/colors14.xml"/><Relationship Id="rId4" Type="http://schemas.openxmlformats.org/officeDocument/2006/relationships/diagramQuickStyle" Target="../diagrams/quickStyle14.xml"/></Relationships>
</file>

<file path=ppt/slides/_rels/slide3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2.xml"/><Relationship Id="rId5" Type="http://schemas.openxmlformats.org/officeDocument/2006/relationships/image" Target="../media/image28.png"/><Relationship Id="rId4" Type="http://schemas.openxmlformats.org/officeDocument/2006/relationships/image" Target="../media/image27.png"/></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diagramLayout" Target="../diagrams/layout15.xml"/><Relationship Id="rId2" Type="http://schemas.openxmlformats.org/officeDocument/2006/relationships/diagramData" Target="../diagrams/data15.xml"/><Relationship Id="rId1" Type="http://schemas.openxmlformats.org/officeDocument/2006/relationships/slideLayout" Target="../slideLayouts/slideLayout2.xml"/><Relationship Id="rId6" Type="http://schemas.microsoft.com/office/2007/relationships/diagramDrawing" Target="../diagrams/drawing15.xml"/><Relationship Id="rId5" Type="http://schemas.openxmlformats.org/officeDocument/2006/relationships/diagramColors" Target="../diagrams/colors15.xml"/><Relationship Id="rId4" Type="http://schemas.openxmlformats.org/officeDocument/2006/relationships/diagramQuickStyle" Target="../diagrams/quickStyle15.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diagramLayout" Target="../diagrams/layout16.xml"/><Relationship Id="rId2" Type="http://schemas.openxmlformats.org/officeDocument/2006/relationships/diagramData" Target="../diagrams/data16.xml"/><Relationship Id="rId1" Type="http://schemas.openxmlformats.org/officeDocument/2006/relationships/slideLayout" Target="../slideLayouts/slideLayout2.xml"/><Relationship Id="rId6" Type="http://schemas.microsoft.com/office/2007/relationships/diagramDrawing" Target="../diagrams/drawing16.xml"/><Relationship Id="rId5" Type="http://schemas.openxmlformats.org/officeDocument/2006/relationships/diagramColors" Target="../diagrams/colors16.xml"/><Relationship Id="rId4" Type="http://schemas.openxmlformats.org/officeDocument/2006/relationships/diagramQuickStyle" Target="../diagrams/quickStyle16.xml"/></Relationships>
</file>

<file path=ppt/slides/_rels/slide43.xml.rels><?xml version="1.0" encoding="UTF-8" standalone="yes"?>
<Relationships xmlns="http://schemas.openxmlformats.org/package/2006/relationships"><Relationship Id="rId3" Type="http://schemas.openxmlformats.org/officeDocument/2006/relationships/diagramLayout" Target="../diagrams/layout17.xml"/><Relationship Id="rId7" Type="http://schemas.openxmlformats.org/officeDocument/2006/relationships/image" Target="../media/image29.jpeg"/><Relationship Id="rId2" Type="http://schemas.openxmlformats.org/officeDocument/2006/relationships/diagramData" Target="../diagrams/data17.xml"/><Relationship Id="rId1" Type="http://schemas.openxmlformats.org/officeDocument/2006/relationships/slideLayout" Target="../slideLayouts/slideLayout2.xml"/><Relationship Id="rId6" Type="http://schemas.microsoft.com/office/2007/relationships/diagramDrawing" Target="../diagrams/drawing17.xml"/><Relationship Id="rId5" Type="http://schemas.openxmlformats.org/officeDocument/2006/relationships/diagramColors" Target="../diagrams/colors17.xml"/><Relationship Id="rId4" Type="http://schemas.openxmlformats.org/officeDocument/2006/relationships/diagramQuickStyle" Target="../diagrams/quickStyle17.xml"/></Relationships>
</file>

<file path=ppt/slides/_rels/slide44.xml.rels><?xml version="1.0" encoding="UTF-8" standalone="yes"?>
<Relationships xmlns="http://schemas.openxmlformats.org/package/2006/relationships"><Relationship Id="rId3" Type="http://schemas.openxmlformats.org/officeDocument/2006/relationships/diagramLayout" Target="../diagrams/layout18.xml"/><Relationship Id="rId2" Type="http://schemas.openxmlformats.org/officeDocument/2006/relationships/diagramData" Target="../diagrams/data18.xml"/><Relationship Id="rId1" Type="http://schemas.openxmlformats.org/officeDocument/2006/relationships/slideLayout" Target="../slideLayouts/slideLayout2.xml"/><Relationship Id="rId6" Type="http://schemas.microsoft.com/office/2007/relationships/diagramDrawing" Target="../diagrams/drawing18.xml"/><Relationship Id="rId5" Type="http://schemas.openxmlformats.org/officeDocument/2006/relationships/diagramColors" Target="../diagrams/colors18.xml"/><Relationship Id="rId4" Type="http://schemas.openxmlformats.org/officeDocument/2006/relationships/diagramQuickStyle" Target="../diagrams/quickStyle18.xml"/></Relationships>
</file>

<file path=ppt/slides/_rels/slide45.xml.rels><?xml version="1.0" encoding="UTF-8" standalone="yes"?>
<Relationships xmlns="http://schemas.openxmlformats.org/package/2006/relationships"><Relationship Id="rId3" Type="http://schemas.openxmlformats.org/officeDocument/2006/relationships/diagramLayout" Target="../diagrams/layout19.xml"/><Relationship Id="rId2" Type="http://schemas.openxmlformats.org/officeDocument/2006/relationships/diagramData" Target="../diagrams/data19.xml"/><Relationship Id="rId1" Type="http://schemas.openxmlformats.org/officeDocument/2006/relationships/slideLayout" Target="../slideLayouts/slideLayout2.xml"/><Relationship Id="rId6" Type="http://schemas.microsoft.com/office/2007/relationships/diagramDrawing" Target="../diagrams/drawing19.xml"/><Relationship Id="rId5" Type="http://schemas.openxmlformats.org/officeDocument/2006/relationships/diagramColors" Target="../diagrams/colors19.xml"/><Relationship Id="rId4" Type="http://schemas.openxmlformats.org/officeDocument/2006/relationships/diagramQuickStyle" Target="../diagrams/quickStyle19.xml"/></Relationships>
</file>

<file path=ppt/slides/_rels/slide46.xml.rels><?xml version="1.0" encoding="UTF-8" standalone="yes"?>
<Relationships xmlns="http://schemas.openxmlformats.org/package/2006/relationships"><Relationship Id="rId2" Type="http://schemas.openxmlformats.org/officeDocument/2006/relationships/image" Target="../media/image34.jp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diagramLayout" Target="../diagrams/layout20.xml"/><Relationship Id="rId2" Type="http://schemas.openxmlformats.org/officeDocument/2006/relationships/diagramData" Target="../diagrams/data20.xml"/><Relationship Id="rId1" Type="http://schemas.openxmlformats.org/officeDocument/2006/relationships/slideLayout" Target="../slideLayouts/slideLayout2.xml"/><Relationship Id="rId6" Type="http://schemas.microsoft.com/office/2007/relationships/diagramDrawing" Target="../diagrams/drawing20.xml"/><Relationship Id="rId5" Type="http://schemas.openxmlformats.org/officeDocument/2006/relationships/diagramColors" Target="../diagrams/colors20.xml"/><Relationship Id="rId4" Type="http://schemas.openxmlformats.org/officeDocument/2006/relationships/diagramQuickStyle" Target="../diagrams/quickStyle20.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50.xml.rels><?xml version="1.0" encoding="UTF-8" standalone="yes"?>
<Relationships xmlns="http://schemas.openxmlformats.org/package/2006/relationships"><Relationship Id="rId3" Type="http://schemas.openxmlformats.org/officeDocument/2006/relationships/diagramLayout" Target="../diagrams/layout21.xml"/><Relationship Id="rId2" Type="http://schemas.openxmlformats.org/officeDocument/2006/relationships/diagramData" Target="../diagrams/data21.xml"/><Relationship Id="rId1" Type="http://schemas.openxmlformats.org/officeDocument/2006/relationships/slideLayout" Target="../slideLayouts/slideLayout2.xml"/><Relationship Id="rId6" Type="http://schemas.microsoft.com/office/2007/relationships/diagramDrawing" Target="../diagrams/drawing21.xml"/><Relationship Id="rId5" Type="http://schemas.openxmlformats.org/officeDocument/2006/relationships/diagramColors" Target="../diagrams/colors21.xml"/><Relationship Id="rId4" Type="http://schemas.openxmlformats.org/officeDocument/2006/relationships/diagramQuickStyle" Target="../diagrams/quickStyle21.xml"/></Relationships>
</file>

<file path=ppt/slides/_rels/slide51.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diagramLayout" Target="../diagrams/layout22.xml"/><Relationship Id="rId2" Type="http://schemas.openxmlformats.org/officeDocument/2006/relationships/diagramData" Target="../diagrams/data22.xml"/><Relationship Id="rId1" Type="http://schemas.openxmlformats.org/officeDocument/2006/relationships/slideLayout" Target="../slideLayouts/slideLayout2.xml"/><Relationship Id="rId6" Type="http://schemas.microsoft.com/office/2007/relationships/diagramDrawing" Target="../diagrams/drawing22.xml"/><Relationship Id="rId5" Type="http://schemas.openxmlformats.org/officeDocument/2006/relationships/diagramColors" Target="../diagrams/colors22.xml"/><Relationship Id="rId4" Type="http://schemas.openxmlformats.org/officeDocument/2006/relationships/diagramQuickStyle" Target="../diagrams/quickStyle22.xml"/></Relationships>
</file>

<file path=ppt/slides/_rels/slide53.xml.rels><?xml version="1.0" encoding="UTF-8" standalone="yes"?>
<Relationships xmlns="http://schemas.openxmlformats.org/package/2006/relationships"><Relationship Id="rId3" Type="http://schemas.openxmlformats.org/officeDocument/2006/relationships/diagramLayout" Target="../diagrams/layout23.xml"/><Relationship Id="rId2" Type="http://schemas.openxmlformats.org/officeDocument/2006/relationships/diagramData" Target="../diagrams/data23.xml"/><Relationship Id="rId1" Type="http://schemas.openxmlformats.org/officeDocument/2006/relationships/slideLayout" Target="../slideLayouts/slideLayout2.xml"/><Relationship Id="rId6" Type="http://schemas.microsoft.com/office/2007/relationships/diagramDrawing" Target="../diagrams/drawing23.xml"/><Relationship Id="rId5" Type="http://schemas.openxmlformats.org/officeDocument/2006/relationships/diagramColors" Target="../diagrams/colors23.xml"/><Relationship Id="rId4" Type="http://schemas.openxmlformats.org/officeDocument/2006/relationships/diagramQuickStyle" Target="../diagrams/quickStyle23.xml"/></Relationships>
</file>

<file path=ppt/slides/_rels/slide54.xml.rels><?xml version="1.0" encoding="UTF-8" standalone="yes"?>
<Relationships xmlns="http://schemas.openxmlformats.org/package/2006/relationships"><Relationship Id="rId3" Type="http://schemas.openxmlformats.org/officeDocument/2006/relationships/diagramLayout" Target="../diagrams/layout24.xml"/><Relationship Id="rId2" Type="http://schemas.openxmlformats.org/officeDocument/2006/relationships/diagramData" Target="../diagrams/data24.xml"/><Relationship Id="rId1" Type="http://schemas.openxmlformats.org/officeDocument/2006/relationships/slideLayout" Target="../slideLayouts/slideLayout2.xml"/><Relationship Id="rId6" Type="http://schemas.microsoft.com/office/2007/relationships/diagramDrawing" Target="../diagrams/drawing24.xml"/><Relationship Id="rId5" Type="http://schemas.openxmlformats.org/officeDocument/2006/relationships/diagramColors" Target="../diagrams/colors24.xml"/><Relationship Id="rId4" Type="http://schemas.openxmlformats.org/officeDocument/2006/relationships/diagramQuickStyle" Target="../diagrams/quickStyle24.xml"/></Relationships>
</file>

<file path=ppt/slides/_rels/slide55.xml.rels><?xml version="1.0" encoding="UTF-8" standalone="yes"?>
<Relationships xmlns="http://schemas.openxmlformats.org/package/2006/relationships"><Relationship Id="rId3" Type="http://schemas.openxmlformats.org/officeDocument/2006/relationships/diagramLayout" Target="../diagrams/layout25.xml"/><Relationship Id="rId2" Type="http://schemas.openxmlformats.org/officeDocument/2006/relationships/diagramData" Target="../diagrams/data25.xml"/><Relationship Id="rId1" Type="http://schemas.openxmlformats.org/officeDocument/2006/relationships/slideLayout" Target="../slideLayouts/slideLayout2.xml"/><Relationship Id="rId6" Type="http://schemas.microsoft.com/office/2007/relationships/diagramDrawing" Target="../diagrams/drawing25.xml"/><Relationship Id="rId5" Type="http://schemas.openxmlformats.org/officeDocument/2006/relationships/diagramColors" Target="../diagrams/colors25.xml"/><Relationship Id="rId4" Type="http://schemas.openxmlformats.org/officeDocument/2006/relationships/diagramQuickStyle" Target="../diagrams/quickStyle25.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diagramLayout" Target="../diagrams/layout26.xml"/><Relationship Id="rId2" Type="http://schemas.openxmlformats.org/officeDocument/2006/relationships/diagramData" Target="../diagrams/data26.xml"/><Relationship Id="rId1" Type="http://schemas.openxmlformats.org/officeDocument/2006/relationships/slideLayout" Target="../slideLayouts/slideLayout2.xml"/><Relationship Id="rId6" Type="http://schemas.microsoft.com/office/2007/relationships/diagramDrawing" Target="../diagrams/drawing26.xml"/><Relationship Id="rId5" Type="http://schemas.openxmlformats.org/officeDocument/2006/relationships/diagramColors" Target="../diagrams/colors26.xml"/><Relationship Id="rId4" Type="http://schemas.openxmlformats.org/officeDocument/2006/relationships/diagramQuickStyle" Target="../diagrams/quickStyle26.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3" Type="http://schemas.openxmlformats.org/officeDocument/2006/relationships/diagramLayout" Target="../diagrams/layout27.xml"/><Relationship Id="rId7" Type="http://schemas.openxmlformats.org/officeDocument/2006/relationships/image" Target="../media/image49.png"/><Relationship Id="rId2" Type="http://schemas.openxmlformats.org/officeDocument/2006/relationships/diagramData" Target="../diagrams/data27.xml"/><Relationship Id="rId1" Type="http://schemas.openxmlformats.org/officeDocument/2006/relationships/slideLayout" Target="../slideLayouts/slideLayout2.xml"/><Relationship Id="rId6" Type="http://schemas.microsoft.com/office/2007/relationships/diagramDrawing" Target="../diagrams/drawing27.xml"/><Relationship Id="rId5" Type="http://schemas.openxmlformats.org/officeDocument/2006/relationships/diagramColors" Target="../diagrams/colors27.xml"/><Relationship Id="rId4" Type="http://schemas.openxmlformats.org/officeDocument/2006/relationships/diagramQuickStyle" Target="../diagrams/quickStyle27.xml"/></Relationships>
</file>

<file path=ppt/slides/_rels/slide71.xml.rels><?xml version="1.0" encoding="UTF-8" standalone="yes"?>
<Relationships xmlns="http://schemas.openxmlformats.org/package/2006/relationships"><Relationship Id="rId3" Type="http://schemas.openxmlformats.org/officeDocument/2006/relationships/diagramLayout" Target="../diagrams/layout28.xml"/><Relationship Id="rId2" Type="http://schemas.openxmlformats.org/officeDocument/2006/relationships/diagramData" Target="../diagrams/data28.xml"/><Relationship Id="rId1" Type="http://schemas.openxmlformats.org/officeDocument/2006/relationships/slideLayout" Target="../slideLayouts/slideLayout2.xml"/><Relationship Id="rId6" Type="http://schemas.microsoft.com/office/2007/relationships/diagramDrawing" Target="../diagrams/drawing28.xml"/><Relationship Id="rId5" Type="http://schemas.openxmlformats.org/officeDocument/2006/relationships/diagramColors" Target="../diagrams/colors28.xml"/><Relationship Id="rId4" Type="http://schemas.openxmlformats.org/officeDocument/2006/relationships/diagramQuickStyle" Target="../diagrams/quickStyle28.xml"/></Relationships>
</file>

<file path=ppt/slides/_rels/slide72.xml.rels><?xml version="1.0" encoding="UTF-8" standalone="yes"?>
<Relationships xmlns="http://schemas.openxmlformats.org/package/2006/relationships"><Relationship Id="rId3" Type="http://schemas.openxmlformats.org/officeDocument/2006/relationships/diagramLayout" Target="../diagrams/layout29.xml"/><Relationship Id="rId2" Type="http://schemas.openxmlformats.org/officeDocument/2006/relationships/diagramData" Target="../diagrams/data29.xml"/><Relationship Id="rId1" Type="http://schemas.openxmlformats.org/officeDocument/2006/relationships/slideLayout" Target="../slideLayouts/slideLayout2.xml"/><Relationship Id="rId6" Type="http://schemas.microsoft.com/office/2007/relationships/diagramDrawing" Target="../diagrams/drawing29.xml"/><Relationship Id="rId5" Type="http://schemas.openxmlformats.org/officeDocument/2006/relationships/diagramColors" Target="../diagrams/colors29.xml"/><Relationship Id="rId4" Type="http://schemas.openxmlformats.org/officeDocument/2006/relationships/diagramQuickStyle" Target="../diagrams/quickStyle29.xml"/></Relationships>
</file>

<file path=ppt/slides/_rels/slide73.xml.rels><?xml version="1.0" encoding="UTF-8" standalone="yes"?>
<Relationships xmlns="http://schemas.openxmlformats.org/package/2006/relationships"><Relationship Id="rId3" Type="http://schemas.openxmlformats.org/officeDocument/2006/relationships/diagramLayout" Target="../diagrams/layout30.xml"/><Relationship Id="rId2" Type="http://schemas.openxmlformats.org/officeDocument/2006/relationships/diagramData" Target="../diagrams/data30.xml"/><Relationship Id="rId1" Type="http://schemas.openxmlformats.org/officeDocument/2006/relationships/slideLayout" Target="../slideLayouts/slideLayout2.xml"/><Relationship Id="rId6" Type="http://schemas.microsoft.com/office/2007/relationships/diagramDrawing" Target="../diagrams/drawing30.xml"/><Relationship Id="rId5" Type="http://schemas.openxmlformats.org/officeDocument/2006/relationships/diagramColors" Target="../diagrams/colors30.xml"/><Relationship Id="rId4" Type="http://schemas.openxmlformats.org/officeDocument/2006/relationships/diagramQuickStyle" Target="../diagrams/quickStyle30.xml"/></Relationships>
</file>

<file path=ppt/slides/_rels/slide74.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diagramLayout" Target="../diagrams/layout31.xml"/><Relationship Id="rId7" Type="http://schemas.openxmlformats.org/officeDocument/2006/relationships/image" Target="../media/image51.png"/><Relationship Id="rId2" Type="http://schemas.openxmlformats.org/officeDocument/2006/relationships/diagramData" Target="../diagrams/data31.xml"/><Relationship Id="rId1" Type="http://schemas.openxmlformats.org/officeDocument/2006/relationships/slideLayout" Target="../slideLayouts/slideLayout2.xml"/><Relationship Id="rId6" Type="http://schemas.microsoft.com/office/2007/relationships/diagramDrawing" Target="../diagrams/drawing31.xml"/><Relationship Id="rId5" Type="http://schemas.openxmlformats.org/officeDocument/2006/relationships/diagramColors" Target="../diagrams/colors31.xml"/><Relationship Id="rId4" Type="http://schemas.openxmlformats.org/officeDocument/2006/relationships/diagramQuickStyle" Target="../diagrams/quickStyle31.xml"/></Relationships>
</file>

<file path=ppt/slides/_rels/slide76.xml.rels><?xml version="1.0" encoding="UTF-8" standalone="yes"?>
<Relationships xmlns="http://schemas.openxmlformats.org/package/2006/relationships"><Relationship Id="rId3" Type="http://schemas.openxmlformats.org/officeDocument/2006/relationships/diagramLayout" Target="../diagrams/layout32.xml"/><Relationship Id="rId2" Type="http://schemas.openxmlformats.org/officeDocument/2006/relationships/diagramData" Target="../diagrams/data32.xml"/><Relationship Id="rId1" Type="http://schemas.openxmlformats.org/officeDocument/2006/relationships/slideLayout" Target="../slideLayouts/slideLayout2.xml"/><Relationship Id="rId6" Type="http://schemas.microsoft.com/office/2007/relationships/diagramDrawing" Target="../diagrams/drawing32.xml"/><Relationship Id="rId5" Type="http://schemas.openxmlformats.org/officeDocument/2006/relationships/diagramColors" Target="../diagrams/colors32.xml"/><Relationship Id="rId4" Type="http://schemas.openxmlformats.org/officeDocument/2006/relationships/diagramQuickStyle" Target="../diagrams/quickStyle32.xml"/></Relationships>
</file>

<file path=ppt/slides/_rels/slide77.xml.rels><?xml version="1.0" encoding="UTF-8" standalone="yes"?>
<Relationships xmlns="http://schemas.openxmlformats.org/package/2006/relationships"><Relationship Id="rId8" Type="http://schemas.openxmlformats.org/officeDocument/2006/relationships/diagramLayout" Target="../diagrams/layout34.xml"/><Relationship Id="rId3" Type="http://schemas.openxmlformats.org/officeDocument/2006/relationships/diagramLayout" Target="../diagrams/layout33.xml"/><Relationship Id="rId7" Type="http://schemas.openxmlformats.org/officeDocument/2006/relationships/diagramData" Target="../diagrams/data34.xml"/><Relationship Id="rId2" Type="http://schemas.openxmlformats.org/officeDocument/2006/relationships/diagramData" Target="../diagrams/data33.xml"/><Relationship Id="rId1" Type="http://schemas.openxmlformats.org/officeDocument/2006/relationships/slideLayout" Target="../slideLayouts/slideLayout2.xml"/><Relationship Id="rId6" Type="http://schemas.microsoft.com/office/2007/relationships/diagramDrawing" Target="../diagrams/drawing33.xml"/><Relationship Id="rId11" Type="http://schemas.microsoft.com/office/2007/relationships/diagramDrawing" Target="../diagrams/drawing34.xml"/><Relationship Id="rId5" Type="http://schemas.openxmlformats.org/officeDocument/2006/relationships/diagramColors" Target="../diagrams/colors33.xml"/><Relationship Id="rId10" Type="http://schemas.openxmlformats.org/officeDocument/2006/relationships/diagramColors" Target="../diagrams/colors34.xml"/><Relationship Id="rId4" Type="http://schemas.openxmlformats.org/officeDocument/2006/relationships/diagramQuickStyle" Target="../diagrams/quickStyle33.xml"/><Relationship Id="rId9" Type="http://schemas.openxmlformats.org/officeDocument/2006/relationships/diagramQuickStyle" Target="../diagrams/quickStyle34.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image" Target="../media/image55.jp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3" Type="http://schemas.openxmlformats.org/officeDocument/2006/relationships/diagramLayout" Target="../diagrams/layout35.xml"/><Relationship Id="rId2" Type="http://schemas.openxmlformats.org/officeDocument/2006/relationships/diagramData" Target="../diagrams/data35.xml"/><Relationship Id="rId1" Type="http://schemas.openxmlformats.org/officeDocument/2006/relationships/slideLayout" Target="../slideLayouts/slideLayout2.xml"/><Relationship Id="rId6" Type="http://schemas.microsoft.com/office/2007/relationships/diagramDrawing" Target="../diagrams/drawing35.xml"/><Relationship Id="rId5" Type="http://schemas.openxmlformats.org/officeDocument/2006/relationships/diagramColors" Target="../diagrams/colors35.xml"/><Relationship Id="rId4" Type="http://schemas.openxmlformats.org/officeDocument/2006/relationships/diagramQuickStyle" Target="../diagrams/quickStyle35.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image" Target="../media/image60.jpeg"/><Relationship Id="rId1" Type="http://schemas.openxmlformats.org/officeDocument/2006/relationships/slideLayout" Target="../slideLayouts/slideLayout4.xml"/></Relationships>
</file>

<file path=ppt/slides/_rels/slide84.xml.rels><?xml version="1.0" encoding="UTF-8" standalone="yes"?>
<Relationships xmlns="http://schemas.openxmlformats.org/package/2006/relationships"><Relationship Id="rId2" Type="http://schemas.openxmlformats.org/officeDocument/2006/relationships/image" Target="../media/image61.jpg"/><Relationship Id="rId1" Type="http://schemas.openxmlformats.org/officeDocument/2006/relationships/slideLayout" Target="../slideLayouts/slideLayout4.xml"/></Relationships>
</file>

<file path=ppt/slides/_rels/slide85.xml.rels><?xml version="1.0" encoding="UTF-8" standalone="yes"?>
<Relationships xmlns="http://schemas.openxmlformats.org/package/2006/relationships"><Relationship Id="rId2" Type="http://schemas.openxmlformats.org/officeDocument/2006/relationships/image" Target="../media/image62.jpg"/><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image" Target="../media/image63.jpg"/><Relationship Id="rId1" Type="http://schemas.openxmlformats.org/officeDocument/2006/relationships/slideLayout" Target="../slideLayouts/slideLayout4.xml"/></Relationships>
</file>

<file path=ppt/slides/_rels/slide87.xml.rels><?xml version="1.0" encoding="UTF-8" standalone="yes"?>
<Relationships xmlns="http://schemas.openxmlformats.org/package/2006/relationships"><Relationship Id="rId3" Type="http://schemas.openxmlformats.org/officeDocument/2006/relationships/diagramLayout" Target="../diagrams/layout36.xml"/><Relationship Id="rId2" Type="http://schemas.openxmlformats.org/officeDocument/2006/relationships/diagramData" Target="../diagrams/data36.xml"/><Relationship Id="rId1" Type="http://schemas.openxmlformats.org/officeDocument/2006/relationships/slideLayout" Target="../slideLayouts/slideLayout2.xml"/><Relationship Id="rId6" Type="http://schemas.microsoft.com/office/2007/relationships/diagramDrawing" Target="../diagrams/drawing36.xml"/><Relationship Id="rId5" Type="http://schemas.openxmlformats.org/officeDocument/2006/relationships/diagramColors" Target="../diagrams/colors36.xml"/><Relationship Id="rId4" Type="http://schemas.openxmlformats.org/officeDocument/2006/relationships/diagramQuickStyle" Target="../diagrams/quickStyle36.xml"/></Relationships>
</file>

<file path=ppt/slides/_rels/slide88.xml.rels><?xml version="1.0" encoding="UTF-8" standalone="yes"?>
<Relationships xmlns="http://schemas.openxmlformats.org/package/2006/relationships"><Relationship Id="rId3" Type="http://schemas.openxmlformats.org/officeDocument/2006/relationships/diagramLayout" Target="../diagrams/layout37.xml"/><Relationship Id="rId2" Type="http://schemas.openxmlformats.org/officeDocument/2006/relationships/diagramData" Target="../diagrams/data37.xml"/><Relationship Id="rId1" Type="http://schemas.openxmlformats.org/officeDocument/2006/relationships/slideLayout" Target="../slideLayouts/slideLayout2.xml"/><Relationship Id="rId6" Type="http://schemas.microsoft.com/office/2007/relationships/diagramDrawing" Target="../diagrams/drawing37.xml"/><Relationship Id="rId5" Type="http://schemas.openxmlformats.org/officeDocument/2006/relationships/diagramColors" Target="../diagrams/colors37.xml"/><Relationship Id="rId4" Type="http://schemas.openxmlformats.org/officeDocument/2006/relationships/diagramQuickStyle" Target="../diagrams/quickStyle37.xml"/></Relationships>
</file>

<file path=ppt/slides/_rels/slide89.xml.rels><?xml version="1.0" encoding="UTF-8" standalone="yes"?>
<Relationships xmlns="http://schemas.openxmlformats.org/package/2006/relationships"><Relationship Id="rId3" Type="http://schemas.openxmlformats.org/officeDocument/2006/relationships/diagramLayout" Target="../diagrams/layout38.xml"/><Relationship Id="rId2" Type="http://schemas.openxmlformats.org/officeDocument/2006/relationships/diagramData" Target="../diagrams/data38.xml"/><Relationship Id="rId1" Type="http://schemas.openxmlformats.org/officeDocument/2006/relationships/slideLayout" Target="../slideLayouts/slideLayout2.xml"/><Relationship Id="rId6" Type="http://schemas.microsoft.com/office/2007/relationships/diagramDrawing" Target="../diagrams/drawing38.xml"/><Relationship Id="rId5" Type="http://schemas.openxmlformats.org/officeDocument/2006/relationships/diagramColors" Target="../diagrams/colors38.xml"/><Relationship Id="rId4" Type="http://schemas.openxmlformats.org/officeDocument/2006/relationships/diagramQuickStyle" Target="../diagrams/quickStyle38.xml"/></Relationships>
</file>

<file path=ppt/slides/_rels/slide9.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4.xml"/></Relationships>
</file>

<file path=ppt/slides/_rels/slide90.xml.rels><?xml version="1.0" encoding="UTF-8" standalone="yes"?>
<Relationships xmlns="http://schemas.openxmlformats.org/package/2006/relationships"><Relationship Id="rId2" Type="http://schemas.openxmlformats.org/officeDocument/2006/relationships/image" Target="../media/image64.jpg"/><Relationship Id="rId1" Type="http://schemas.openxmlformats.org/officeDocument/2006/relationships/slideLayout" Target="../slideLayouts/slideLayout4.xml"/></Relationships>
</file>

<file path=ppt/slides/_rels/slide91.xml.rels><?xml version="1.0" encoding="UTF-8" standalone="yes"?>
<Relationships xmlns="http://schemas.openxmlformats.org/package/2006/relationships"><Relationship Id="rId3" Type="http://schemas.openxmlformats.org/officeDocument/2006/relationships/diagramLayout" Target="../diagrams/layout39.xml"/><Relationship Id="rId2" Type="http://schemas.openxmlformats.org/officeDocument/2006/relationships/diagramData" Target="../diagrams/data39.xml"/><Relationship Id="rId1" Type="http://schemas.openxmlformats.org/officeDocument/2006/relationships/slideLayout" Target="../slideLayouts/slideLayout2.xml"/><Relationship Id="rId6" Type="http://schemas.microsoft.com/office/2007/relationships/diagramDrawing" Target="../diagrams/drawing39.xml"/><Relationship Id="rId5" Type="http://schemas.openxmlformats.org/officeDocument/2006/relationships/diagramColors" Target="../diagrams/colors39.xml"/><Relationship Id="rId4" Type="http://schemas.openxmlformats.org/officeDocument/2006/relationships/diagramQuickStyle" Target="../diagrams/quickStyle39.xml"/></Relationships>
</file>

<file path=ppt/slides/_rels/slide92.xml.rels><?xml version="1.0" encoding="UTF-8" standalone="yes"?>
<Relationships xmlns="http://schemas.openxmlformats.org/package/2006/relationships"><Relationship Id="rId3" Type="http://schemas.openxmlformats.org/officeDocument/2006/relationships/diagramLayout" Target="../diagrams/layout40.xml"/><Relationship Id="rId2" Type="http://schemas.openxmlformats.org/officeDocument/2006/relationships/diagramData" Target="../diagrams/data40.xml"/><Relationship Id="rId1" Type="http://schemas.openxmlformats.org/officeDocument/2006/relationships/slideLayout" Target="../slideLayouts/slideLayout2.xml"/><Relationship Id="rId6" Type="http://schemas.microsoft.com/office/2007/relationships/diagramDrawing" Target="../diagrams/drawing40.xml"/><Relationship Id="rId5" Type="http://schemas.openxmlformats.org/officeDocument/2006/relationships/diagramColors" Target="../diagrams/colors40.xml"/><Relationship Id="rId4" Type="http://schemas.openxmlformats.org/officeDocument/2006/relationships/diagramQuickStyle" Target="../diagrams/quickStyle40.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image" Target="../media/image65.jpg"/><Relationship Id="rId1" Type="http://schemas.openxmlformats.org/officeDocument/2006/relationships/slideLayout" Target="../slideLayouts/slideLayout4.xml"/></Relationships>
</file>

<file path=ppt/slides/_rels/slide96.xml.rels><?xml version="1.0" encoding="UTF-8" standalone="yes"?>
<Relationships xmlns="http://schemas.openxmlformats.org/package/2006/relationships"><Relationship Id="rId2" Type="http://schemas.openxmlformats.org/officeDocument/2006/relationships/image" Target="../media/image66.jpg"/><Relationship Id="rId1" Type="http://schemas.openxmlformats.org/officeDocument/2006/relationships/slideLayout" Target="../slideLayouts/slideLayout4.xml"/></Relationships>
</file>

<file path=ppt/slides/_rels/slide97.xml.rels><?xml version="1.0" encoding="UTF-8" standalone="yes"?>
<Relationships xmlns="http://schemas.openxmlformats.org/package/2006/relationships"><Relationship Id="rId3" Type="http://schemas.openxmlformats.org/officeDocument/2006/relationships/diagramLayout" Target="../diagrams/layout41.xml"/><Relationship Id="rId2" Type="http://schemas.openxmlformats.org/officeDocument/2006/relationships/diagramData" Target="../diagrams/data41.xml"/><Relationship Id="rId1" Type="http://schemas.openxmlformats.org/officeDocument/2006/relationships/slideLayout" Target="../slideLayouts/slideLayout2.xml"/><Relationship Id="rId6" Type="http://schemas.microsoft.com/office/2007/relationships/diagramDrawing" Target="../diagrams/drawing41.xml"/><Relationship Id="rId5" Type="http://schemas.openxmlformats.org/officeDocument/2006/relationships/diagramColors" Target="../diagrams/colors41.xml"/><Relationship Id="rId4" Type="http://schemas.openxmlformats.org/officeDocument/2006/relationships/diagramQuickStyle" Target="../diagrams/quickStyle41.xml"/></Relationships>
</file>

<file path=ppt/slides/_rels/slide98.xml.rels><?xml version="1.0" encoding="UTF-8" standalone="yes"?>
<Relationships xmlns="http://schemas.openxmlformats.org/package/2006/relationships"><Relationship Id="rId2" Type="http://schemas.openxmlformats.org/officeDocument/2006/relationships/image" Target="../media/image72.jpg"/><Relationship Id="rId1" Type="http://schemas.openxmlformats.org/officeDocument/2006/relationships/slideLayout" Target="../slideLayouts/slideLayout4.xml"/></Relationships>
</file>

<file path=ppt/slides/_rels/slide99.xml.rels><?xml version="1.0" encoding="UTF-8" standalone="yes"?>
<Relationships xmlns="http://schemas.openxmlformats.org/package/2006/relationships"><Relationship Id="rId2" Type="http://schemas.openxmlformats.org/officeDocument/2006/relationships/image" Target="../media/image73.jp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9050"/>
            <a:ext cx="12192000" cy="68580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198949385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ítulo 4"/>
          <p:cNvSpPr>
            <a:spLocks noGrp="1"/>
          </p:cNvSpPr>
          <p:nvPr>
            <p:ph type="title"/>
          </p:nvPr>
        </p:nvSpPr>
        <p:spPr/>
        <p:txBody>
          <a:bodyPr>
            <a:normAutofit/>
          </a:bodyPr>
          <a:lstStyle/>
          <a:p>
            <a:pPr algn="ctr"/>
            <a:r>
              <a:rPr lang="es-EC" sz="4400" b="1" i="1" u="sng" dirty="0">
                <a:latin typeface="Book Antiqua" panose="02040602050305030304" pitchFamily="18" charset="0"/>
              </a:rPr>
              <a:t>Importancia.</a:t>
            </a:r>
            <a:endParaRPr lang="es-EC" sz="4400" u="sng" dirty="0"/>
          </a:p>
        </p:txBody>
      </p:sp>
      <p:graphicFrame>
        <p:nvGraphicFramePr>
          <p:cNvPr id="8" name="Marcador de contenido 7"/>
          <p:cNvGraphicFramePr>
            <a:graphicFrameLocks noGrp="1"/>
          </p:cNvGraphicFramePr>
          <p:nvPr>
            <p:ph idx="1"/>
            <p:extLst>
              <p:ext uri="{D42A27DB-BD31-4B8C-83A1-F6EECF244321}">
                <p14:modId xmlns:p14="http://schemas.microsoft.com/office/powerpoint/2010/main" val="1990976975"/>
              </p:ext>
            </p:extLst>
          </p:nvPr>
        </p:nvGraphicFramePr>
        <p:xfrm>
          <a:off x="2589213" y="2133600"/>
          <a:ext cx="8915400" cy="31670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pSp>
        <p:nvGrpSpPr>
          <p:cNvPr id="9" name="Grupo 8"/>
          <p:cNvGrpSpPr/>
          <p:nvPr/>
        </p:nvGrpSpPr>
        <p:grpSpPr>
          <a:xfrm>
            <a:off x="3421649" y="5136573"/>
            <a:ext cx="8082963" cy="772976"/>
            <a:chOff x="832435" y="1976989"/>
            <a:chExt cx="8082963" cy="772976"/>
          </a:xfrm>
          <a:scene3d>
            <a:camera prst="orthographicFront">
              <a:rot lat="0" lon="0" rev="0"/>
            </a:camera>
            <a:lightRig rig="contrasting" dir="t">
              <a:rot lat="0" lon="0" rev="1200000"/>
            </a:lightRig>
          </a:scene3d>
        </p:grpSpPr>
        <p:sp>
          <p:nvSpPr>
            <p:cNvPr id="10" name="Redondear rectángulo de esquina del mismo lado 9"/>
            <p:cNvSpPr/>
            <p:nvPr/>
          </p:nvSpPr>
          <p:spPr>
            <a:xfrm rot="5400000">
              <a:off x="4487429" y="-1678005"/>
              <a:ext cx="772976" cy="8082963"/>
            </a:xfrm>
            <a:prstGeom prst="round2SameRect">
              <a:avLst/>
            </a:prstGeom>
            <a:sp3d contourW="19050" prstMaterial="metal">
              <a:bevelT w="88900" h="203200"/>
              <a:bevelB w="165100" h="254000"/>
            </a:sp3d>
          </p:spPr>
          <p:style>
            <a:lnRef idx="0">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11" name="Redondear rectángulo de esquina del mismo lado 4"/>
            <p:cNvSpPr txBox="1"/>
            <p:nvPr/>
          </p:nvSpPr>
          <p:spPr>
            <a:xfrm>
              <a:off x="832436" y="2014722"/>
              <a:ext cx="8045229" cy="697508"/>
            </a:xfrm>
            <a:prstGeom prst="rect">
              <a:avLst/>
            </a:prstGeom>
            <a:sp3d/>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42240" tIns="12700" rIns="12700" bIns="12700" numCol="1" spcCol="1270" anchor="ctr" anchorCtr="0">
              <a:noAutofit/>
            </a:bodyPr>
            <a:lstStyle/>
            <a:p>
              <a:pPr marL="228600" lvl="1" indent="-228600" defTabSz="889000">
                <a:lnSpc>
                  <a:spcPct val="90000"/>
                </a:lnSpc>
                <a:spcBef>
                  <a:spcPct val="0"/>
                </a:spcBef>
                <a:spcAft>
                  <a:spcPct val="15000"/>
                </a:spcAft>
                <a:buFontTx/>
                <a:buChar char="••"/>
              </a:pPr>
              <a:r>
                <a:rPr lang="es-EC" sz="2200" dirty="0">
                  <a:latin typeface="Book Antiqua" panose="02040602050305030304" pitchFamily="18" charset="0"/>
                </a:rPr>
                <a:t>Reduce la informalidad.</a:t>
              </a:r>
            </a:p>
            <a:p>
              <a:pPr marL="228600" lvl="1" indent="-228600" algn="l" defTabSz="889000">
                <a:lnSpc>
                  <a:spcPct val="90000"/>
                </a:lnSpc>
                <a:spcBef>
                  <a:spcPct val="0"/>
                </a:spcBef>
                <a:spcAft>
                  <a:spcPct val="15000"/>
                </a:spcAft>
                <a:buChar char="••"/>
              </a:pPr>
              <a:endParaRPr lang="es-ES" sz="2000" kern="1200" dirty="0">
                <a:latin typeface="Book Antiqua" panose="02040602050305030304" pitchFamily="18" charset="0"/>
              </a:endParaRPr>
            </a:p>
          </p:txBody>
        </p:sp>
      </p:grpSp>
      <p:grpSp>
        <p:nvGrpSpPr>
          <p:cNvPr id="12" name="Grupo 11"/>
          <p:cNvGrpSpPr/>
          <p:nvPr/>
        </p:nvGrpSpPr>
        <p:grpSpPr>
          <a:xfrm>
            <a:off x="2589213" y="5136572"/>
            <a:ext cx="832436" cy="1198267"/>
            <a:chOff x="1" y="1976986"/>
            <a:chExt cx="832436" cy="1189195"/>
          </a:xfrm>
          <a:scene3d>
            <a:camera prst="orthographicFront">
              <a:rot lat="0" lon="0" rev="0"/>
            </a:camera>
            <a:lightRig rig="contrasting" dir="t">
              <a:rot lat="0" lon="0" rev="1200000"/>
            </a:lightRig>
          </a:scene3d>
        </p:grpSpPr>
        <p:sp>
          <p:nvSpPr>
            <p:cNvPr id="13" name="Cheurón 12"/>
            <p:cNvSpPr/>
            <p:nvPr/>
          </p:nvSpPr>
          <p:spPr>
            <a:xfrm rot="5400000">
              <a:off x="-178379" y="2155366"/>
              <a:ext cx="1189195" cy="832436"/>
            </a:xfrm>
            <a:prstGeom prst="chevron">
              <a:avLst/>
            </a:prstGeom>
            <a:sp3d contourW="19050" prstMaterial="metal">
              <a:bevelT w="88900" h="203200"/>
              <a:bevelB w="165100" h="254000"/>
            </a:sp3d>
          </p:spPr>
          <p:style>
            <a:lnRef idx="0">
              <a:schemeClr val="accent1">
                <a:hueOff val="0"/>
                <a:satOff val="0"/>
                <a:lumOff val="0"/>
                <a:alphaOff val="0"/>
              </a:schemeClr>
            </a:lnRef>
            <a:fillRef idx="1">
              <a:schemeClr val="accent1">
                <a:hueOff val="0"/>
                <a:satOff val="0"/>
                <a:lumOff val="0"/>
                <a:alphaOff val="0"/>
              </a:schemeClr>
            </a:fillRef>
            <a:effectRef idx="2">
              <a:schemeClr val="accent1">
                <a:hueOff val="0"/>
                <a:satOff val="0"/>
                <a:lumOff val="0"/>
                <a:alphaOff val="0"/>
              </a:schemeClr>
            </a:effectRef>
            <a:fontRef idx="minor">
              <a:schemeClr val="lt1"/>
            </a:fontRef>
          </p:style>
        </p:sp>
        <p:sp>
          <p:nvSpPr>
            <p:cNvPr id="14" name="Cheurón 4"/>
            <p:cNvSpPr txBox="1"/>
            <p:nvPr/>
          </p:nvSpPr>
          <p:spPr>
            <a:xfrm>
              <a:off x="1" y="2393204"/>
              <a:ext cx="832436" cy="356759"/>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12065" tIns="12065" rIns="12065" bIns="12065" numCol="1" spcCol="1270" anchor="ctr" anchorCtr="0">
              <a:noAutofit/>
            </a:bodyPr>
            <a:lstStyle/>
            <a:p>
              <a:pPr lvl="0" algn="ctr" defTabSz="844550">
                <a:lnSpc>
                  <a:spcPct val="90000"/>
                </a:lnSpc>
                <a:spcBef>
                  <a:spcPct val="0"/>
                </a:spcBef>
                <a:spcAft>
                  <a:spcPct val="35000"/>
                </a:spcAft>
              </a:pPr>
              <a:endParaRPr lang="es-ES" sz="1900" kern="1200"/>
            </a:p>
          </p:txBody>
        </p:sp>
      </p:grpSp>
    </p:spTree>
    <p:extLst>
      <p:ext uri="{BB962C8B-B14F-4D97-AF65-F5344CB8AC3E}">
        <p14:creationId xmlns:p14="http://schemas.microsoft.com/office/powerpoint/2010/main" val="2553374739"/>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pPr algn="ctr"/>
            <a:r>
              <a:rPr lang="es-EC" sz="4400" b="1" i="1" u="sng" dirty="0">
                <a:latin typeface="Book Antiqua" panose="02040602050305030304" pitchFamily="18" charset="0"/>
              </a:rPr>
              <a:t>Seguro de Accidentes Personales.</a:t>
            </a:r>
          </a:p>
        </p:txBody>
      </p:sp>
      <p:sp>
        <p:nvSpPr>
          <p:cNvPr id="3" name="Marcador de contenido 2"/>
          <p:cNvSpPr>
            <a:spLocks noGrp="1"/>
          </p:cNvSpPr>
          <p:nvPr>
            <p:ph sz="half" idx="1"/>
          </p:nvPr>
        </p:nvSpPr>
        <p:spPr/>
        <p:txBody>
          <a:bodyPr/>
          <a:lstStyle/>
          <a:p>
            <a:pPr algn="just"/>
            <a:endParaRPr lang="es-EC" dirty="0">
              <a:latin typeface="Book Antiqua" panose="02040602050305030304" pitchFamily="18" charset="0"/>
            </a:endParaRPr>
          </a:p>
          <a:p>
            <a:pPr algn="just"/>
            <a:endParaRPr lang="es-EC" dirty="0">
              <a:latin typeface="Book Antiqua" panose="02040602050305030304" pitchFamily="18" charset="0"/>
            </a:endParaRPr>
          </a:p>
          <a:p>
            <a:pPr algn="just"/>
            <a:endParaRPr lang="es-EC" dirty="0">
              <a:latin typeface="Book Antiqua" panose="02040602050305030304" pitchFamily="18" charset="0"/>
            </a:endParaRPr>
          </a:p>
          <a:p>
            <a:pPr algn="just"/>
            <a:r>
              <a:rPr lang="es-EC" dirty="0">
                <a:latin typeface="Book Antiqua" panose="02040602050305030304" pitchFamily="18" charset="0"/>
              </a:rPr>
              <a:t>Cubre riesgos de accidentes que pueden provocar una incapacidad o una enfermedad.</a:t>
            </a:r>
          </a:p>
        </p:txBody>
      </p:sp>
      <p:pic>
        <p:nvPicPr>
          <p:cNvPr id="5" name="Marcador de contenido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7212879" y="2246811"/>
            <a:ext cx="4099555" cy="3540036"/>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351931536"/>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pPr algn="ctr"/>
            <a:r>
              <a:rPr lang="es-EC" sz="4400" b="1" i="1" u="sng" dirty="0">
                <a:latin typeface="Book Antiqua" panose="02040602050305030304" pitchFamily="18" charset="0"/>
              </a:rPr>
              <a:t>Seguros Laborales.</a:t>
            </a:r>
          </a:p>
        </p:txBody>
      </p:sp>
      <p:pic>
        <p:nvPicPr>
          <p:cNvPr id="5" name="Marcador de contenido 4"/>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2592924" y="2126222"/>
            <a:ext cx="3748074" cy="3708812"/>
          </a:xfrm>
          <a:prstGeom prst="rect">
            <a:avLst/>
          </a:prstGeom>
          <a:ln>
            <a:noFill/>
          </a:ln>
          <a:effectLst>
            <a:outerShdw blurRad="292100" dist="139700" dir="2700000" algn="tl" rotWithShape="0">
              <a:srgbClr val="333333">
                <a:alpha val="65000"/>
              </a:srgbClr>
            </a:outerShdw>
          </a:effectLst>
        </p:spPr>
      </p:pic>
      <p:sp>
        <p:nvSpPr>
          <p:cNvPr id="4" name="Marcador de contenido 3"/>
          <p:cNvSpPr>
            <a:spLocks noGrp="1"/>
          </p:cNvSpPr>
          <p:nvPr>
            <p:ph sz="half" idx="2"/>
          </p:nvPr>
        </p:nvSpPr>
        <p:spPr>
          <a:xfrm>
            <a:off x="7190747" y="2396386"/>
            <a:ext cx="4313864" cy="3777622"/>
          </a:xfrm>
        </p:spPr>
        <p:txBody>
          <a:bodyPr/>
          <a:lstStyle/>
          <a:p>
            <a:endParaRPr lang="es-EC" dirty="0">
              <a:latin typeface="Book Antiqua" panose="02040602050305030304" pitchFamily="18" charset="0"/>
            </a:endParaRPr>
          </a:p>
          <a:p>
            <a:endParaRPr lang="es-EC" dirty="0">
              <a:latin typeface="Book Antiqua" panose="02040602050305030304" pitchFamily="18" charset="0"/>
            </a:endParaRPr>
          </a:p>
          <a:p>
            <a:r>
              <a:rPr lang="es-EC" dirty="0">
                <a:latin typeface="Book Antiqua" panose="02040602050305030304" pitchFamily="18" charset="0"/>
              </a:rPr>
              <a:t>Abarca riesgos de accidentes laborales como por desastres naturales, humanos, maternidad, vejez, </a:t>
            </a:r>
          </a:p>
        </p:txBody>
      </p:sp>
    </p:spTree>
    <p:extLst>
      <p:ext uri="{BB962C8B-B14F-4D97-AF65-F5344CB8AC3E}">
        <p14:creationId xmlns:p14="http://schemas.microsoft.com/office/powerpoint/2010/main" val="2104940957"/>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Título 3"/>
          <p:cNvSpPr>
            <a:spLocks noGrp="1"/>
          </p:cNvSpPr>
          <p:nvPr>
            <p:ph type="ctrTitle"/>
          </p:nvPr>
        </p:nvSpPr>
        <p:spPr>
          <a:xfrm>
            <a:off x="277089" y="125908"/>
            <a:ext cx="8043952" cy="2262781"/>
          </a:xfrm>
        </p:spPr>
        <p:txBody>
          <a:bodyPr>
            <a:normAutofit fontScale="90000"/>
          </a:bodyPr>
          <a:lstStyle/>
          <a:p>
            <a:r>
              <a:rPr lang="es-EC" b="1" i="1" u="sng" dirty="0">
                <a:latin typeface="Book Antiqua" panose="02040602050305030304" pitchFamily="18" charset="0"/>
              </a:rPr>
              <a:t>6. Estrategias para mejorar el bienestar económico. </a:t>
            </a:r>
          </a:p>
        </p:txBody>
      </p:sp>
    </p:spTree>
    <p:extLst>
      <p:ext uri="{BB962C8B-B14F-4D97-AF65-F5344CB8AC3E}">
        <p14:creationId xmlns:p14="http://schemas.microsoft.com/office/powerpoint/2010/main" val="1385226973"/>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pPr algn="ctr"/>
            <a:r>
              <a:rPr lang="es-EC" sz="4400" b="1" i="1" u="sng" dirty="0">
                <a:latin typeface="Book Antiqua" panose="02040602050305030304" pitchFamily="18" charset="0"/>
              </a:rPr>
              <a:t>Cambia tu Mentalidad.</a:t>
            </a:r>
            <a:br>
              <a:rPr lang="es-EC" dirty="0"/>
            </a:br>
            <a:endParaRPr lang="es-EC" dirty="0"/>
          </a:p>
        </p:txBody>
      </p:sp>
      <p:sp>
        <p:nvSpPr>
          <p:cNvPr id="4" name="Marcador de contenido 3"/>
          <p:cNvSpPr>
            <a:spLocks noGrp="1"/>
          </p:cNvSpPr>
          <p:nvPr>
            <p:ph sz="half" idx="1"/>
          </p:nvPr>
        </p:nvSpPr>
        <p:spPr/>
        <p:txBody>
          <a:bodyPr/>
          <a:lstStyle/>
          <a:p>
            <a:pPr algn="just"/>
            <a:endParaRPr lang="es-EC" dirty="0">
              <a:latin typeface="Book Antiqua" panose="02040602050305030304" pitchFamily="18" charset="0"/>
            </a:endParaRPr>
          </a:p>
          <a:p>
            <a:pPr algn="just"/>
            <a:r>
              <a:rPr lang="es-EC" dirty="0">
                <a:latin typeface="Book Antiqua" panose="02040602050305030304" pitchFamily="18" charset="0"/>
              </a:rPr>
              <a:t>La mente cumple un papel decisivo para alcanzar un logro o un fracaso. Se tiene que cambiar la mentalidad a una de éxito, alcanzar un balance emocional y encaminar el enfoque al un objetivo claro.  Preferiblemente ponerse objetivos cortos diarios para no vivir angustiado por el futuro.</a:t>
            </a:r>
          </a:p>
        </p:txBody>
      </p:sp>
      <p:pic>
        <p:nvPicPr>
          <p:cNvPr id="6" name="Marcador de contenido 5"/>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7252855" y="2133600"/>
            <a:ext cx="4094018" cy="3777622"/>
          </a:xfrm>
          <a:prstGeom prst="rect">
            <a:avLst/>
          </a:prstGeom>
          <a:ln w="889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val="2312284056"/>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2589213" y="387198"/>
            <a:ext cx="8911687" cy="1280890"/>
          </a:xfrm>
        </p:spPr>
        <p:txBody>
          <a:bodyPr>
            <a:normAutofit fontScale="90000"/>
          </a:bodyPr>
          <a:lstStyle/>
          <a:p>
            <a:pPr algn="ctr"/>
            <a:r>
              <a:rPr lang="es-EC" sz="4900" b="1" i="1" u="sng" dirty="0">
                <a:latin typeface="Book Antiqua" panose="02040602050305030304" pitchFamily="18" charset="0"/>
              </a:rPr>
              <a:t>Prepara tu presupuesto personal de ingresos y gastos.</a:t>
            </a:r>
            <a:br>
              <a:rPr lang="es-EC" b="1" dirty="0"/>
            </a:br>
            <a:endParaRPr lang="es-EC" dirty="0"/>
          </a:p>
        </p:txBody>
      </p:sp>
      <p:pic>
        <p:nvPicPr>
          <p:cNvPr id="6" name="Marcador de contenido 5"/>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2589213" y="2126222"/>
            <a:ext cx="4313237" cy="3777622"/>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
        <p:nvSpPr>
          <p:cNvPr id="5" name="Marcador de contenido 4"/>
          <p:cNvSpPr>
            <a:spLocks noGrp="1"/>
          </p:cNvSpPr>
          <p:nvPr>
            <p:ph sz="half" idx="2"/>
          </p:nvPr>
        </p:nvSpPr>
        <p:spPr>
          <a:xfrm>
            <a:off x="7187036" y="1939186"/>
            <a:ext cx="4313864" cy="3777622"/>
          </a:xfrm>
        </p:spPr>
        <p:txBody>
          <a:bodyPr/>
          <a:lstStyle/>
          <a:p>
            <a:endParaRPr lang="es-EC" dirty="0"/>
          </a:p>
          <a:p>
            <a:endParaRPr lang="es-EC" dirty="0"/>
          </a:p>
          <a:p>
            <a:pPr algn="just"/>
            <a:r>
              <a:rPr lang="es-EC" dirty="0">
                <a:latin typeface="Book Antiqua" panose="02040602050305030304" pitchFamily="18" charset="0"/>
              </a:rPr>
              <a:t>Una buena estrategia es preparar un presupuesto mensual por un tiempo mínimo de un año.  </a:t>
            </a:r>
          </a:p>
          <a:p>
            <a:pPr algn="just"/>
            <a:r>
              <a:rPr lang="es-EC" dirty="0">
                <a:latin typeface="Book Antiqua" panose="02040602050305030304" pitchFamily="18" charset="0"/>
              </a:rPr>
              <a:t>Realizar ajustes conforme vaya transcurriendo el tiempo.</a:t>
            </a:r>
          </a:p>
          <a:p>
            <a:pPr algn="just"/>
            <a:r>
              <a:rPr lang="es-EC" dirty="0">
                <a:latin typeface="Book Antiqua" panose="02040602050305030304" pitchFamily="18" charset="0"/>
              </a:rPr>
              <a:t>Tomar en cuenta que los gastos no deben sobrepasar los ingresos</a:t>
            </a:r>
            <a:r>
              <a:rPr lang="es-EC" dirty="0"/>
              <a:t>.</a:t>
            </a:r>
          </a:p>
          <a:p>
            <a:endParaRPr lang="es-EC" dirty="0"/>
          </a:p>
        </p:txBody>
      </p:sp>
    </p:spTree>
    <p:extLst>
      <p:ext uri="{BB962C8B-B14F-4D97-AF65-F5344CB8AC3E}">
        <p14:creationId xmlns:p14="http://schemas.microsoft.com/office/powerpoint/2010/main" val="1079795185"/>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pPr algn="ctr"/>
            <a:r>
              <a:rPr lang="es-EC" sz="4400" b="1" i="1" u="sng" dirty="0">
                <a:latin typeface="Book Antiqua" panose="02040602050305030304" pitchFamily="18" charset="0"/>
              </a:rPr>
              <a:t>Cumple tu presupuesto.</a:t>
            </a:r>
            <a:br>
              <a:rPr lang="es-EC" b="1" dirty="0"/>
            </a:br>
            <a:endParaRPr lang="es-EC" dirty="0"/>
          </a:p>
        </p:txBody>
      </p:sp>
      <p:sp>
        <p:nvSpPr>
          <p:cNvPr id="4" name="Marcador de contenido 3"/>
          <p:cNvSpPr>
            <a:spLocks noGrp="1"/>
          </p:cNvSpPr>
          <p:nvPr>
            <p:ph sz="half" idx="1"/>
          </p:nvPr>
        </p:nvSpPr>
        <p:spPr>
          <a:xfrm>
            <a:off x="2592924" y="2486891"/>
            <a:ext cx="4313864" cy="3777622"/>
          </a:xfrm>
        </p:spPr>
        <p:txBody>
          <a:bodyPr>
            <a:normAutofit/>
          </a:bodyPr>
          <a:lstStyle/>
          <a:p>
            <a:pPr algn="just"/>
            <a:endParaRPr lang="es-EC" dirty="0">
              <a:latin typeface="Book Antiqua" panose="02040602050305030304" pitchFamily="18" charset="0"/>
            </a:endParaRPr>
          </a:p>
          <a:p>
            <a:pPr algn="just"/>
            <a:endParaRPr lang="es-EC" dirty="0">
              <a:latin typeface="Book Antiqua" panose="02040602050305030304" pitchFamily="18" charset="0"/>
            </a:endParaRPr>
          </a:p>
          <a:p>
            <a:pPr algn="just"/>
            <a:r>
              <a:rPr lang="es-EC" dirty="0">
                <a:latin typeface="Book Antiqua" panose="02040602050305030304" pitchFamily="18" charset="0"/>
              </a:rPr>
              <a:t>Es importante plantearse un objetivo posible. Si es que se ven muy difíciles de cumplir realizar los ajustes necesarios y cumplir con el presupuesto..</a:t>
            </a:r>
          </a:p>
        </p:txBody>
      </p:sp>
      <p:pic>
        <p:nvPicPr>
          <p:cNvPr id="6" name="Marcador de contenido 5"/>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7158447" y="2133600"/>
            <a:ext cx="3944982" cy="377762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4127461870"/>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pPr algn="ctr"/>
            <a:r>
              <a:rPr lang="es-EC" sz="4400" b="1" i="1" u="sng" dirty="0">
                <a:latin typeface="Book Antiqua" panose="02040602050305030304" pitchFamily="18" charset="0"/>
              </a:rPr>
              <a:t>Crea tu Fondo de Emergencias.</a:t>
            </a:r>
            <a:endParaRPr lang="es-EC" sz="4400" i="1" u="sng" dirty="0">
              <a:latin typeface="Book Antiqua" panose="02040602050305030304" pitchFamily="18" charset="0"/>
            </a:endParaRPr>
          </a:p>
        </p:txBody>
      </p:sp>
      <p:pic>
        <p:nvPicPr>
          <p:cNvPr id="8" name="Marcador de contenido 7"/>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2592924" y="2126222"/>
            <a:ext cx="3957660" cy="3777622"/>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
        <p:nvSpPr>
          <p:cNvPr id="5" name="Marcador de contenido 4"/>
          <p:cNvSpPr>
            <a:spLocks noGrp="1"/>
          </p:cNvSpPr>
          <p:nvPr>
            <p:ph sz="half" idx="2"/>
          </p:nvPr>
        </p:nvSpPr>
        <p:spPr/>
        <p:txBody>
          <a:bodyPr/>
          <a:lstStyle/>
          <a:p>
            <a:pPr algn="just"/>
            <a:endParaRPr lang="es-EC" dirty="0">
              <a:latin typeface="Book Antiqua" panose="02040602050305030304" pitchFamily="18" charset="0"/>
            </a:endParaRPr>
          </a:p>
          <a:p>
            <a:pPr algn="just"/>
            <a:endParaRPr lang="es-EC" dirty="0">
              <a:latin typeface="Book Antiqua" panose="02040602050305030304" pitchFamily="18" charset="0"/>
            </a:endParaRPr>
          </a:p>
          <a:p>
            <a:pPr algn="just"/>
            <a:r>
              <a:rPr lang="es-EC" dirty="0">
                <a:latin typeface="Book Antiqua" panose="02040602050305030304" pitchFamily="18" charset="0"/>
              </a:rPr>
              <a:t>Una buena estrategia es iniciar un fondo de emergencia de entre 3 y 6 meses por si algún acontecimiento pueda ocurrir</a:t>
            </a:r>
          </a:p>
        </p:txBody>
      </p:sp>
    </p:spTree>
    <p:extLst>
      <p:ext uri="{BB962C8B-B14F-4D97-AF65-F5344CB8AC3E}">
        <p14:creationId xmlns:p14="http://schemas.microsoft.com/office/powerpoint/2010/main" val="947150197"/>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pPr algn="ctr"/>
            <a:r>
              <a:rPr lang="es-EC" sz="4400" b="1" i="1" u="sng" dirty="0">
                <a:latin typeface="Book Antiqua" panose="02040602050305030304" pitchFamily="18" charset="0"/>
              </a:rPr>
              <a:t>Reduce tus gastos.</a:t>
            </a:r>
            <a:br>
              <a:rPr lang="es-EC" b="1" dirty="0"/>
            </a:br>
            <a:endParaRPr lang="es-EC" dirty="0"/>
          </a:p>
        </p:txBody>
      </p:sp>
      <p:sp>
        <p:nvSpPr>
          <p:cNvPr id="5" name="Marcador de contenido 4"/>
          <p:cNvSpPr>
            <a:spLocks noGrp="1"/>
          </p:cNvSpPr>
          <p:nvPr>
            <p:ph sz="half" idx="1"/>
          </p:nvPr>
        </p:nvSpPr>
        <p:spPr>
          <a:xfrm>
            <a:off x="2592924" y="2209800"/>
            <a:ext cx="4313864" cy="3777622"/>
          </a:xfrm>
        </p:spPr>
        <p:txBody>
          <a:bodyPr/>
          <a:lstStyle/>
          <a:p>
            <a:endParaRPr lang="es-EC" dirty="0"/>
          </a:p>
          <a:p>
            <a:pPr marL="0" indent="0">
              <a:buNone/>
            </a:pPr>
            <a:endParaRPr lang="es-EC" dirty="0"/>
          </a:p>
          <a:p>
            <a:pPr algn="just"/>
            <a:r>
              <a:rPr lang="es-EC" dirty="0">
                <a:latin typeface="Book Antiqua" panose="02040602050305030304" pitchFamily="18" charset="0"/>
              </a:rPr>
              <a:t>Es importante priorizar los gastos y tratar de evitar gastos innecesarios. Es bueno tener ciertos gastos pero nunca permitir que excedan lo necesario. </a:t>
            </a:r>
          </a:p>
        </p:txBody>
      </p:sp>
      <p:pic>
        <p:nvPicPr>
          <p:cNvPr id="7" name="Marcador de contenido 6"/>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7191375" y="2133600"/>
            <a:ext cx="3925116" cy="3777622"/>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4070523111"/>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2592924" y="532670"/>
            <a:ext cx="8911687" cy="1280890"/>
          </a:xfrm>
        </p:spPr>
        <p:txBody>
          <a:bodyPr>
            <a:normAutofit fontScale="90000"/>
          </a:bodyPr>
          <a:lstStyle/>
          <a:p>
            <a:pPr algn="ctr"/>
            <a:r>
              <a:rPr lang="es-EC" sz="4900" b="1" i="1" u="sng" dirty="0">
                <a:latin typeface="Book Antiqua" panose="02040602050305030304" pitchFamily="18" charset="0"/>
              </a:rPr>
              <a:t>Prepara tus estados financieros personales.</a:t>
            </a:r>
            <a:br>
              <a:rPr lang="es-EC" b="1" dirty="0"/>
            </a:br>
            <a:endParaRPr lang="es-EC" dirty="0"/>
          </a:p>
        </p:txBody>
      </p:sp>
      <p:pic>
        <p:nvPicPr>
          <p:cNvPr id="6" name="Marcador de contenido 5"/>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2589213" y="2126222"/>
            <a:ext cx="4313237" cy="377762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5" name="Marcador de contenido 4"/>
          <p:cNvSpPr>
            <a:spLocks noGrp="1"/>
          </p:cNvSpPr>
          <p:nvPr>
            <p:ph sz="half" idx="2"/>
          </p:nvPr>
        </p:nvSpPr>
        <p:spPr>
          <a:xfrm>
            <a:off x="7190747" y="1861600"/>
            <a:ext cx="4313864" cy="3777622"/>
          </a:xfrm>
        </p:spPr>
        <p:txBody>
          <a:bodyPr/>
          <a:lstStyle/>
          <a:p>
            <a:pPr algn="just"/>
            <a:endParaRPr lang="es-EC" dirty="0">
              <a:latin typeface="Book Antiqua" panose="02040602050305030304" pitchFamily="18" charset="0"/>
            </a:endParaRPr>
          </a:p>
          <a:p>
            <a:pPr algn="just"/>
            <a:endParaRPr lang="es-EC" dirty="0">
              <a:latin typeface="Book Antiqua" panose="02040602050305030304" pitchFamily="18" charset="0"/>
            </a:endParaRPr>
          </a:p>
          <a:p>
            <a:pPr algn="just"/>
            <a:endParaRPr lang="es-EC" dirty="0">
              <a:latin typeface="Book Antiqua" panose="02040602050305030304" pitchFamily="18" charset="0"/>
            </a:endParaRPr>
          </a:p>
          <a:p>
            <a:pPr algn="just"/>
            <a:r>
              <a:rPr lang="es-EC" dirty="0">
                <a:latin typeface="Book Antiqua" panose="02040602050305030304" pitchFamily="18" charset="0"/>
              </a:rPr>
              <a:t>Tener en cuenta el presupuesto actual permitirá plantear metas y revisar los progresos que va adquiriendo con el tiempo.</a:t>
            </a:r>
          </a:p>
        </p:txBody>
      </p:sp>
    </p:spTree>
    <p:extLst>
      <p:ext uri="{BB962C8B-B14F-4D97-AF65-F5344CB8AC3E}">
        <p14:creationId xmlns:p14="http://schemas.microsoft.com/office/powerpoint/2010/main" val="1376660556"/>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pPr algn="ctr"/>
            <a:r>
              <a:rPr lang="es-EC" sz="4400" b="1" i="1" u="sng" dirty="0">
                <a:latin typeface="Book Antiqua" panose="02040602050305030304" pitchFamily="18" charset="0"/>
              </a:rPr>
              <a:t>Incrementa tus ingresos.</a:t>
            </a:r>
            <a:br>
              <a:rPr lang="es-EC" b="1" dirty="0"/>
            </a:br>
            <a:endParaRPr lang="es-EC" dirty="0"/>
          </a:p>
        </p:txBody>
      </p:sp>
      <p:sp>
        <p:nvSpPr>
          <p:cNvPr id="4" name="Marcador de contenido 3"/>
          <p:cNvSpPr>
            <a:spLocks noGrp="1"/>
          </p:cNvSpPr>
          <p:nvPr>
            <p:ph sz="half" idx="1"/>
          </p:nvPr>
        </p:nvSpPr>
        <p:spPr>
          <a:xfrm>
            <a:off x="2592924" y="1905000"/>
            <a:ext cx="4313864" cy="3777622"/>
          </a:xfrm>
        </p:spPr>
        <p:txBody>
          <a:bodyPr/>
          <a:lstStyle/>
          <a:p>
            <a:pPr algn="just"/>
            <a:endParaRPr lang="es-EC" dirty="0">
              <a:latin typeface="Book Antiqua" panose="02040602050305030304" pitchFamily="18" charset="0"/>
            </a:endParaRPr>
          </a:p>
          <a:p>
            <a:pPr algn="just"/>
            <a:endParaRPr lang="es-EC" dirty="0">
              <a:latin typeface="Book Antiqua" panose="02040602050305030304" pitchFamily="18" charset="0"/>
            </a:endParaRPr>
          </a:p>
          <a:p>
            <a:pPr algn="just"/>
            <a:r>
              <a:rPr lang="es-EC" dirty="0">
                <a:latin typeface="Book Antiqua" panose="02040602050305030304" pitchFamily="18" charset="0"/>
              </a:rPr>
              <a:t>Buscar ingresos adicionales con una actividad extra, horas adicionales o ascensos siempre será una oportunidad para alcanzar con mayor rapidez los objetivos. También puedes llevar a cabo un emprendimiento como crear tu propio negocio.</a:t>
            </a:r>
          </a:p>
        </p:txBody>
      </p:sp>
      <p:pic>
        <p:nvPicPr>
          <p:cNvPr id="6" name="Marcador de contenido 5"/>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7276011" y="2133599"/>
            <a:ext cx="3968417" cy="377762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229940768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pPr algn="ctr"/>
            <a:r>
              <a:rPr lang="es-EC" sz="4400" b="1" i="1" u="sng" dirty="0">
                <a:latin typeface="Book Antiqua" panose="02040602050305030304" pitchFamily="18" charset="0"/>
              </a:rPr>
              <a:t>Beneficios.</a:t>
            </a:r>
          </a:p>
        </p:txBody>
      </p:sp>
      <p:sp>
        <p:nvSpPr>
          <p:cNvPr id="3" name="Marcador de contenido 2"/>
          <p:cNvSpPr>
            <a:spLocks noGrp="1"/>
          </p:cNvSpPr>
          <p:nvPr>
            <p:ph idx="1"/>
          </p:nvPr>
        </p:nvSpPr>
        <p:spPr/>
        <p:txBody>
          <a:bodyPr>
            <a:normAutofit/>
          </a:bodyPr>
          <a:lstStyle/>
          <a:p>
            <a:pPr>
              <a:buClr>
                <a:schemeClr val="accent1">
                  <a:lumMod val="75000"/>
                </a:schemeClr>
              </a:buClr>
            </a:pPr>
            <a:r>
              <a:rPr lang="es-EC" sz="2200" dirty="0">
                <a:latin typeface="Book Antiqua" panose="02040602050305030304" pitchFamily="18" charset="0"/>
              </a:rPr>
              <a:t>Capta inversiones en beneficio de la economía del país.</a:t>
            </a:r>
          </a:p>
          <a:p>
            <a:pPr>
              <a:buClr>
                <a:schemeClr val="accent1">
                  <a:lumMod val="75000"/>
                </a:schemeClr>
              </a:buClr>
            </a:pPr>
            <a:r>
              <a:rPr lang="es-EC" sz="2200" dirty="0">
                <a:latin typeface="Book Antiqua" panose="02040602050305030304" pitchFamily="18" charset="0"/>
              </a:rPr>
              <a:t>Incrementa economía formal.</a:t>
            </a:r>
          </a:p>
          <a:p>
            <a:pPr>
              <a:buClr>
                <a:schemeClr val="accent1">
                  <a:lumMod val="75000"/>
                </a:schemeClr>
              </a:buClr>
            </a:pPr>
            <a:r>
              <a:rPr lang="es-EC" sz="2200" dirty="0">
                <a:latin typeface="Book Antiqua" panose="02040602050305030304" pitchFamily="18" charset="0"/>
              </a:rPr>
              <a:t>Reduce riesgos y costos bancarios.</a:t>
            </a:r>
          </a:p>
          <a:p>
            <a:pPr>
              <a:buClr>
                <a:schemeClr val="accent1">
                  <a:lumMod val="75000"/>
                </a:schemeClr>
              </a:buClr>
            </a:pPr>
            <a:r>
              <a:rPr lang="es-EC" sz="2200" dirty="0">
                <a:latin typeface="Book Antiqua" panose="02040602050305030304" pitchFamily="18" charset="0"/>
              </a:rPr>
              <a:t>Fomenta la creación de empleo.</a:t>
            </a:r>
          </a:p>
          <a:p>
            <a:pPr>
              <a:buClr>
                <a:schemeClr val="accent1">
                  <a:lumMod val="75000"/>
                </a:schemeClr>
              </a:buClr>
            </a:pPr>
            <a:r>
              <a:rPr lang="es-EC" sz="2200" dirty="0">
                <a:latin typeface="Book Antiqua" panose="02040602050305030304" pitchFamily="18" charset="0"/>
              </a:rPr>
              <a:t>Inducir a la estabilidad financiera.</a:t>
            </a:r>
          </a:p>
          <a:p>
            <a:pPr>
              <a:buClr>
                <a:schemeClr val="accent1">
                  <a:lumMod val="75000"/>
                </a:schemeClr>
              </a:buClr>
            </a:pPr>
            <a:r>
              <a:rPr lang="es-EC" sz="2200" dirty="0">
                <a:latin typeface="Book Antiqua" panose="02040602050305030304" pitchFamily="18" charset="0"/>
              </a:rPr>
              <a:t>Reducir la pobreza y las desigualdades.</a:t>
            </a:r>
          </a:p>
        </p:txBody>
      </p:sp>
    </p:spTree>
    <p:extLst>
      <p:ext uri="{BB962C8B-B14F-4D97-AF65-F5344CB8AC3E}">
        <p14:creationId xmlns:p14="http://schemas.microsoft.com/office/powerpoint/2010/main" val="13398199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a 3"/>
          <p:cNvGraphicFramePr/>
          <p:nvPr>
            <p:extLst>
              <p:ext uri="{D42A27DB-BD31-4B8C-83A1-F6EECF244321}">
                <p14:modId xmlns:p14="http://schemas.microsoft.com/office/powerpoint/2010/main" val="2159272064"/>
              </p:ext>
            </p:extLst>
          </p:nvPr>
        </p:nvGraphicFramePr>
        <p:xfrm>
          <a:off x="3402873" y="1907176"/>
          <a:ext cx="8101739" cy="418011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Título 1"/>
          <p:cNvSpPr>
            <a:spLocks noGrp="1"/>
          </p:cNvSpPr>
          <p:nvPr>
            <p:ph type="title"/>
          </p:nvPr>
        </p:nvSpPr>
        <p:spPr>
          <a:xfrm>
            <a:off x="2589213" y="660715"/>
            <a:ext cx="8326438" cy="976312"/>
          </a:xfrm>
        </p:spPr>
        <p:txBody>
          <a:bodyPr>
            <a:noAutofit/>
          </a:bodyPr>
          <a:lstStyle/>
          <a:p>
            <a:pPr algn="ctr"/>
            <a:r>
              <a:rPr lang="es-EC" sz="4400" b="1" i="1" u="sng" dirty="0">
                <a:latin typeface="Book Antiqua" panose="02040602050305030304" pitchFamily="18" charset="0"/>
              </a:rPr>
              <a:t>3.- Educación Financiera.</a:t>
            </a:r>
            <a:endParaRPr lang="es-EC" sz="4400" dirty="0"/>
          </a:p>
        </p:txBody>
      </p:sp>
      <p:sp>
        <p:nvSpPr>
          <p:cNvPr id="3" name="Marcador de contenido 2"/>
          <p:cNvSpPr>
            <a:spLocks noGrp="1"/>
          </p:cNvSpPr>
          <p:nvPr>
            <p:ph idx="1"/>
          </p:nvPr>
        </p:nvSpPr>
        <p:spPr>
          <a:xfrm>
            <a:off x="5956663" y="446088"/>
            <a:ext cx="5547949" cy="5414963"/>
          </a:xfrm>
        </p:spPr>
        <p:txBody>
          <a:bodyPr/>
          <a:lstStyle/>
          <a:p>
            <a:pPr marL="0" indent="0">
              <a:buNone/>
            </a:pPr>
            <a:endParaRPr lang="es-EC" dirty="0"/>
          </a:p>
          <a:p>
            <a:pPr marL="0" indent="0">
              <a:buNone/>
            </a:pPr>
            <a:endParaRPr lang="es-EC" dirty="0"/>
          </a:p>
          <a:p>
            <a:pPr marL="0" indent="0">
              <a:buNone/>
            </a:pPr>
            <a:endParaRPr lang="es-EC" dirty="0"/>
          </a:p>
          <a:p>
            <a:pPr marL="0" indent="0">
              <a:buNone/>
            </a:pPr>
            <a:endParaRPr lang="es-EC" dirty="0"/>
          </a:p>
          <a:p>
            <a:pPr marL="0" indent="0">
              <a:buNone/>
            </a:pPr>
            <a:endParaRPr lang="es-EC" dirty="0"/>
          </a:p>
          <a:p>
            <a:pPr marL="0" indent="0">
              <a:buNone/>
            </a:pPr>
            <a:endParaRPr lang="es-EC" dirty="0"/>
          </a:p>
          <a:p>
            <a:pPr marL="0" indent="0">
              <a:buNone/>
            </a:pPr>
            <a:endParaRPr lang="es-EC" dirty="0"/>
          </a:p>
          <a:p>
            <a:pPr marL="0" indent="0">
              <a:buNone/>
            </a:pPr>
            <a:endParaRPr lang="es-EC" dirty="0"/>
          </a:p>
          <a:p>
            <a:pPr marL="0" indent="0">
              <a:buNone/>
            </a:pPr>
            <a:endParaRPr lang="es-EC" dirty="0"/>
          </a:p>
        </p:txBody>
      </p:sp>
      <p:sp>
        <p:nvSpPr>
          <p:cNvPr id="6" name="Marcador de texto 5"/>
          <p:cNvSpPr>
            <a:spLocks noGrp="1"/>
          </p:cNvSpPr>
          <p:nvPr>
            <p:ph type="body" sz="half" idx="2"/>
          </p:nvPr>
        </p:nvSpPr>
        <p:spPr>
          <a:xfrm>
            <a:off x="2589213" y="3174273"/>
            <a:ext cx="4868862" cy="2416629"/>
          </a:xfrm>
        </p:spPr>
        <p:txBody>
          <a:bodyPr>
            <a:normAutofit fontScale="77500" lnSpcReduction="20000"/>
          </a:bodyPr>
          <a:lstStyle/>
          <a:p>
            <a:pPr algn="ctr">
              <a:lnSpc>
                <a:spcPct val="120000"/>
              </a:lnSpc>
            </a:pPr>
            <a:r>
              <a:rPr lang="es-EC" dirty="0"/>
              <a:t>                         </a:t>
            </a:r>
            <a:r>
              <a:rPr lang="es-EC" sz="2200" dirty="0">
                <a:latin typeface="Book Antiqua" panose="02040602050305030304" pitchFamily="18" charset="0"/>
              </a:rPr>
              <a:t>Cualquier persona.			</a:t>
            </a:r>
          </a:p>
          <a:p>
            <a:pPr algn="ctr">
              <a:lnSpc>
                <a:spcPct val="120000"/>
              </a:lnSpc>
            </a:pPr>
            <a:r>
              <a:rPr lang="es-EC" sz="2200" dirty="0">
                <a:latin typeface="Book Antiqua" panose="02040602050305030304" pitchFamily="18" charset="0"/>
              </a:rPr>
              <a:t>Cualquier edad</a:t>
            </a:r>
            <a:r>
              <a:rPr lang="es-EC" dirty="0"/>
              <a:t>.</a:t>
            </a:r>
          </a:p>
          <a:p>
            <a:endParaRPr lang="es-EC" dirty="0"/>
          </a:p>
          <a:p>
            <a:endParaRPr lang="es-EC" dirty="0"/>
          </a:p>
          <a:p>
            <a:r>
              <a:rPr lang="es-EC" dirty="0"/>
              <a:t>				 	              		     						              				                                                 </a:t>
            </a:r>
            <a:r>
              <a:rPr lang="es-EC" sz="2400" dirty="0">
                <a:solidFill>
                  <a:schemeClr val="bg1"/>
                </a:solidFill>
                <a:latin typeface="Book Antiqua" panose="02040602050305030304" pitchFamily="18" charset="0"/>
              </a:rPr>
              <a:t>F    				                                      							 Funcionamiento 						        financiero</a:t>
            </a:r>
            <a:r>
              <a:rPr lang="es-EC" dirty="0"/>
              <a:t>.</a:t>
            </a:r>
          </a:p>
        </p:txBody>
      </p:sp>
    </p:spTree>
    <p:extLst>
      <p:ext uri="{BB962C8B-B14F-4D97-AF65-F5344CB8AC3E}">
        <p14:creationId xmlns:p14="http://schemas.microsoft.com/office/powerpoint/2010/main" val="423332947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Autofit/>
          </a:bodyPr>
          <a:lstStyle/>
          <a:p>
            <a:pPr algn="ctr"/>
            <a:r>
              <a:rPr lang="es-EC" sz="4400" b="1" i="1" u="sng" dirty="0">
                <a:latin typeface="Book Antiqua" panose="02040602050305030304" pitchFamily="18" charset="0"/>
              </a:rPr>
              <a:t>Educación financiera práctica. </a:t>
            </a:r>
          </a:p>
        </p:txBody>
      </p:sp>
      <p:sp>
        <p:nvSpPr>
          <p:cNvPr id="3" name="Marcador de contenido 2"/>
          <p:cNvSpPr>
            <a:spLocks noGrp="1"/>
          </p:cNvSpPr>
          <p:nvPr>
            <p:ph idx="1"/>
          </p:nvPr>
        </p:nvSpPr>
        <p:spPr/>
        <p:txBody>
          <a:bodyPr>
            <a:normAutofit/>
          </a:bodyPr>
          <a:lstStyle/>
          <a:p>
            <a:pPr marL="0" indent="0">
              <a:buNone/>
            </a:pPr>
            <a:r>
              <a:rPr lang="es-EC" sz="2200" dirty="0">
                <a:latin typeface="Book Antiqua" panose="02040602050305030304" pitchFamily="18" charset="0"/>
              </a:rPr>
              <a:t>Es determinada por 5 palabras:</a:t>
            </a:r>
          </a:p>
          <a:p>
            <a:r>
              <a:rPr lang="es-EC" sz="2200" dirty="0">
                <a:latin typeface="Book Antiqua" panose="02040602050305030304" pitchFamily="18" charset="0"/>
              </a:rPr>
              <a:t>Ingreso.</a:t>
            </a:r>
          </a:p>
          <a:p>
            <a:r>
              <a:rPr lang="es-EC" sz="2200" dirty="0">
                <a:latin typeface="Book Antiqua" panose="02040602050305030304" pitchFamily="18" charset="0"/>
              </a:rPr>
              <a:t>Ahorro.</a:t>
            </a:r>
          </a:p>
          <a:p>
            <a:r>
              <a:rPr lang="es-EC" sz="2200" dirty="0">
                <a:latin typeface="Book Antiqua" panose="02040602050305030304" pitchFamily="18" charset="0"/>
              </a:rPr>
              <a:t>Gasto.</a:t>
            </a:r>
          </a:p>
          <a:p>
            <a:r>
              <a:rPr lang="es-EC" sz="2200" dirty="0">
                <a:latin typeface="Book Antiqua" panose="02040602050305030304" pitchFamily="18" charset="0"/>
              </a:rPr>
              <a:t>Inversión. </a:t>
            </a:r>
          </a:p>
          <a:p>
            <a:r>
              <a:rPr lang="es-EC" sz="2200" dirty="0">
                <a:latin typeface="Book Antiqua" panose="02040602050305030304" pitchFamily="18" charset="0"/>
              </a:rPr>
              <a:t>Endeudamiento.</a:t>
            </a:r>
          </a:p>
        </p:txBody>
      </p:sp>
      <p:pic>
        <p:nvPicPr>
          <p:cNvPr id="6" name="Imagen 5"/>
          <p:cNvPicPr/>
          <p:nvPr/>
        </p:nvPicPr>
        <p:blipFill rotWithShape="1">
          <a:blip r:embed="rId2"/>
          <a:srcRect l="18339" t="19334" r="50924" b="37931"/>
          <a:stretch/>
        </p:blipFill>
        <p:spPr bwMode="auto">
          <a:xfrm>
            <a:off x="7327174" y="2133600"/>
            <a:ext cx="3488464" cy="3109913"/>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a:extLst>
            <a:ext uri="{53640926-AAD7-44D8-BBD7-CCE9431645EC}">
              <a14:shadowObscured xmlns:a14="http://schemas.microsoft.com/office/drawing/2010/main"/>
            </a:ext>
          </a:extLst>
        </p:spPr>
      </p:pic>
    </p:spTree>
    <p:extLst>
      <p:ext uri="{BB962C8B-B14F-4D97-AF65-F5344CB8AC3E}">
        <p14:creationId xmlns:p14="http://schemas.microsoft.com/office/powerpoint/2010/main" val="308511312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Marcador de contenido 3"/>
          <p:cNvGraphicFramePr>
            <a:graphicFrameLocks noGrp="1"/>
          </p:cNvGraphicFramePr>
          <p:nvPr>
            <p:ph idx="1"/>
            <p:extLst>
              <p:ext uri="{D42A27DB-BD31-4B8C-83A1-F6EECF244321}">
                <p14:modId xmlns:p14="http://schemas.microsoft.com/office/powerpoint/2010/main" val="3439610557"/>
              </p:ext>
            </p:extLst>
          </p:nvPr>
        </p:nvGraphicFramePr>
        <p:xfrm>
          <a:off x="2066697" y="483327"/>
          <a:ext cx="9807439" cy="449362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pSp>
        <p:nvGrpSpPr>
          <p:cNvPr id="3" name="Grupo 2"/>
          <p:cNvGrpSpPr/>
          <p:nvPr/>
        </p:nvGrpSpPr>
        <p:grpSpPr>
          <a:xfrm>
            <a:off x="3173495" y="5536770"/>
            <a:ext cx="7720927" cy="931224"/>
            <a:chOff x="267079" y="215208"/>
            <a:chExt cx="7593840" cy="931224"/>
          </a:xfrm>
          <a:solidFill>
            <a:schemeClr val="accent1">
              <a:lumMod val="20000"/>
              <a:lumOff val="80000"/>
            </a:schemeClr>
          </a:solidFill>
        </p:grpSpPr>
        <p:sp>
          <p:nvSpPr>
            <p:cNvPr id="5" name="Rectángulo 4"/>
            <p:cNvSpPr/>
            <p:nvPr/>
          </p:nvSpPr>
          <p:spPr>
            <a:xfrm>
              <a:off x="267079" y="215208"/>
              <a:ext cx="7593840" cy="931224"/>
            </a:xfrm>
            <a:prstGeom prst="rect">
              <a:avLst/>
            </a:prstGeom>
            <a:grpFill/>
            <a:ln>
              <a:solidFill>
                <a:schemeClr val="accent1">
                  <a:lumMod val="75000"/>
                </a:schemeClr>
              </a:solidFill>
            </a:ln>
          </p:spPr>
          <p:style>
            <a:lnRef idx="1">
              <a:schemeClr val="accent1">
                <a:hueOff val="0"/>
                <a:satOff val="0"/>
                <a:lumOff val="0"/>
                <a:alphaOff val="0"/>
              </a:schemeClr>
            </a:lnRef>
            <a:fillRef idx="1">
              <a:schemeClr val="lt1">
                <a:alpha val="40000"/>
                <a:hueOff val="0"/>
                <a:satOff val="0"/>
                <a:lumOff val="0"/>
                <a:alphaOff val="0"/>
              </a:schemeClr>
            </a:fillRef>
            <a:effectRef idx="0">
              <a:schemeClr val="lt1">
                <a:alpha val="40000"/>
                <a:hueOff val="0"/>
                <a:satOff val="0"/>
                <a:lumOff val="0"/>
                <a:alphaOff val="0"/>
              </a:schemeClr>
            </a:effectRef>
            <a:fontRef idx="minor">
              <a:schemeClr val="dk1">
                <a:hueOff val="0"/>
                <a:satOff val="0"/>
                <a:lumOff val="0"/>
                <a:alphaOff val="0"/>
              </a:schemeClr>
            </a:fontRef>
          </p:style>
        </p:sp>
        <p:sp>
          <p:nvSpPr>
            <p:cNvPr id="6" name="CuadroTexto 5"/>
            <p:cNvSpPr txBox="1"/>
            <p:nvPr/>
          </p:nvSpPr>
          <p:spPr>
            <a:xfrm>
              <a:off x="267079" y="215208"/>
              <a:ext cx="7593840" cy="931224"/>
            </a:xfrm>
            <a:prstGeom prst="rect">
              <a:avLst/>
            </a:prstGeom>
            <a:solidFill>
              <a:schemeClr val="bg2"/>
            </a:solidFill>
            <a:ln>
              <a:solidFill>
                <a:schemeClr val="accent1">
                  <a:lumMod val="75000"/>
                </a:schemeClr>
              </a:solid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651610" tIns="53340" rIns="53340" bIns="53340" numCol="1" spcCol="1270" anchor="ctr" anchorCtr="0">
              <a:noAutofit/>
            </a:bodyPr>
            <a:lstStyle/>
            <a:p>
              <a:pPr lvl="0" algn="l" defTabSz="622300">
                <a:lnSpc>
                  <a:spcPct val="90000"/>
                </a:lnSpc>
                <a:spcBef>
                  <a:spcPct val="0"/>
                </a:spcBef>
                <a:spcAft>
                  <a:spcPct val="35000"/>
                </a:spcAft>
              </a:pPr>
              <a:r>
                <a:rPr lang="es-EC" sz="2200" b="1" i="1" u="sng" kern="1200" dirty="0">
                  <a:solidFill>
                    <a:schemeClr val="tx1"/>
                  </a:solidFill>
                  <a:latin typeface="Book Antiqua" panose="02040602050305030304" pitchFamily="18" charset="0"/>
                </a:rPr>
                <a:t>Inversión:</a:t>
              </a:r>
              <a:r>
                <a:rPr lang="es-EC" sz="2200" b="1" i="1" kern="1200" dirty="0">
                  <a:solidFill>
                    <a:schemeClr val="tx1"/>
                  </a:solidFill>
                  <a:latin typeface="Book Antiqua" panose="02040602050305030304" pitchFamily="18" charset="0"/>
                </a:rPr>
                <a:t> </a:t>
              </a:r>
              <a:r>
                <a:rPr lang="es-EC" sz="2200" dirty="0">
                  <a:latin typeface="Book Antiqua" panose="02040602050305030304" pitchFamily="18" charset="0"/>
                </a:rPr>
                <a:t>P</a:t>
              </a:r>
              <a:r>
                <a:rPr lang="es-EC" sz="2200" kern="1200" dirty="0">
                  <a:latin typeface="Book Antiqua" panose="02040602050305030304" pitchFamily="18" charset="0"/>
                </a:rPr>
                <a:t>arte ahorro metemos en productos financieros a corto, medio o largo plazo</a:t>
              </a:r>
              <a:r>
                <a:rPr lang="es-EC" sz="1400" kern="1200" dirty="0"/>
                <a:t>.</a:t>
              </a:r>
              <a:endParaRPr lang="es-ES" sz="1400" kern="1200" dirty="0"/>
            </a:p>
          </p:txBody>
        </p:sp>
      </p:grpSp>
      <p:pic>
        <p:nvPicPr>
          <p:cNvPr id="7" name="Imagen 6"/>
          <p:cNvPicPr/>
          <p:nvPr/>
        </p:nvPicPr>
        <p:blipFill rotWithShape="1">
          <a:blip r:embed="rId7"/>
          <a:srcRect l="27340" t="13805" r="53081" b="65174"/>
          <a:stretch/>
        </p:blipFill>
        <p:spPr bwMode="auto">
          <a:xfrm>
            <a:off x="3082055" y="5140434"/>
            <a:ext cx="1149532" cy="792671"/>
          </a:xfrm>
          <a:prstGeom prst="rect">
            <a:avLst/>
          </a:prstGeom>
          <a:solidFill>
            <a:srgbClr val="FFFFFF">
              <a:shade val="85000"/>
            </a:srgbClr>
          </a:solidFill>
          <a:ln w="88900" cap="sq">
            <a:no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a:ext uri="{53640926-AAD7-44D8-BBD7-CCE9431645EC}">
              <a14:shadowObscured xmlns:a14="http://schemas.microsoft.com/office/drawing/2010/main"/>
            </a:ext>
          </a:extLst>
        </p:spPr>
      </p:pic>
    </p:spTree>
    <p:extLst>
      <p:ext uri="{BB962C8B-B14F-4D97-AF65-F5344CB8AC3E}">
        <p14:creationId xmlns:p14="http://schemas.microsoft.com/office/powerpoint/2010/main" val="245603477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uadroTexto 5"/>
          <p:cNvSpPr txBox="1"/>
          <p:nvPr/>
        </p:nvSpPr>
        <p:spPr>
          <a:xfrm>
            <a:off x="2860766" y="2288156"/>
            <a:ext cx="8830491" cy="1025116"/>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714306" tIns="53340" rIns="53340" bIns="53340" numCol="1" spcCol="1270" anchor="ctr" anchorCtr="0">
            <a:noAutofit/>
          </a:bodyPr>
          <a:lstStyle/>
          <a:p>
            <a:pPr lvl="0" algn="l" defTabSz="622300">
              <a:lnSpc>
                <a:spcPct val="90000"/>
              </a:lnSpc>
              <a:spcBef>
                <a:spcPct val="0"/>
              </a:spcBef>
              <a:spcAft>
                <a:spcPct val="35000"/>
              </a:spcAft>
            </a:pPr>
            <a:endParaRPr lang="es-ES" sz="1400" kern="1200" dirty="0"/>
          </a:p>
        </p:txBody>
      </p:sp>
      <p:graphicFrame>
        <p:nvGraphicFramePr>
          <p:cNvPr id="8" name="Diagrama 7"/>
          <p:cNvGraphicFramePr/>
          <p:nvPr>
            <p:extLst>
              <p:ext uri="{D42A27DB-BD31-4B8C-83A1-F6EECF244321}">
                <p14:modId xmlns:p14="http://schemas.microsoft.com/office/powerpoint/2010/main" val="723816382"/>
              </p:ext>
            </p:extLst>
          </p:nvPr>
        </p:nvGraphicFramePr>
        <p:xfrm>
          <a:off x="1885044" y="631157"/>
          <a:ext cx="9567816" cy="231091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0" name="Flecha abajo 9"/>
          <p:cNvSpPr/>
          <p:nvPr/>
        </p:nvSpPr>
        <p:spPr>
          <a:xfrm>
            <a:off x="6440352" y="2562717"/>
            <a:ext cx="457200" cy="977061"/>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p>
        </p:txBody>
      </p:sp>
      <p:graphicFrame>
        <p:nvGraphicFramePr>
          <p:cNvPr id="11" name="Diagrama 10"/>
          <p:cNvGraphicFramePr/>
          <p:nvPr>
            <p:extLst>
              <p:ext uri="{D42A27DB-BD31-4B8C-83A1-F6EECF244321}">
                <p14:modId xmlns:p14="http://schemas.microsoft.com/office/powerpoint/2010/main" val="138536775"/>
              </p:ext>
            </p:extLst>
          </p:nvPr>
        </p:nvGraphicFramePr>
        <p:xfrm>
          <a:off x="2258559" y="3619651"/>
          <a:ext cx="8820786" cy="2701240"/>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extLst>
      <p:ext uri="{BB962C8B-B14F-4D97-AF65-F5344CB8AC3E}">
        <p14:creationId xmlns:p14="http://schemas.microsoft.com/office/powerpoint/2010/main" val="223836850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2592925" y="624110"/>
            <a:ext cx="8911687" cy="769763"/>
          </a:xfrm>
        </p:spPr>
        <p:txBody>
          <a:bodyPr>
            <a:noAutofit/>
          </a:bodyPr>
          <a:lstStyle/>
          <a:p>
            <a:pPr algn="ctr"/>
            <a:r>
              <a:rPr lang="es-EC" sz="4000" b="1" i="1" u="sng" dirty="0">
                <a:latin typeface="Book Antiqua" panose="02040602050305030304" pitchFamily="18" charset="0"/>
              </a:rPr>
              <a:t>Beneficios de la educación financiera.</a:t>
            </a:r>
          </a:p>
        </p:txBody>
      </p:sp>
      <p:graphicFrame>
        <p:nvGraphicFramePr>
          <p:cNvPr id="4" name="Marcador de contenido 3"/>
          <p:cNvGraphicFramePr>
            <a:graphicFrameLocks noGrp="1"/>
          </p:cNvGraphicFramePr>
          <p:nvPr>
            <p:ph idx="1"/>
            <p:extLst>
              <p:ext uri="{D42A27DB-BD31-4B8C-83A1-F6EECF244321}">
                <p14:modId xmlns:p14="http://schemas.microsoft.com/office/powerpoint/2010/main" val="3201948287"/>
              </p:ext>
            </p:extLst>
          </p:nvPr>
        </p:nvGraphicFramePr>
        <p:xfrm>
          <a:off x="2589212" y="1802235"/>
          <a:ext cx="8915400" cy="331361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pSp>
        <p:nvGrpSpPr>
          <p:cNvPr id="5" name="Grupo 4"/>
          <p:cNvGrpSpPr/>
          <p:nvPr/>
        </p:nvGrpSpPr>
        <p:grpSpPr>
          <a:xfrm>
            <a:off x="3455637" y="4991645"/>
            <a:ext cx="8048976" cy="804537"/>
            <a:chOff x="866423" y="2075585"/>
            <a:chExt cx="8048976" cy="804537"/>
          </a:xfrm>
          <a:scene3d>
            <a:camera prst="orthographicFront">
              <a:rot lat="0" lon="0" rev="0"/>
            </a:camera>
            <a:lightRig rig="contrasting" dir="t">
              <a:rot lat="0" lon="0" rev="1200000"/>
            </a:lightRig>
          </a:scene3d>
        </p:grpSpPr>
        <p:sp>
          <p:nvSpPr>
            <p:cNvPr id="6" name="Redondear rectángulo de esquina del mismo lado 5"/>
            <p:cNvSpPr/>
            <p:nvPr/>
          </p:nvSpPr>
          <p:spPr>
            <a:xfrm rot="5400000">
              <a:off x="4488643" y="-1546633"/>
              <a:ext cx="804537" cy="8048974"/>
            </a:xfrm>
            <a:prstGeom prst="round2SameRect">
              <a:avLst/>
            </a:prstGeom>
            <a:sp3d contourW="19050" prstMaterial="metal">
              <a:bevelT w="88900" h="203200"/>
              <a:bevelB w="165100" h="254000"/>
            </a:sp3d>
          </p:spPr>
          <p:style>
            <a:lnRef idx="0">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7" name="Redondear rectángulo de esquina del mismo lado 4"/>
            <p:cNvSpPr txBox="1"/>
            <p:nvPr/>
          </p:nvSpPr>
          <p:spPr>
            <a:xfrm>
              <a:off x="866423" y="2075585"/>
              <a:ext cx="8009700" cy="725989"/>
            </a:xfrm>
            <a:prstGeom prst="rect">
              <a:avLst/>
            </a:prstGeom>
            <a:solidFill>
              <a:schemeClr val="bg1">
                <a:lumMod val="95000"/>
              </a:schemeClr>
            </a:solidFill>
            <a:sp3d/>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13792" tIns="10160" rIns="10160" bIns="10160" numCol="1" spcCol="1270" anchor="ctr" anchorCtr="0">
              <a:noAutofit/>
            </a:bodyPr>
            <a:lstStyle/>
            <a:p>
              <a:pPr marL="171450" lvl="1" indent="-171450" defTabSz="711200">
                <a:lnSpc>
                  <a:spcPct val="90000"/>
                </a:lnSpc>
                <a:spcBef>
                  <a:spcPct val="0"/>
                </a:spcBef>
                <a:spcAft>
                  <a:spcPct val="15000"/>
                </a:spcAft>
                <a:buFontTx/>
                <a:buChar char="••"/>
              </a:pPr>
              <a:r>
                <a:rPr lang="es-EC" sz="2200" dirty="0">
                  <a:latin typeface="Book Antiqua" panose="02040602050305030304" pitchFamily="18" charset="0"/>
                </a:rPr>
                <a:t>Creación de hábitos de ahorro y planificación de gastos. </a:t>
              </a:r>
              <a:r>
                <a:rPr lang="es-EC" sz="2200" kern="1200" dirty="0">
                  <a:latin typeface="Book Antiqua" panose="02040602050305030304" pitchFamily="18" charset="0"/>
                </a:rPr>
                <a:t> </a:t>
              </a:r>
              <a:endParaRPr lang="es-ES" sz="2200" kern="1200" dirty="0">
                <a:latin typeface="Book Antiqua" panose="02040602050305030304" pitchFamily="18" charset="0"/>
              </a:endParaRPr>
            </a:p>
          </p:txBody>
        </p:sp>
      </p:grpSp>
      <p:grpSp>
        <p:nvGrpSpPr>
          <p:cNvPr id="8" name="Grupo 7"/>
          <p:cNvGrpSpPr/>
          <p:nvPr/>
        </p:nvGrpSpPr>
        <p:grpSpPr>
          <a:xfrm>
            <a:off x="2589211" y="4966795"/>
            <a:ext cx="866426" cy="1237750"/>
            <a:chOff x="0" y="2075585"/>
            <a:chExt cx="866426" cy="1237750"/>
          </a:xfrm>
          <a:scene3d>
            <a:camera prst="orthographicFront">
              <a:rot lat="0" lon="0" rev="0"/>
            </a:camera>
            <a:lightRig rig="contrasting" dir="t">
              <a:rot lat="0" lon="0" rev="1200000"/>
            </a:lightRig>
          </a:scene3d>
        </p:grpSpPr>
        <p:sp>
          <p:nvSpPr>
            <p:cNvPr id="9" name="Cheurón 8"/>
            <p:cNvSpPr/>
            <p:nvPr/>
          </p:nvSpPr>
          <p:spPr>
            <a:xfrm rot="5400000">
              <a:off x="-185662" y="2261247"/>
              <a:ext cx="1237750" cy="866425"/>
            </a:xfrm>
            <a:prstGeom prst="chevron">
              <a:avLst/>
            </a:prstGeom>
            <a:sp3d contourW="19050" prstMaterial="metal">
              <a:bevelT w="88900" h="203200"/>
              <a:bevelB w="165100" h="254000"/>
            </a:sp3d>
          </p:spPr>
          <p:style>
            <a:lnRef idx="0">
              <a:schemeClr val="accent1">
                <a:hueOff val="0"/>
                <a:satOff val="0"/>
                <a:lumOff val="0"/>
                <a:alphaOff val="0"/>
              </a:schemeClr>
            </a:lnRef>
            <a:fillRef idx="1">
              <a:schemeClr val="accent1">
                <a:hueOff val="0"/>
                <a:satOff val="0"/>
                <a:lumOff val="0"/>
                <a:alphaOff val="0"/>
              </a:schemeClr>
            </a:fillRef>
            <a:effectRef idx="2">
              <a:schemeClr val="accent1">
                <a:hueOff val="0"/>
                <a:satOff val="0"/>
                <a:lumOff val="0"/>
                <a:alphaOff val="0"/>
              </a:schemeClr>
            </a:effectRef>
            <a:fontRef idx="minor">
              <a:schemeClr val="lt1"/>
            </a:fontRef>
          </p:style>
        </p:sp>
        <p:sp>
          <p:nvSpPr>
            <p:cNvPr id="10" name="Cheurón 4"/>
            <p:cNvSpPr txBox="1"/>
            <p:nvPr/>
          </p:nvSpPr>
          <p:spPr>
            <a:xfrm>
              <a:off x="1" y="2508798"/>
              <a:ext cx="866425" cy="371325"/>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endParaRPr lang="es-ES" sz="2000" kern="1200"/>
            </a:p>
          </p:txBody>
        </p:sp>
      </p:grpSp>
    </p:spTree>
    <p:extLst>
      <p:ext uri="{BB962C8B-B14F-4D97-AF65-F5344CB8AC3E}">
        <p14:creationId xmlns:p14="http://schemas.microsoft.com/office/powerpoint/2010/main" val="170723826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p:cNvSpPr>
            <a:spLocks noGrp="1"/>
          </p:cNvSpPr>
          <p:nvPr>
            <p:ph idx="1"/>
          </p:nvPr>
        </p:nvSpPr>
        <p:spPr/>
        <p:txBody>
          <a:bodyPr/>
          <a:lstStyle/>
          <a:p>
            <a:pPr marL="0" indent="0" algn="ctr">
              <a:buNone/>
            </a:pPr>
            <a:r>
              <a:rPr lang="es-EC" sz="3200" i="1" dirty="0">
                <a:solidFill>
                  <a:schemeClr val="accent2">
                    <a:lumMod val="75000"/>
                  </a:schemeClr>
                </a:solidFill>
                <a:latin typeface="Book Antiqua" panose="02040602050305030304" pitchFamily="18" charset="0"/>
              </a:rPr>
              <a:t>“Cualquiera que sea tu objetivo en la vida, cada edad tiene los suyos, para aprender educación financiera, lo primero que debes hacer es tener la voluntad de aprender educación financiera”.</a:t>
            </a:r>
            <a:endParaRPr lang="es-EC" sz="3200" dirty="0">
              <a:solidFill>
                <a:schemeClr val="accent2">
                  <a:lumMod val="75000"/>
                </a:schemeClr>
              </a:solidFill>
              <a:latin typeface="Book Antiqua" panose="02040602050305030304" pitchFamily="18" charset="0"/>
            </a:endParaRPr>
          </a:p>
          <a:p>
            <a:pPr marL="0" indent="0">
              <a:buNone/>
            </a:pPr>
            <a:endParaRPr lang="es-EC" dirty="0"/>
          </a:p>
          <a:p>
            <a:endParaRPr lang="es-EC" dirty="0"/>
          </a:p>
        </p:txBody>
      </p:sp>
    </p:spTree>
    <p:extLst>
      <p:ext uri="{BB962C8B-B14F-4D97-AF65-F5344CB8AC3E}">
        <p14:creationId xmlns:p14="http://schemas.microsoft.com/office/powerpoint/2010/main" val="15355682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pPr algn="ctr"/>
            <a:r>
              <a:rPr lang="es-EC" sz="4400" b="1" i="1" u="sng" dirty="0">
                <a:latin typeface="Book Antiqua" panose="02040602050305030304" pitchFamily="18" charset="0"/>
              </a:rPr>
              <a:t>4.- Planificación Financiera.</a:t>
            </a:r>
          </a:p>
        </p:txBody>
      </p:sp>
      <p:sp>
        <p:nvSpPr>
          <p:cNvPr id="3" name="Marcador de contenido 2"/>
          <p:cNvSpPr>
            <a:spLocks noGrp="1"/>
          </p:cNvSpPr>
          <p:nvPr>
            <p:ph sz="half" idx="1"/>
          </p:nvPr>
        </p:nvSpPr>
        <p:spPr/>
        <p:txBody>
          <a:bodyPr/>
          <a:lstStyle/>
          <a:p>
            <a:endParaRPr lang="es-EC" dirty="0"/>
          </a:p>
          <a:p>
            <a:endParaRPr lang="es-EC" dirty="0"/>
          </a:p>
          <a:p>
            <a:endParaRPr lang="es-EC" dirty="0"/>
          </a:p>
        </p:txBody>
      </p:sp>
      <p:sp>
        <p:nvSpPr>
          <p:cNvPr id="6" name="Marcador de contenido 5"/>
          <p:cNvSpPr>
            <a:spLocks noGrp="1"/>
          </p:cNvSpPr>
          <p:nvPr>
            <p:ph sz="half" idx="2"/>
          </p:nvPr>
        </p:nvSpPr>
        <p:spPr>
          <a:xfrm>
            <a:off x="6941293" y="2126222"/>
            <a:ext cx="4563318" cy="3777622"/>
          </a:xfrm>
        </p:spPr>
        <p:txBody>
          <a:bodyPr/>
          <a:lstStyle/>
          <a:p>
            <a:endParaRPr lang="es-EC" sz="2200" dirty="0">
              <a:latin typeface="Book Antiqua" panose="02040602050305030304" pitchFamily="18" charset="0"/>
            </a:endParaRPr>
          </a:p>
          <a:p>
            <a:endParaRPr lang="es-EC" sz="2200" dirty="0">
              <a:latin typeface="Book Antiqua" panose="02040602050305030304" pitchFamily="18" charset="0"/>
            </a:endParaRPr>
          </a:p>
          <a:p>
            <a:r>
              <a:rPr lang="es-EC" sz="2200" dirty="0">
                <a:latin typeface="Book Antiqua" panose="02040602050305030304" pitchFamily="18" charset="0"/>
              </a:rPr>
              <a:t>Es el proceso que determina la situación financiera, determina metas y objetivos y desarrollo de estrategias para cumplirlas.</a:t>
            </a:r>
          </a:p>
          <a:p>
            <a:endParaRPr lang="es-EC" dirty="0"/>
          </a:p>
        </p:txBody>
      </p:sp>
      <p:sp>
        <p:nvSpPr>
          <p:cNvPr id="4" name="AutoShape 2" descr="5 SECRETOS PARA LA PLANIFICACIÓN FINANCIERA EMPRESARIAL QUE POCOS ..."/>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EC"/>
          </a:p>
        </p:txBody>
      </p:sp>
      <p:pic>
        <p:nvPicPr>
          <p:cNvPr id="5" name="Imagen 4"/>
          <p:cNvPicPr/>
          <p:nvPr/>
        </p:nvPicPr>
        <p:blipFill rotWithShape="1">
          <a:blip r:embed="rId2"/>
          <a:srcRect l="57642" t="13264" r="9455" b="37249"/>
          <a:stretch/>
        </p:blipFill>
        <p:spPr bwMode="auto">
          <a:xfrm>
            <a:off x="2972542" y="2133600"/>
            <a:ext cx="3585421" cy="325278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53640926-AAD7-44D8-BBD7-CCE9431645EC}">
              <a14:shadowObscured xmlns:a14="http://schemas.microsoft.com/office/drawing/2010/main"/>
            </a:ext>
          </a:extLst>
        </p:spPr>
      </p:pic>
    </p:spTree>
    <p:extLst>
      <p:ext uri="{BB962C8B-B14F-4D97-AF65-F5344CB8AC3E}">
        <p14:creationId xmlns:p14="http://schemas.microsoft.com/office/powerpoint/2010/main" val="399357606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914525" y="624110"/>
            <a:ext cx="9847263" cy="1280890"/>
          </a:xfrm>
        </p:spPr>
        <p:txBody>
          <a:bodyPr>
            <a:normAutofit/>
          </a:bodyPr>
          <a:lstStyle/>
          <a:p>
            <a:pPr algn="ctr"/>
            <a:r>
              <a:rPr lang="es-EC" sz="3800" b="1" i="1" u="sng" dirty="0">
                <a:latin typeface="Book Antiqua" panose="02040602050305030304" pitchFamily="18" charset="0"/>
              </a:rPr>
              <a:t>Importancia de la planificación financiera.</a:t>
            </a:r>
          </a:p>
        </p:txBody>
      </p:sp>
      <p:sp>
        <p:nvSpPr>
          <p:cNvPr id="3" name="Marcador de contenido 2"/>
          <p:cNvSpPr>
            <a:spLocks noGrp="1"/>
          </p:cNvSpPr>
          <p:nvPr>
            <p:ph idx="1"/>
          </p:nvPr>
        </p:nvSpPr>
        <p:spPr>
          <a:xfrm>
            <a:off x="2589212" y="1905000"/>
            <a:ext cx="8915400" cy="4006222"/>
          </a:xfrm>
        </p:spPr>
        <p:txBody>
          <a:bodyPr>
            <a:normAutofit fontScale="92500" lnSpcReduction="20000"/>
          </a:bodyPr>
          <a:lstStyle/>
          <a:p>
            <a:pPr marL="0" indent="0">
              <a:buNone/>
            </a:pPr>
            <a:r>
              <a:rPr lang="es-EC" sz="2400" dirty="0">
                <a:latin typeface="Book Antiqua" panose="02040602050305030304" pitchFamily="18" charset="0"/>
              </a:rPr>
              <a:t>Una buena planeación financiera abarca numerosas áreas prioritarias como:</a:t>
            </a:r>
          </a:p>
          <a:p>
            <a:pPr marL="0" indent="0">
              <a:buNone/>
            </a:pPr>
            <a:endParaRPr lang="es-EC" sz="2400" dirty="0">
              <a:latin typeface="Book Antiqua" panose="02040602050305030304" pitchFamily="18" charset="0"/>
            </a:endParaRPr>
          </a:p>
          <a:p>
            <a:r>
              <a:rPr lang="es-EC" sz="2400" dirty="0">
                <a:latin typeface="Book Antiqua" panose="02040602050305030304" pitchFamily="18" charset="0"/>
              </a:rPr>
              <a:t>Planeación para el retiro.</a:t>
            </a:r>
          </a:p>
          <a:p>
            <a:r>
              <a:rPr lang="es-EC" sz="2400" dirty="0">
                <a:latin typeface="Book Antiqua" panose="02040602050305030304" pitchFamily="18" charset="0"/>
              </a:rPr>
              <a:t>Planeación testamentaria</a:t>
            </a:r>
          </a:p>
          <a:p>
            <a:r>
              <a:rPr lang="es-EC" sz="2400" dirty="0">
                <a:latin typeface="Book Antiqua" panose="02040602050305030304" pitchFamily="18" charset="0"/>
              </a:rPr>
              <a:t>Administración de riesgos y seguros.</a:t>
            </a:r>
          </a:p>
          <a:p>
            <a:r>
              <a:rPr lang="es-EC" sz="2400" dirty="0">
                <a:latin typeface="Book Antiqua" panose="02040602050305030304" pitchFamily="18" charset="0"/>
              </a:rPr>
              <a:t>Planes de salud.</a:t>
            </a:r>
          </a:p>
          <a:p>
            <a:r>
              <a:rPr lang="es-EC" sz="2400" dirty="0">
                <a:latin typeface="Book Antiqua" panose="02040602050305030304" pitchFamily="18" charset="0"/>
              </a:rPr>
              <a:t>Impuestos.</a:t>
            </a:r>
          </a:p>
          <a:p>
            <a:r>
              <a:rPr lang="es-EC" sz="2400" dirty="0">
                <a:latin typeface="Book Antiqua" panose="02040602050305030304" pitchFamily="18" charset="0"/>
              </a:rPr>
              <a:t>Inversiones.</a:t>
            </a:r>
          </a:p>
          <a:p>
            <a:r>
              <a:rPr lang="es-EC" sz="2400" dirty="0">
                <a:latin typeface="Book Antiqua" panose="02040602050305030304" pitchFamily="18" charset="0"/>
              </a:rPr>
              <a:t>Manejo de efectivo y presupuestos.</a:t>
            </a:r>
          </a:p>
          <a:p>
            <a:endParaRPr lang="es-EC" dirty="0"/>
          </a:p>
        </p:txBody>
      </p:sp>
    </p:spTree>
    <p:extLst>
      <p:ext uri="{BB962C8B-B14F-4D97-AF65-F5344CB8AC3E}">
        <p14:creationId xmlns:p14="http://schemas.microsoft.com/office/powerpoint/2010/main" val="409476607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pPr algn="ctr"/>
            <a:r>
              <a:rPr lang="es-EC" sz="4800" b="1" i="1" u="sng" dirty="0">
                <a:latin typeface="Book Antiqua" panose="02040602050305030304" pitchFamily="18" charset="0"/>
              </a:rPr>
              <a:t>Sistema Financiero.</a:t>
            </a:r>
          </a:p>
        </p:txBody>
      </p:sp>
      <p:sp>
        <p:nvSpPr>
          <p:cNvPr id="3" name="Marcador de contenido 2"/>
          <p:cNvSpPr>
            <a:spLocks noGrp="1"/>
          </p:cNvSpPr>
          <p:nvPr>
            <p:ph idx="1"/>
          </p:nvPr>
        </p:nvSpPr>
        <p:spPr/>
        <p:txBody>
          <a:bodyPr/>
          <a:lstStyle/>
          <a:p>
            <a:pPr algn="just"/>
            <a:r>
              <a:rPr lang="es-EC" sz="2400" dirty="0">
                <a:latin typeface="Book Antiqua" panose="02040602050305030304" pitchFamily="18" charset="0"/>
              </a:rPr>
              <a:t>Conjunto de instituciones, mercados y medios de un país que tiene como objetivo canalizar el ahorro producido por prestamistas hacia los prestatarios.</a:t>
            </a:r>
          </a:p>
          <a:p>
            <a:pPr marL="0" indent="0">
              <a:buNone/>
            </a:pPr>
            <a:endParaRPr lang="es-EC" dirty="0"/>
          </a:p>
          <a:p>
            <a:endParaRPr lang="es-EC" dirty="0"/>
          </a:p>
          <a:p>
            <a:endParaRPr lang="es-EC" dirty="0"/>
          </a:p>
        </p:txBody>
      </p:sp>
      <p:pic>
        <p:nvPicPr>
          <p:cNvPr id="4" name="Imagen 3" descr="Ilustración de Centro De Negocios Banco Institución Financiera ..."/>
          <p:cNvPicPr/>
          <p:nvPr/>
        </p:nvPicPr>
        <p:blipFill rotWithShape="1">
          <a:blip r:embed="rId2">
            <a:extLst>
              <a:ext uri="{28A0092B-C50C-407E-A947-70E740481C1C}">
                <a14:useLocalDpi xmlns:a14="http://schemas.microsoft.com/office/drawing/2010/main" val="0"/>
              </a:ext>
            </a:extLst>
          </a:blip>
          <a:srcRect l="15556" t="14221" r="14666" b="12890"/>
          <a:stretch/>
        </p:blipFill>
        <p:spPr bwMode="auto">
          <a:xfrm>
            <a:off x="5980247" y="3829050"/>
            <a:ext cx="2220777" cy="2467934"/>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a:extLst>
            <a:ext uri="{53640926-AAD7-44D8-BBD7-CCE9431645EC}">
              <a14:shadowObscured xmlns:a14="http://schemas.microsoft.com/office/drawing/2010/main"/>
            </a:ext>
          </a:extLst>
        </p:spPr>
      </p:pic>
    </p:spTree>
    <p:extLst>
      <p:ext uri="{BB962C8B-B14F-4D97-AF65-F5344CB8AC3E}">
        <p14:creationId xmlns:p14="http://schemas.microsoft.com/office/powerpoint/2010/main" val="204911709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Autofit/>
          </a:bodyPr>
          <a:lstStyle/>
          <a:p>
            <a:pPr algn="ctr"/>
            <a:r>
              <a:rPr lang="es-EC" sz="4000" b="1" i="1" u="sng" dirty="0">
                <a:latin typeface="Book Antiqua" panose="02040602050305030304" pitchFamily="18" charset="0"/>
              </a:rPr>
              <a:t>Proceso en la planificación financiera. </a:t>
            </a:r>
          </a:p>
        </p:txBody>
      </p:sp>
      <p:sp>
        <p:nvSpPr>
          <p:cNvPr id="3" name="Marcador de contenido 2"/>
          <p:cNvSpPr>
            <a:spLocks noGrp="1"/>
          </p:cNvSpPr>
          <p:nvPr>
            <p:ph idx="1"/>
          </p:nvPr>
        </p:nvSpPr>
        <p:spPr/>
        <p:txBody>
          <a:bodyPr>
            <a:normAutofit/>
          </a:bodyPr>
          <a:lstStyle/>
          <a:p>
            <a:pPr marL="0" indent="0">
              <a:buNone/>
            </a:pPr>
            <a:r>
              <a:rPr lang="es-EC" sz="2200" dirty="0">
                <a:latin typeface="Book Antiqua" panose="02040602050305030304" pitchFamily="18" charset="0"/>
              </a:rPr>
              <a:t>Son 4 procesos:</a:t>
            </a:r>
          </a:p>
          <a:p>
            <a:pPr marL="0" indent="0">
              <a:buNone/>
            </a:pPr>
            <a:r>
              <a:rPr lang="es-EC" sz="2200" dirty="0">
                <a:latin typeface="Book Antiqua" panose="02040602050305030304" pitchFamily="18" charset="0"/>
              </a:rPr>
              <a:t> </a:t>
            </a:r>
          </a:p>
          <a:p>
            <a:pPr fontAlgn="base"/>
            <a:r>
              <a:rPr lang="es-EC" sz="2200" dirty="0">
                <a:latin typeface="Book Antiqua" panose="02040602050305030304" pitchFamily="18" charset="0"/>
              </a:rPr>
              <a:t>Establecer objetivos prioritarios y pretendidos.</a:t>
            </a:r>
          </a:p>
          <a:p>
            <a:pPr fontAlgn="base"/>
            <a:r>
              <a:rPr lang="es-EC" sz="2200" dirty="0">
                <a:latin typeface="Book Antiqua" panose="02040602050305030304" pitchFamily="18" charset="0"/>
              </a:rPr>
              <a:t>Definir plazos.</a:t>
            </a:r>
          </a:p>
          <a:p>
            <a:pPr fontAlgn="base"/>
            <a:r>
              <a:rPr lang="es-EC" sz="2200" dirty="0">
                <a:latin typeface="Book Antiqua" panose="02040602050305030304" pitchFamily="18" charset="0"/>
              </a:rPr>
              <a:t>Elaboración un presupuesto financiero.</a:t>
            </a:r>
          </a:p>
          <a:p>
            <a:pPr fontAlgn="base"/>
            <a:r>
              <a:rPr lang="es-EC" sz="2200" dirty="0">
                <a:latin typeface="Book Antiqua" panose="02040602050305030304" pitchFamily="18" charset="0"/>
              </a:rPr>
              <a:t>Evaluar las decisiones financieras para cumplir los objetivos.</a:t>
            </a:r>
          </a:p>
          <a:p>
            <a:pPr marL="0" indent="0">
              <a:buNone/>
            </a:pPr>
            <a:r>
              <a:rPr lang="es-EC" dirty="0"/>
              <a:t> </a:t>
            </a:r>
          </a:p>
        </p:txBody>
      </p:sp>
    </p:spTree>
    <p:extLst>
      <p:ext uri="{BB962C8B-B14F-4D97-AF65-F5344CB8AC3E}">
        <p14:creationId xmlns:p14="http://schemas.microsoft.com/office/powerpoint/2010/main" val="166634041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2592925" y="624110"/>
            <a:ext cx="8911687" cy="947515"/>
          </a:xfrm>
        </p:spPr>
        <p:txBody>
          <a:bodyPr>
            <a:normAutofit/>
          </a:bodyPr>
          <a:lstStyle/>
          <a:p>
            <a:pPr algn="ctr"/>
            <a:r>
              <a:rPr lang="es-EC" sz="4400" b="1" i="1" u="sng" dirty="0">
                <a:latin typeface="Book Antiqua" panose="02040602050305030304" pitchFamily="18" charset="0"/>
              </a:rPr>
              <a:t>Proceso aplicativo.</a:t>
            </a:r>
          </a:p>
        </p:txBody>
      </p:sp>
      <p:pic>
        <p:nvPicPr>
          <p:cNvPr id="4" name="Marcador de contenido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400300" y="1571625"/>
            <a:ext cx="9001125" cy="4814888"/>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298998900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Autofit/>
          </a:bodyPr>
          <a:lstStyle/>
          <a:p>
            <a:pPr algn="ctr"/>
            <a:r>
              <a:rPr lang="es-EC" sz="4000" b="1" i="1" u="sng" dirty="0">
                <a:latin typeface="Book Antiqua" panose="02040602050305030304" pitchFamily="18" charset="0"/>
              </a:rPr>
              <a:t>5.- Programa de educación financiera:</a:t>
            </a:r>
          </a:p>
        </p:txBody>
      </p:sp>
      <p:sp>
        <p:nvSpPr>
          <p:cNvPr id="4" name="Marcador de contenido 3"/>
          <p:cNvSpPr>
            <a:spLocks noGrp="1"/>
          </p:cNvSpPr>
          <p:nvPr>
            <p:ph sz="half" idx="1"/>
          </p:nvPr>
        </p:nvSpPr>
        <p:spPr>
          <a:xfrm>
            <a:off x="2286001" y="2124075"/>
            <a:ext cx="4488488" cy="3777622"/>
          </a:xfrm>
        </p:spPr>
        <p:txBody>
          <a:bodyPr/>
          <a:lstStyle/>
          <a:p>
            <a:endParaRPr lang="es-EC" dirty="0"/>
          </a:p>
          <a:p>
            <a:endParaRPr lang="es-EC" dirty="0"/>
          </a:p>
          <a:p>
            <a:endParaRPr lang="es-EC" dirty="0"/>
          </a:p>
          <a:p>
            <a:pPr algn="just"/>
            <a:r>
              <a:rPr lang="es-EC" sz="2200" dirty="0">
                <a:latin typeface="Book Antiqua" panose="02040602050305030304" pitchFamily="18" charset="0"/>
              </a:rPr>
              <a:t>Es un proceso que responde a la planificación pedagógica y política de formación financiera de entidades financieras.</a:t>
            </a:r>
          </a:p>
        </p:txBody>
      </p:sp>
      <p:pic>
        <p:nvPicPr>
          <p:cNvPr id="6" name="Marcador de contenido 5" descr="C:\Users\PC08\Desktop\ed financiera.jpg"/>
          <p:cNvPicPr>
            <a:picLocks noGrp="1"/>
          </p:cNvPicPr>
          <p:nvPr>
            <p:ph sz="half" idx="2"/>
          </p:nvPr>
        </p:nvPicPr>
        <p:blipFill rotWithShape="1">
          <a:blip r:embed="rId2" cstate="print">
            <a:extLst>
              <a:ext uri="{28A0092B-C50C-407E-A947-70E740481C1C}">
                <a14:useLocalDpi xmlns:a14="http://schemas.microsoft.com/office/drawing/2010/main" val="0"/>
              </a:ext>
            </a:extLst>
          </a:blip>
          <a:stretch/>
        </p:blipFill>
        <p:spPr bwMode="auto">
          <a:xfrm>
            <a:off x="7194997" y="2890491"/>
            <a:ext cx="4305993" cy="2248593"/>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a:extLst>
            <a:ext uri="{53640926-AAD7-44D8-BBD7-CCE9431645EC}">
              <a14:shadowObscured xmlns:a14="http://schemas.microsoft.com/office/drawing/2010/main"/>
            </a:ext>
          </a:extLst>
        </p:spPr>
      </p:pic>
    </p:spTree>
    <p:extLst>
      <p:ext uri="{BB962C8B-B14F-4D97-AF65-F5344CB8AC3E}">
        <p14:creationId xmlns:p14="http://schemas.microsoft.com/office/powerpoint/2010/main" val="137262065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ítulo 4"/>
          <p:cNvSpPr>
            <a:spLocks noGrp="1"/>
          </p:cNvSpPr>
          <p:nvPr>
            <p:ph type="title"/>
          </p:nvPr>
        </p:nvSpPr>
        <p:spPr/>
        <p:txBody>
          <a:bodyPr>
            <a:noAutofit/>
          </a:bodyPr>
          <a:lstStyle/>
          <a:p>
            <a:pPr algn="ctr"/>
            <a:r>
              <a:rPr lang="es-EC" sz="4000" b="1" i="1" u="sng" dirty="0">
                <a:latin typeface="Book Antiqua" panose="02040602050305030304" pitchFamily="18" charset="0"/>
              </a:rPr>
              <a:t>6.- Formador de educación financiera.</a:t>
            </a:r>
          </a:p>
        </p:txBody>
      </p:sp>
      <p:sp>
        <p:nvSpPr>
          <p:cNvPr id="2" name="Marcador de contenido 1"/>
          <p:cNvSpPr>
            <a:spLocks noGrp="1"/>
          </p:cNvSpPr>
          <p:nvPr>
            <p:ph sz="half" idx="1"/>
          </p:nvPr>
        </p:nvSpPr>
        <p:spPr/>
        <p:txBody>
          <a:bodyPr>
            <a:normAutofit/>
          </a:bodyPr>
          <a:lstStyle/>
          <a:p>
            <a:endParaRPr lang="es-EC" dirty="0"/>
          </a:p>
        </p:txBody>
      </p:sp>
      <p:sp>
        <p:nvSpPr>
          <p:cNvPr id="7" name="Marcador de contenido 6"/>
          <p:cNvSpPr>
            <a:spLocks noGrp="1"/>
          </p:cNvSpPr>
          <p:nvPr>
            <p:ph sz="half" idx="2"/>
          </p:nvPr>
        </p:nvSpPr>
        <p:spPr>
          <a:xfrm>
            <a:off x="7429500" y="2140978"/>
            <a:ext cx="3914775" cy="3777622"/>
          </a:xfrm>
        </p:spPr>
        <p:txBody>
          <a:bodyPr>
            <a:normAutofit/>
          </a:bodyPr>
          <a:lstStyle/>
          <a:p>
            <a:endParaRPr lang="es-EC" dirty="0"/>
          </a:p>
          <a:p>
            <a:endParaRPr lang="es-EC" dirty="0"/>
          </a:p>
          <a:p>
            <a:pPr algn="just"/>
            <a:r>
              <a:rPr lang="es-EC" dirty="0">
                <a:latin typeface="Book Antiqua" panose="02040602050305030304" pitchFamily="18" charset="0"/>
              </a:rPr>
              <a:t>Personal encargado de impartir conocimientos de carácter financiero, solventando cualquier inquietud de la población en general, utilizando una metodología de fácil comprensión para los usuarios.</a:t>
            </a:r>
          </a:p>
          <a:p>
            <a:endParaRPr lang="es-EC" dirty="0"/>
          </a:p>
        </p:txBody>
      </p:sp>
      <p:pic>
        <p:nvPicPr>
          <p:cNvPr id="6" name="Marcador de contenido 7"/>
          <p:cNvPicPr/>
          <p:nvPr/>
        </p:nvPicPr>
        <p:blipFill rotWithShape="1">
          <a:blip r:embed="rId2"/>
          <a:srcRect l="62514" t="12895" r="10386" b="42893"/>
          <a:stretch/>
        </p:blipFill>
        <p:spPr bwMode="auto">
          <a:xfrm>
            <a:off x="2589212" y="2133600"/>
            <a:ext cx="4313864" cy="3770244"/>
          </a:xfrm>
          <a:prstGeom prst="rect">
            <a:avLst/>
          </a:prstGeom>
          <a:ln>
            <a:noFill/>
          </a:ln>
          <a:effectLst>
            <a:outerShdw blurRad="292100" dist="139700" dir="2700000" algn="tl" rotWithShape="0">
              <a:srgbClr val="333333">
                <a:alpha val="65000"/>
              </a:srgbClr>
            </a:outerShdw>
          </a:effectLst>
          <a:extLst>
            <a:ext uri="{53640926-AAD7-44D8-BBD7-CCE9431645EC}">
              <a14:shadowObscured xmlns:a14="http://schemas.microsoft.com/office/drawing/2010/main"/>
            </a:ext>
          </a:extLst>
        </p:spPr>
      </p:pic>
    </p:spTree>
    <p:extLst>
      <p:ext uri="{BB962C8B-B14F-4D97-AF65-F5344CB8AC3E}">
        <p14:creationId xmlns:p14="http://schemas.microsoft.com/office/powerpoint/2010/main" val="344869719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pPr algn="ctr"/>
            <a:r>
              <a:rPr lang="es-EC" sz="4400" b="1" i="1" u="sng" dirty="0">
                <a:latin typeface="Book Antiqua" panose="02040602050305030304" pitchFamily="18" charset="0"/>
              </a:rPr>
              <a:t>7.- Grupo objetivo.</a:t>
            </a:r>
          </a:p>
        </p:txBody>
      </p:sp>
      <p:sp>
        <p:nvSpPr>
          <p:cNvPr id="3" name="Marcador de contenido 2"/>
          <p:cNvSpPr>
            <a:spLocks noGrp="1"/>
          </p:cNvSpPr>
          <p:nvPr>
            <p:ph sz="half" idx="1"/>
          </p:nvPr>
        </p:nvSpPr>
        <p:spPr/>
        <p:txBody>
          <a:bodyPr/>
          <a:lstStyle/>
          <a:p>
            <a:endParaRPr lang="es-EC" dirty="0"/>
          </a:p>
          <a:p>
            <a:pPr marL="0" indent="0">
              <a:buNone/>
            </a:pPr>
            <a:endParaRPr lang="es-EC" dirty="0"/>
          </a:p>
          <a:p>
            <a:pPr algn="just"/>
            <a:r>
              <a:rPr lang="es-EC" sz="2400" dirty="0">
                <a:latin typeface="Book Antiqua" panose="02040602050305030304" pitchFamily="18" charset="0"/>
              </a:rPr>
              <a:t>Población en general a la que se dirige la educación financiera.</a:t>
            </a:r>
          </a:p>
        </p:txBody>
      </p:sp>
      <p:pic>
        <p:nvPicPr>
          <p:cNvPr id="5" name="Marcador de contenido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7501753" y="2519363"/>
            <a:ext cx="3479300" cy="2847975"/>
          </a:xfrm>
          <a:prstGeom prst="rect">
            <a:avLst/>
          </a:prstGeom>
          <a:ln w="19050" cap="rnd">
            <a:solidFill>
              <a:schemeClr val="tx1"/>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Tree>
    <p:extLst>
      <p:ext uri="{BB962C8B-B14F-4D97-AF65-F5344CB8AC3E}">
        <p14:creationId xmlns:p14="http://schemas.microsoft.com/office/powerpoint/2010/main" val="248141204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pPr algn="ctr"/>
            <a:r>
              <a:rPr lang="es-EC" sz="4400" b="1" i="1" u="sng" dirty="0">
                <a:latin typeface="Book Antiqua" panose="02040602050305030304" pitchFamily="18" charset="0"/>
              </a:rPr>
              <a:t>8.- Medición de impacto:</a:t>
            </a:r>
          </a:p>
        </p:txBody>
      </p:sp>
      <p:pic>
        <p:nvPicPr>
          <p:cNvPr id="5" name="Marcador de contenido 4"/>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2743200" y="2126222"/>
            <a:ext cx="3557588" cy="3452813"/>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4" name="Marcador de contenido 3"/>
          <p:cNvSpPr>
            <a:spLocks noGrp="1"/>
          </p:cNvSpPr>
          <p:nvPr>
            <p:ph sz="half" idx="2"/>
          </p:nvPr>
        </p:nvSpPr>
        <p:spPr>
          <a:xfrm>
            <a:off x="6900863" y="1973822"/>
            <a:ext cx="4603748" cy="3777622"/>
          </a:xfrm>
        </p:spPr>
        <p:txBody>
          <a:bodyPr/>
          <a:lstStyle/>
          <a:p>
            <a:endParaRPr lang="es-EC" dirty="0"/>
          </a:p>
          <a:p>
            <a:endParaRPr lang="es-EC" sz="2000" dirty="0">
              <a:latin typeface="Book Antiqua" panose="02040602050305030304" pitchFamily="18" charset="0"/>
            </a:endParaRPr>
          </a:p>
          <a:p>
            <a:pPr algn="just"/>
            <a:r>
              <a:rPr lang="es-EC" sz="2000" dirty="0">
                <a:latin typeface="Book Antiqua" panose="02040602050305030304" pitchFamily="18" charset="0"/>
              </a:rPr>
              <a:t>Procedimiento en que se evalúan los cambios positivos o negativos que puede generar la toma de decisiones durante la aplicación de los conocimientos adquiridos durante la educación financiera.</a:t>
            </a:r>
          </a:p>
          <a:p>
            <a:endParaRPr lang="es-EC" dirty="0"/>
          </a:p>
        </p:txBody>
      </p:sp>
    </p:spTree>
    <p:extLst>
      <p:ext uri="{BB962C8B-B14F-4D97-AF65-F5344CB8AC3E}">
        <p14:creationId xmlns:p14="http://schemas.microsoft.com/office/powerpoint/2010/main" val="4688844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Imagen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231"/>
            <a:ext cx="12191999" cy="6853769"/>
          </a:xfrm>
          <a:prstGeom prst="rect">
            <a:avLst/>
          </a:prstGeom>
        </p:spPr>
      </p:pic>
      <p:sp>
        <p:nvSpPr>
          <p:cNvPr id="7" name="Título 6"/>
          <p:cNvSpPr>
            <a:spLocks noGrp="1"/>
          </p:cNvSpPr>
          <p:nvPr>
            <p:ph type="ctrTitle"/>
          </p:nvPr>
        </p:nvSpPr>
        <p:spPr>
          <a:xfrm>
            <a:off x="198710" y="470263"/>
            <a:ext cx="7599815" cy="1446352"/>
          </a:xfrm>
        </p:spPr>
        <p:txBody>
          <a:bodyPr>
            <a:normAutofit/>
          </a:bodyPr>
          <a:lstStyle/>
          <a:p>
            <a:pPr algn="ctr"/>
            <a:r>
              <a:rPr lang="es-EC" sz="8000" b="1" i="1" u="sng" dirty="0">
                <a:solidFill>
                  <a:srgbClr val="FFFF00"/>
                </a:solidFill>
                <a:latin typeface="Book Antiqua" panose="02040602050305030304" pitchFamily="18" charset="0"/>
              </a:rPr>
              <a:t>Contenidos.</a:t>
            </a:r>
          </a:p>
        </p:txBody>
      </p:sp>
    </p:spTree>
    <p:extLst>
      <p:ext uri="{BB962C8B-B14F-4D97-AF65-F5344CB8AC3E}">
        <p14:creationId xmlns:p14="http://schemas.microsoft.com/office/powerpoint/2010/main" val="166709216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pPr algn="ctr"/>
            <a:r>
              <a:rPr lang="es-EC" sz="4400" b="1" i="1" u="sng" dirty="0">
                <a:latin typeface="Book Antiqua" panose="02040602050305030304" pitchFamily="18" charset="0"/>
              </a:rPr>
              <a:t>Contenidos.</a:t>
            </a:r>
          </a:p>
        </p:txBody>
      </p:sp>
      <p:sp>
        <p:nvSpPr>
          <p:cNvPr id="3" name="Marcador de contenido 2"/>
          <p:cNvSpPr>
            <a:spLocks noGrp="1"/>
          </p:cNvSpPr>
          <p:nvPr>
            <p:ph idx="1"/>
          </p:nvPr>
        </p:nvSpPr>
        <p:spPr>
          <a:xfrm>
            <a:off x="2589212" y="1789611"/>
            <a:ext cx="8915400" cy="4121611"/>
          </a:xfrm>
        </p:spPr>
        <p:txBody>
          <a:bodyPr>
            <a:normAutofit lnSpcReduction="10000"/>
          </a:bodyPr>
          <a:lstStyle/>
          <a:p>
            <a:pPr algn="just"/>
            <a:r>
              <a:rPr lang="es-EC" sz="2000" dirty="0">
                <a:latin typeface="Book Antiqua" panose="02040602050305030304" pitchFamily="18" charset="0"/>
              </a:rPr>
              <a:t>1.- Principios cooperativos. </a:t>
            </a:r>
          </a:p>
          <a:p>
            <a:pPr lvl="1" algn="just"/>
            <a:r>
              <a:rPr lang="es-EC" sz="2000" dirty="0">
                <a:latin typeface="Book Antiqua" panose="02040602050305030304" pitchFamily="18" charset="0"/>
              </a:rPr>
              <a:t>A.- Ingreso voluntario y abierto.</a:t>
            </a:r>
          </a:p>
          <a:p>
            <a:pPr lvl="1" algn="just"/>
            <a:r>
              <a:rPr lang="es-EC" sz="2000" dirty="0">
                <a:latin typeface="Book Antiqua" panose="02040602050305030304" pitchFamily="18" charset="0"/>
              </a:rPr>
              <a:t>B.- Gestión democrática de socios.</a:t>
            </a:r>
          </a:p>
          <a:p>
            <a:pPr lvl="1" algn="just"/>
            <a:r>
              <a:rPr lang="es-EC" sz="2000" dirty="0">
                <a:latin typeface="Book Antiqua" panose="02040602050305030304" pitchFamily="18" charset="0"/>
              </a:rPr>
              <a:t>C.- Participación económica de socios.</a:t>
            </a:r>
          </a:p>
          <a:p>
            <a:pPr lvl="1" algn="just"/>
            <a:r>
              <a:rPr lang="es-EC" sz="2000" dirty="0">
                <a:latin typeface="Book Antiqua" panose="02040602050305030304" pitchFamily="18" charset="0"/>
              </a:rPr>
              <a:t>d.- Autonomía e independencia. </a:t>
            </a:r>
          </a:p>
          <a:p>
            <a:pPr lvl="0" algn="just"/>
            <a:r>
              <a:rPr lang="es-EC" sz="2000" dirty="0">
                <a:latin typeface="Book Antiqua" panose="02040602050305030304" pitchFamily="18" charset="0"/>
              </a:rPr>
              <a:t>2.- Ahorro e inversión.</a:t>
            </a:r>
          </a:p>
          <a:p>
            <a:pPr lvl="0" algn="just"/>
            <a:r>
              <a:rPr lang="es-EC" sz="2000" dirty="0">
                <a:latin typeface="Book Antiqua" panose="02040602050305030304" pitchFamily="18" charset="0"/>
              </a:rPr>
              <a:t>3.- Planificación y presupuesto familiar.</a:t>
            </a:r>
          </a:p>
          <a:p>
            <a:pPr lvl="0" algn="just"/>
            <a:r>
              <a:rPr lang="es-EC" sz="2000" dirty="0">
                <a:latin typeface="Book Antiqua" panose="02040602050305030304" pitchFamily="18" charset="0"/>
              </a:rPr>
              <a:t>4.- Endeudamiento responsable.</a:t>
            </a:r>
          </a:p>
          <a:p>
            <a:pPr lvl="0" algn="just"/>
            <a:r>
              <a:rPr lang="es-EC" sz="2000" dirty="0">
                <a:latin typeface="Book Antiqua" panose="02040602050305030304" pitchFamily="18" charset="0"/>
              </a:rPr>
              <a:t>5.- Productos y servicios financieros.</a:t>
            </a:r>
          </a:p>
          <a:p>
            <a:pPr lvl="0" algn="just"/>
            <a:r>
              <a:rPr lang="es-EC" sz="2000" dirty="0">
                <a:latin typeface="Book Antiqua" panose="02040602050305030304" pitchFamily="18" charset="0"/>
              </a:rPr>
              <a:t>6.- Estrategias para mejorar el bienestar económico. </a:t>
            </a:r>
          </a:p>
          <a:p>
            <a:endParaRPr lang="es-EC" dirty="0"/>
          </a:p>
          <a:p>
            <a:pPr marL="0" indent="0">
              <a:buNone/>
            </a:pPr>
            <a:endParaRPr lang="es-EC" dirty="0"/>
          </a:p>
        </p:txBody>
      </p:sp>
    </p:spTree>
    <p:extLst>
      <p:ext uri="{BB962C8B-B14F-4D97-AF65-F5344CB8AC3E}">
        <p14:creationId xmlns:p14="http://schemas.microsoft.com/office/powerpoint/2010/main" val="110386823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pPr algn="ctr"/>
            <a:r>
              <a:rPr lang="es-EC" sz="4400" b="1" i="1" u="sng" dirty="0">
                <a:latin typeface="Book Antiqua" panose="02040602050305030304" pitchFamily="18" charset="0"/>
              </a:rPr>
              <a:t>Objetivos.</a:t>
            </a:r>
          </a:p>
        </p:txBody>
      </p:sp>
      <p:graphicFrame>
        <p:nvGraphicFramePr>
          <p:cNvPr id="5" name="Marcador de contenido 4"/>
          <p:cNvGraphicFramePr>
            <a:graphicFrameLocks noGrp="1"/>
          </p:cNvGraphicFramePr>
          <p:nvPr>
            <p:ph sz="half" idx="1"/>
            <p:extLst>
              <p:ext uri="{D42A27DB-BD31-4B8C-83A1-F6EECF244321}">
                <p14:modId xmlns:p14="http://schemas.microsoft.com/office/powerpoint/2010/main" val="2154995092"/>
              </p:ext>
            </p:extLst>
          </p:nvPr>
        </p:nvGraphicFramePr>
        <p:xfrm>
          <a:off x="2589213" y="1905000"/>
          <a:ext cx="4313237" cy="400685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6" name="Marcador de contenido 4"/>
          <p:cNvGraphicFramePr>
            <a:graphicFrameLocks noGrp="1"/>
          </p:cNvGraphicFramePr>
          <p:nvPr>
            <p:ph sz="half" idx="2"/>
            <p:extLst>
              <p:ext uri="{D42A27DB-BD31-4B8C-83A1-F6EECF244321}">
                <p14:modId xmlns:p14="http://schemas.microsoft.com/office/powerpoint/2010/main" val="2838461195"/>
              </p:ext>
            </p:extLst>
          </p:nvPr>
        </p:nvGraphicFramePr>
        <p:xfrm>
          <a:off x="7191375" y="2125663"/>
          <a:ext cx="4313238" cy="3778250"/>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graphicFrame>
        <p:nvGraphicFramePr>
          <p:cNvPr id="8" name="Marcador de contenido 4"/>
          <p:cNvGraphicFramePr>
            <a:graphicFrameLocks/>
          </p:cNvGraphicFramePr>
          <p:nvPr>
            <p:extLst>
              <p:ext uri="{D42A27DB-BD31-4B8C-83A1-F6EECF244321}">
                <p14:modId xmlns:p14="http://schemas.microsoft.com/office/powerpoint/2010/main" val="611956444"/>
              </p:ext>
            </p:extLst>
          </p:nvPr>
        </p:nvGraphicFramePr>
        <p:xfrm>
          <a:off x="6634344" y="1897063"/>
          <a:ext cx="4313237" cy="4006850"/>
        </p:xfrm>
        <a:graphic>
          <a:graphicData uri="http://schemas.openxmlformats.org/drawingml/2006/diagram">
            <dgm:relIds xmlns:dgm="http://schemas.openxmlformats.org/drawingml/2006/diagram" xmlns:r="http://schemas.openxmlformats.org/officeDocument/2006/relationships" r:dm="rId12" r:lo="rId13" r:qs="rId14" r:cs="rId15"/>
          </a:graphicData>
        </a:graphic>
      </p:graphicFrame>
    </p:spTree>
    <p:extLst>
      <p:ext uri="{BB962C8B-B14F-4D97-AF65-F5344CB8AC3E}">
        <p14:creationId xmlns:p14="http://schemas.microsoft.com/office/powerpoint/2010/main" val="32434189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13447"/>
            <a:ext cx="12192000" cy="6858000"/>
          </a:xfrm>
          <a:prstGeom prst="rect">
            <a:avLst/>
          </a:prstGeom>
        </p:spPr>
      </p:pic>
      <p:sp>
        <p:nvSpPr>
          <p:cNvPr id="5" name="Título 4"/>
          <p:cNvSpPr>
            <a:spLocks noGrp="1"/>
          </p:cNvSpPr>
          <p:nvPr>
            <p:ph type="ctrTitle"/>
          </p:nvPr>
        </p:nvSpPr>
        <p:spPr>
          <a:xfrm>
            <a:off x="5876366" y="-121024"/>
            <a:ext cx="6885662" cy="2432081"/>
          </a:xfrm>
        </p:spPr>
        <p:txBody>
          <a:bodyPr>
            <a:noAutofit/>
          </a:bodyPr>
          <a:lstStyle/>
          <a:p>
            <a:pPr algn="ctr"/>
            <a:r>
              <a:rPr lang="es-EC" sz="7200" b="1" i="1" u="sng" dirty="0">
                <a:solidFill>
                  <a:schemeClr val="tx2">
                    <a:lumMod val="50000"/>
                  </a:schemeClr>
                </a:solidFill>
                <a:latin typeface="Book Antiqua" panose="02040602050305030304" pitchFamily="18" charset="0"/>
              </a:rPr>
              <a:t>1. Principios </a:t>
            </a:r>
            <a:br>
              <a:rPr lang="es-EC" sz="7200" b="1" i="1" u="sng" dirty="0">
                <a:solidFill>
                  <a:schemeClr val="tx2">
                    <a:lumMod val="50000"/>
                  </a:schemeClr>
                </a:solidFill>
                <a:latin typeface="Book Antiqua" panose="02040602050305030304" pitchFamily="18" charset="0"/>
              </a:rPr>
            </a:br>
            <a:r>
              <a:rPr lang="es-EC" sz="7200" b="1" i="1" u="sng" dirty="0">
                <a:solidFill>
                  <a:schemeClr val="tx2">
                    <a:lumMod val="50000"/>
                  </a:schemeClr>
                </a:solidFill>
                <a:latin typeface="Book Antiqua" panose="02040602050305030304" pitchFamily="18" charset="0"/>
              </a:rPr>
              <a:t>Cooperativos.</a:t>
            </a:r>
          </a:p>
        </p:txBody>
      </p:sp>
    </p:spTree>
    <p:extLst>
      <p:ext uri="{BB962C8B-B14F-4D97-AF65-F5344CB8AC3E}">
        <p14:creationId xmlns:p14="http://schemas.microsoft.com/office/powerpoint/2010/main" val="216779530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ángulo 10"/>
          <p:cNvSpPr/>
          <p:nvPr/>
        </p:nvSpPr>
        <p:spPr>
          <a:xfrm>
            <a:off x="2592925" y="5381725"/>
            <a:ext cx="8637050" cy="717626"/>
          </a:xfrm>
          <a:prstGeom prst="rect">
            <a:avLst/>
          </a:pr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2" name="Título 1"/>
          <p:cNvSpPr>
            <a:spLocks noGrp="1"/>
          </p:cNvSpPr>
          <p:nvPr>
            <p:ph type="title"/>
          </p:nvPr>
        </p:nvSpPr>
        <p:spPr/>
        <p:txBody>
          <a:bodyPr>
            <a:normAutofit/>
          </a:bodyPr>
          <a:lstStyle/>
          <a:p>
            <a:pPr algn="ctr"/>
            <a:r>
              <a:rPr lang="es-EC" sz="4400" b="1" i="1" u="sng" dirty="0">
                <a:latin typeface="Book Antiqua" panose="02040602050305030304" pitchFamily="18" charset="0"/>
              </a:rPr>
              <a:t>Elementos del Sistema Financiero.</a:t>
            </a:r>
          </a:p>
        </p:txBody>
      </p:sp>
      <p:graphicFrame>
        <p:nvGraphicFramePr>
          <p:cNvPr id="4" name="Diagrama 3"/>
          <p:cNvGraphicFramePr/>
          <p:nvPr>
            <p:extLst>
              <p:ext uri="{D42A27DB-BD31-4B8C-83A1-F6EECF244321}">
                <p14:modId xmlns:p14="http://schemas.microsoft.com/office/powerpoint/2010/main" val="69609796"/>
              </p:ext>
            </p:extLst>
          </p:nvPr>
        </p:nvGraphicFramePr>
        <p:xfrm>
          <a:off x="2592925" y="1727333"/>
          <a:ext cx="8637050" cy="290998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9" name="Rectángulo redondeado 8"/>
          <p:cNvSpPr/>
          <p:nvPr/>
        </p:nvSpPr>
        <p:spPr>
          <a:xfrm>
            <a:off x="2911460" y="4800600"/>
            <a:ext cx="5246703" cy="1136296"/>
          </a:xfrm>
          <a:prstGeom prst="roundRect">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es-EC" dirty="0"/>
          </a:p>
          <a:p>
            <a:r>
              <a:rPr lang="es-EC" sz="2000" dirty="0">
                <a:latin typeface="Book Antiqua" panose="02040602050305030304" pitchFamily="18" charset="0"/>
              </a:rPr>
              <a:t>El mercado o lugar teórico de intercambio de activos.</a:t>
            </a:r>
          </a:p>
          <a:p>
            <a:endParaRPr lang="es-EC" sz="1600" dirty="0"/>
          </a:p>
        </p:txBody>
      </p:sp>
    </p:spTree>
    <p:extLst>
      <p:ext uri="{BB962C8B-B14F-4D97-AF65-F5344CB8AC3E}">
        <p14:creationId xmlns:p14="http://schemas.microsoft.com/office/powerpoint/2010/main" val="137458429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pPr algn="ctr"/>
            <a:r>
              <a:rPr lang="es-EC" sz="4400" b="1" i="1" u="sng" dirty="0">
                <a:latin typeface="Book Antiqua" panose="02040602050305030304" pitchFamily="18" charset="0"/>
              </a:rPr>
              <a:t>1.- Principios Cooperativos.</a:t>
            </a:r>
          </a:p>
        </p:txBody>
      </p:sp>
      <p:sp>
        <p:nvSpPr>
          <p:cNvPr id="3" name="Marcador de contenido 2"/>
          <p:cNvSpPr>
            <a:spLocks noGrp="1"/>
          </p:cNvSpPr>
          <p:nvPr>
            <p:ph sz="half" idx="1"/>
          </p:nvPr>
        </p:nvSpPr>
        <p:spPr>
          <a:xfrm>
            <a:off x="2010048" y="2058869"/>
            <a:ext cx="3290615" cy="3777622"/>
          </a:xfrm>
        </p:spPr>
        <p:txBody>
          <a:bodyPr>
            <a:normAutofit/>
          </a:bodyPr>
          <a:lstStyle/>
          <a:p>
            <a:endParaRPr lang="es-EC" dirty="0"/>
          </a:p>
          <a:p>
            <a:endParaRPr lang="es-EC" dirty="0">
              <a:latin typeface="Book Antiqua" panose="02040602050305030304" pitchFamily="18" charset="0"/>
            </a:endParaRPr>
          </a:p>
          <a:p>
            <a:r>
              <a:rPr lang="es-EC" dirty="0">
                <a:latin typeface="Book Antiqua" panose="02040602050305030304" pitchFamily="18" charset="0"/>
              </a:rPr>
              <a:t>Los principios cooperativos son una serie de lineamientos generales por los que se rigen las cooperativas y constituyen la base filosófica del movimiento cooperativo. </a:t>
            </a:r>
          </a:p>
        </p:txBody>
      </p:sp>
      <p:graphicFrame>
        <p:nvGraphicFramePr>
          <p:cNvPr id="5" name="Marcador de contenido 4"/>
          <p:cNvGraphicFramePr>
            <a:graphicFrameLocks noGrp="1"/>
          </p:cNvGraphicFramePr>
          <p:nvPr>
            <p:ph sz="half" idx="2"/>
            <p:extLst>
              <p:ext uri="{D42A27DB-BD31-4B8C-83A1-F6EECF244321}">
                <p14:modId xmlns:p14="http://schemas.microsoft.com/office/powerpoint/2010/main" val="400648176"/>
              </p:ext>
            </p:extLst>
          </p:nvPr>
        </p:nvGraphicFramePr>
        <p:xfrm>
          <a:off x="5300663" y="1694587"/>
          <a:ext cx="6203948" cy="450618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89488712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pPr algn="ctr"/>
            <a:r>
              <a:rPr lang="es-EC" sz="4400" b="1" i="1" u="sng" dirty="0">
                <a:latin typeface="Book Antiqua" panose="02040602050305030304" pitchFamily="18" charset="0"/>
              </a:rPr>
              <a:t>A.- Adhesión voluntaria y abierta.</a:t>
            </a:r>
            <a:br>
              <a:rPr lang="es-EC" dirty="0"/>
            </a:br>
            <a:endParaRPr lang="es-EC" dirty="0"/>
          </a:p>
        </p:txBody>
      </p:sp>
      <p:sp>
        <p:nvSpPr>
          <p:cNvPr id="3" name="Marcador de contenido 2"/>
          <p:cNvSpPr>
            <a:spLocks noGrp="1"/>
          </p:cNvSpPr>
          <p:nvPr>
            <p:ph sz="half" idx="1"/>
          </p:nvPr>
        </p:nvSpPr>
        <p:spPr>
          <a:xfrm>
            <a:off x="2327954" y="2133600"/>
            <a:ext cx="4313864" cy="3777622"/>
          </a:xfrm>
        </p:spPr>
        <p:txBody>
          <a:bodyPr>
            <a:normAutofit/>
          </a:bodyPr>
          <a:lstStyle/>
          <a:p>
            <a:pPr algn="just"/>
            <a:endParaRPr lang="es-EC" dirty="0">
              <a:latin typeface="Book Antiqua" panose="02040602050305030304" pitchFamily="18" charset="0"/>
            </a:endParaRPr>
          </a:p>
          <a:p>
            <a:pPr algn="just"/>
            <a:r>
              <a:rPr lang="es-EC" dirty="0">
                <a:latin typeface="Book Antiqua" panose="02040602050305030304" pitchFamily="18" charset="0"/>
              </a:rPr>
              <a:t>Las cooperativas son organizaciones voluntarias, abiertas para todas aquellas personas dispuestas a utilizar sus servicios y, dispuestas a aceptar las responsabilidades que conlleva la condición de socios o socias, sin discriminación de género, raza, clase social, posición política ni religiosa.</a:t>
            </a:r>
          </a:p>
        </p:txBody>
      </p:sp>
      <p:pic>
        <p:nvPicPr>
          <p:cNvPr id="4" name="Imagen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903365" y="2133599"/>
            <a:ext cx="4601246" cy="3438525"/>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9354250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pPr algn="ctr"/>
            <a:r>
              <a:rPr lang="es-EC" sz="4400" b="1" i="1" u="sng" dirty="0">
                <a:latin typeface="Book Antiqua" panose="02040602050305030304" pitchFamily="18" charset="0"/>
              </a:rPr>
              <a:t>B.- Gestión democrática de socios.</a:t>
            </a:r>
            <a:br>
              <a:rPr lang="es-EC" dirty="0"/>
            </a:br>
            <a:endParaRPr lang="es-EC" dirty="0"/>
          </a:p>
        </p:txBody>
      </p:sp>
      <p:sp>
        <p:nvSpPr>
          <p:cNvPr id="3" name="Marcador de contenido 2"/>
          <p:cNvSpPr>
            <a:spLocks noGrp="1"/>
          </p:cNvSpPr>
          <p:nvPr>
            <p:ph sz="half" idx="1"/>
          </p:nvPr>
        </p:nvSpPr>
        <p:spPr/>
        <p:txBody>
          <a:bodyPr/>
          <a:lstStyle/>
          <a:p>
            <a:endParaRPr lang="es-EC" dirty="0"/>
          </a:p>
          <a:p>
            <a:endParaRPr lang="es-EC" dirty="0"/>
          </a:p>
        </p:txBody>
      </p:sp>
      <p:sp>
        <p:nvSpPr>
          <p:cNvPr id="5" name="Marcador de contenido 4"/>
          <p:cNvSpPr>
            <a:spLocks noGrp="1"/>
          </p:cNvSpPr>
          <p:nvPr>
            <p:ph sz="half" idx="2"/>
          </p:nvPr>
        </p:nvSpPr>
        <p:spPr/>
        <p:txBody>
          <a:bodyPr/>
          <a:lstStyle/>
          <a:p>
            <a:pPr algn="just"/>
            <a:endParaRPr lang="es-EC" dirty="0">
              <a:latin typeface="Book Antiqua" panose="02040602050305030304" pitchFamily="18" charset="0"/>
            </a:endParaRPr>
          </a:p>
          <a:p>
            <a:pPr algn="just"/>
            <a:r>
              <a:rPr lang="es-EC" dirty="0">
                <a:latin typeface="Book Antiqua" panose="02040602050305030304" pitchFamily="18" charset="0"/>
              </a:rPr>
              <a:t>Estos valores son los de ayuda mutua, responsabilidad, democracia, igualdad, equidad, compromiso ético, honestidad y solidaridad; con el fin de afianzar recursos que trabajan juntos para conseguir un beneficio común para un proyecto financiero. </a:t>
            </a:r>
          </a:p>
          <a:p>
            <a:endParaRPr lang="es-EC" dirty="0"/>
          </a:p>
        </p:txBody>
      </p:sp>
      <p:pic>
        <p:nvPicPr>
          <p:cNvPr id="4" name="Imagen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89211" y="2034781"/>
            <a:ext cx="4046719" cy="3351607"/>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Tree>
    <p:extLst>
      <p:ext uri="{BB962C8B-B14F-4D97-AF65-F5344CB8AC3E}">
        <p14:creationId xmlns:p14="http://schemas.microsoft.com/office/powerpoint/2010/main" val="238169376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2471739" y="624110"/>
            <a:ext cx="9032874" cy="947516"/>
          </a:xfrm>
        </p:spPr>
        <p:txBody>
          <a:bodyPr>
            <a:normAutofit fontScale="90000"/>
          </a:bodyPr>
          <a:lstStyle/>
          <a:p>
            <a:r>
              <a:rPr lang="es-EC" sz="4400" b="1" i="1" u="sng" dirty="0">
                <a:latin typeface="Book Antiqua" panose="02040602050305030304" pitchFamily="18" charset="0"/>
              </a:rPr>
              <a:t>C.- Participación económica de socios.</a:t>
            </a:r>
            <a:br>
              <a:rPr lang="es-EC" dirty="0"/>
            </a:br>
            <a:br>
              <a:rPr lang="es-EC" dirty="0"/>
            </a:br>
            <a:r>
              <a:rPr lang="es-EC" sz="2000" dirty="0">
                <a:solidFill>
                  <a:schemeClr val="tx1"/>
                </a:solidFill>
                <a:latin typeface="Book Antiqua" panose="02040602050305030304" pitchFamily="18" charset="0"/>
              </a:rPr>
              <a:t>Los socios contribuyen al capital de su cooperativa de manera equitativa, y esas aportaciones tienen lugar por 4 cauces distintos:</a:t>
            </a:r>
            <a:br>
              <a:rPr lang="es-EC" sz="2000" dirty="0">
                <a:solidFill>
                  <a:schemeClr val="tx1"/>
                </a:solidFill>
                <a:latin typeface="Book Antiqua" panose="02040602050305030304" pitchFamily="18" charset="0"/>
              </a:rPr>
            </a:br>
            <a:endParaRPr lang="es-EC" sz="2000" dirty="0">
              <a:solidFill>
                <a:schemeClr val="tx1"/>
              </a:solidFill>
              <a:latin typeface="Book Antiqua" panose="02040602050305030304" pitchFamily="18" charset="0"/>
            </a:endParaRPr>
          </a:p>
        </p:txBody>
      </p:sp>
      <p:graphicFrame>
        <p:nvGraphicFramePr>
          <p:cNvPr id="6" name="Marcador de contenido 5"/>
          <p:cNvGraphicFramePr>
            <a:graphicFrameLocks noGrp="1"/>
          </p:cNvGraphicFramePr>
          <p:nvPr>
            <p:ph idx="1"/>
            <p:extLst>
              <p:ext uri="{D42A27DB-BD31-4B8C-83A1-F6EECF244321}">
                <p14:modId xmlns:p14="http://schemas.microsoft.com/office/powerpoint/2010/main" val="3014115304"/>
              </p:ext>
            </p:extLst>
          </p:nvPr>
        </p:nvGraphicFramePr>
        <p:xfrm>
          <a:off x="2589213" y="2414588"/>
          <a:ext cx="8915400" cy="313362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Rectángulo 6"/>
          <p:cNvSpPr/>
          <p:nvPr/>
        </p:nvSpPr>
        <p:spPr>
          <a:xfrm>
            <a:off x="2589213" y="5915025"/>
            <a:ext cx="8915400" cy="629673"/>
          </a:xfrm>
          <a:prstGeom prst="rect">
            <a:avLst/>
          </a:prstGeom>
          <a:solidFill>
            <a:schemeClr val="bg2">
              <a:lumMod val="90000"/>
              <a:alpha val="90000"/>
            </a:schemeClr>
          </a:solidFill>
          <a:ln>
            <a:solidFill>
              <a:schemeClr val="tx1">
                <a:lumMod val="50000"/>
                <a:lumOff val="50000"/>
              </a:schemeClr>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grpSp>
        <p:nvGrpSpPr>
          <p:cNvPr id="8" name="Grupo 7"/>
          <p:cNvGrpSpPr/>
          <p:nvPr/>
        </p:nvGrpSpPr>
        <p:grpSpPr>
          <a:xfrm>
            <a:off x="3042354" y="5319408"/>
            <a:ext cx="8009117" cy="1280160"/>
            <a:chOff x="445770" y="2081645"/>
            <a:chExt cx="7335787" cy="636197"/>
          </a:xfrm>
        </p:grpSpPr>
        <p:sp>
          <p:nvSpPr>
            <p:cNvPr id="9" name="Rectángulo redondeado 8"/>
            <p:cNvSpPr/>
            <p:nvPr/>
          </p:nvSpPr>
          <p:spPr>
            <a:xfrm>
              <a:off x="445770" y="2222623"/>
              <a:ext cx="7335787" cy="354240"/>
            </a:xfrm>
            <a:prstGeom prst="roundRect">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0" name="CuadroTexto 9"/>
            <p:cNvSpPr txBox="1"/>
            <p:nvPr/>
          </p:nvSpPr>
          <p:spPr>
            <a:xfrm>
              <a:off x="463063" y="2081645"/>
              <a:ext cx="7301201" cy="636197"/>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235887" tIns="0" rIns="235887" bIns="0" numCol="1" spcCol="1270" anchor="ctr" anchorCtr="0">
              <a:noAutofit/>
            </a:bodyPr>
            <a:lstStyle/>
            <a:p>
              <a:pPr lvl="0"/>
              <a:r>
                <a:rPr lang="es-EC" dirty="0">
                  <a:latin typeface="Book Antiqua" panose="02040602050305030304" pitchFamily="18" charset="0"/>
                </a:rPr>
                <a:t>4.- Cuando la cooperativa se encuentra con necesidades financieras, podrá acceder a nuevas aportaciones.</a:t>
              </a:r>
              <a:endParaRPr lang="es-ES" dirty="0">
                <a:latin typeface="Book Antiqua" panose="02040602050305030304" pitchFamily="18" charset="0"/>
              </a:endParaRPr>
            </a:p>
          </p:txBody>
        </p:sp>
      </p:grpSp>
    </p:spTree>
    <p:extLst>
      <p:ext uri="{BB962C8B-B14F-4D97-AF65-F5344CB8AC3E}">
        <p14:creationId xmlns:p14="http://schemas.microsoft.com/office/powerpoint/2010/main" val="100025690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p:cNvSpPr>
            <a:spLocks noGrp="1"/>
          </p:cNvSpPr>
          <p:nvPr>
            <p:ph idx="1"/>
          </p:nvPr>
        </p:nvSpPr>
        <p:spPr>
          <a:xfrm>
            <a:off x="2589212" y="857252"/>
            <a:ext cx="8915400" cy="5143500"/>
          </a:xfrm>
        </p:spPr>
        <p:txBody>
          <a:bodyPr>
            <a:normAutofit/>
          </a:bodyPr>
          <a:lstStyle/>
          <a:p>
            <a:pPr marL="0" indent="0" fontAlgn="base">
              <a:buNone/>
            </a:pPr>
            <a:r>
              <a:rPr lang="es-EC" sz="2000" dirty="0">
                <a:latin typeface="Book Antiqua" panose="02040602050305030304" pitchFamily="18" charset="0"/>
              </a:rPr>
              <a:t>Entre otras cosas los socios pueden: </a:t>
            </a:r>
          </a:p>
          <a:p>
            <a:pPr marL="0" indent="0" fontAlgn="base">
              <a:buNone/>
            </a:pPr>
            <a:endParaRPr lang="es-EC" sz="2000" dirty="0">
              <a:latin typeface="Book Antiqua" panose="02040602050305030304" pitchFamily="18" charset="0"/>
            </a:endParaRPr>
          </a:p>
          <a:p>
            <a:pPr algn="just" fontAlgn="base">
              <a:buClr>
                <a:schemeClr val="bg2">
                  <a:lumMod val="50000"/>
                </a:schemeClr>
              </a:buClr>
            </a:pPr>
            <a:r>
              <a:rPr lang="es-EC" sz="2000" dirty="0">
                <a:latin typeface="Book Antiqua" panose="02040602050305030304" pitchFamily="18" charset="0"/>
              </a:rPr>
              <a:t>Decidir el destino de los excedentes que pueda generar la actividad de la cooperativa. </a:t>
            </a:r>
          </a:p>
          <a:p>
            <a:pPr marL="0" indent="0" algn="just" fontAlgn="base">
              <a:buClr>
                <a:schemeClr val="bg2">
                  <a:lumMod val="50000"/>
                </a:schemeClr>
              </a:buClr>
              <a:buNone/>
            </a:pPr>
            <a:endParaRPr lang="es-EC" sz="2000" dirty="0">
              <a:latin typeface="Book Antiqua" panose="02040602050305030304" pitchFamily="18" charset="0"/>
            </a:endParaRPr>
          </a:p>
          <a:p>
            <a:pPr algn="just" fontAlgn="base">
              <a:buClr>
                <a:schemeClr val="bg2">
                  <a:lumMod val="50000"/>
                </a:schemeClr>
              </a:buClr>
            </a:pPr>
            <a:r>
              <a:rPr lang="es-EC" sz="2000" dirty="0">
                <a:latin typeface="Book Antiqua" panose="02040602050305030304" pitchFamily="18" charset="0"/>
              </a:rPr>
              <a:t>Dotar reservas, para garantizar el desarrollo y consolidación de la cooperativa.</a:t>
            </a:r>
          </a:p>
          <a:p>
            <a:pPr algn="just" fontAlgn="base">
              <a:buClr>
                <a:schemeClr val="bg2">
                  <a:lumMod val="50000"/>
                </a:schemeClr>
              </a:buClr>
            </a:pPr>
            <a:endParaRPr lang="es-EC" sz="2000" dirty="0">
              <a:latin typeface="Book Antiqua" panose="02040602050305030304" pitchFamily="18" charset="0"/>
            </a:endParaRPr>
          </a:p>
          <a:p>
            <a:pPr algn="just" fontAlgn="base">
              <a:buClr>
                <a:schemeClr val="bg2">
                  <a:lumMod val="50000"/>
                </a:schemeClr>
              </a:buClr>
            </a:pPr>
            <a:r>
              <a:rPr lang="es-EC" sz="2000" dirty="0">
                <a:latin typeface="Book Antiqua" panose="02040602050305030304" pitchFamily="18" charset="0"/>
              </a:rPr>
              <a:t>Recompensar a los socios a través del “retorno cooperativo” por su apoyo, es decir, según su grado de cooperación en la actividad, y nunca en función del capital aportado.</a:t>
            </a:r>
          </a:p>
          <a:p>
            <a:pPr algn="just" fontAlgn="base">
              <a:buClr>
                <a:schemeClr val="bg2">
                  <a:lumMod val="50000"/>
                </a:schemeClr>
              </a:buClr>
            </a:pPr>
            <a:endParaRPr lang="es-EC" sz="2000" dirty="0">
              <a:latin typeface="Book Antiqua" panose="02040602050305030304" pitchFamily="18" charset="0"/>
            </a:endParaRPr>
          </a:p>
          <a:p>
            <a:pPr algn="just" fontAlgn="base">
              <a:buClr>
                <a:schemeClr val="bg2">
                  <a:lumMod val="50000"/>
                </a:schemeClr>
              </a:buClr>
            </a:pPr>
            <a:r>
              <a:rPr lang="es-EC" sz="2000" dirty="0">
                <a:latin typeface="Book Antiqua" panose="02040602050305030304" pitchFamily="18" charset="0"/>
              </a:rPr>
              <a:t>Apoyar otras actividades que sean aprobadas por los socios.</a:t>
            </a:r>
          </a:p>
          <a:p>
            <a:endParaRPr lang="es-EC" sz="2000" dirty="0">
              <a:latin typeface="Book Antiqua" panose="02040602050305030304" pitchFamily="18" charset="0"/>
            </a:endParaRPr>
          </a:p>
        </p:txBody>
      </p:sp>
    </p:spTree>
    <p:extLst>
      <p:ext uri="{BB962C8B-B14F-4D97-AF65-F5344CB8AC3E}">
        <p14:creationId xmlns:p14="http://schemas.microsoft.com/office/powerpoint/2010/main" val="291486852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pPr algn="ctr"/>
            <a:r>
              <a:rPr lang="es-EC" sz="4400" b="1" i="1" u="sng" dirty="0">
                <a:latin typeface="Book Antiqua" panose="02040602050305030304" pitchFamily="18" charset="0"/>
              </a:rPr>
              <a:t>D. Autonomía e independencia. </a:t>
            </a:r>
            <a:br>
              <a:rPr lang="es-EC" dirty="0"/>
            </a:br>
            <a:endParaRPr lang="es-EC" dirty="0"/>
          </a:p>
        </p:txBody>
      </p:sp>
      <p:sp>
        <p:nvSpPr>
          <p:cNvPr id="3" name="Marcador de contenido 2"/>
          <p:cNvSpPr>
            <a:spLocks noGrp="1"/>
          </p:cNvSpPr>
          <p:nvPr>
            <p:ph sz="half" idx="1"/>
          </p:nvPr>
        </p:nvSpPr>
        <p:spPr/>
        <p:txBody>
          <a:bodyPr>
            <a:normAutofit/>
          </a:bodyPr>
          <a:lstStyle/>
          <a:p>
            <a:endParaRPr lang="es-EC" dirty="0"/>
          </a:p>
          <a:p>
            <a:endParaRPr lang="es-EC" sz="2000" dirty="0">
              <a:latin typeface="Book Antiqua" panose="02040602050305030304" pitchFamily="18" charset="0"/>
            </a:endParaRPr>
          </a:p>
          <a:p>
            <a:r>
              <a:rPr lang="es-EC" sz="2000" dirty="0">
                <a:latin typeface="Book Antiqua" panose="02040602050305030304" pitchFamily="18" charset="0"/>
              </a:rPr>
              <a:t>Son organizaciones autónomas que a pesar de conseguir capital de fuentes externas, mantendrán términos que aseguren el control democrático de los socios para mantener su autonomía.</a:t>
            </a:r>
          </a:p>
        </p:txBody>
      </p:sp>
      <p:pic>
        <p:nvPicPr>
          <p:cNvPr id="5" name="Marcador de contenido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7119468" y="2133600"/>
            <a:ext cx="3827206" cy="3143794"/>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281021689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C" dirty="0"/>
              <a:t>Falta 2 3 y 4</a:t>
            </a:r>
          </a:p>
        </p:txBody>
      </p:sp>
      <p:sp>
        <p:nvSpPr>
          <p:cNvPr id="3" name="Marcador de contenido 2"/>
          <p:cNvSpPr>
            <a:spLocks noGrp="1"/>
          </p:cNvSpPr>
          <p:nvPr>
            <p:ph idx="1"/>
          </p:nvPr>
        </p:nvSpPr>
        <p:spPr/>
        <p:txBody>
          <a:bodyPr/>
          <a:lstStyle/>
          <a:p>
            <a:r>
              <a:rPr lang="es-EC" dirty="0"/>
              <a:t>2. ahorro e inversión: conceptos  e instrumentos básicos de ahorros e inversión, relación riesgo-retorno, planificación de ahorro vida.</a:t>
            </a:r>
          </a:p>
          <a:p>
            <a:r>
              <a:rPr lang="es-EC" dirty="0"/>
              <a:t>3.- planificación y </a:t>
            </a:r>
            <a:r>
              <a:rPr lang="es-EC" dirty="0" err="1"/>
              <a:t>presupuest</a:t>
            </a:r>
            <a:r>
              <a:rPr lang="es-EC" dirty="0"/>
              <a:t> familiar: formación, seguimiento cumplimiento y evaluación de presupuestos familiares </a:t>
            </a:r>
          </a:p>
          <a:p>
            <a:r>
              <a:rPr lang="es-EC" dirty="0"/>
              <a:t>4.- </a:t>
            </a:r>
            <a:r>
              <a:rPr lang="es-EC" dirty="0" err="1"/>
              <a:t>enduedamiento</a:t>
            </a:r>
            <a:r>
              <a:rPr lang="es-EC" dirty="0"/>
              <a:t> responsable: concepto, </a:t>
            </a:r>
            <a:r>
              <a:rPr lang="es-EC" dirty="0" err="1"/>
              <a:t>cap</a:t>
            </a:r>
            <a:r>
              <a:rPr lang="es-EC" dirty="0"/>
              <a:t>-acidad de endeudamiento y desventajas.</a:t>
            </a:r>
          </a:p>
          <a:p>
            <a:endParaRPr lang="es-EC" dirty="0"/>
          </a:p>
        </p:txBody>
      </p:sp>
    </p:spTree>
    <p:extLst>
      <p:ext uri="{BB962C8B-B14F-4D97-AF65-F5344CB8AC3E}">
        <p14:creationId xmlns:p14="http://schemas.microsoft.com/office/powerpoint/2010/main" val="233965003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p:cNvPicPr>
            <a:picLocks noChangeAspect="1"/>
          </p:cNvPicPr>
          <p:nvPr/>
        </p:nvPicPr>
        <p:blipFill>
          <a:blip r:embed="rId2"/>
          <a:stretch>
            <a:fillRect/>
          </a:stretch>
        </p:blipFill>
        <p:spPr>
          <a:xfrm>
            <a:off x="0" y="0"/>
            <a:ext cx="12192000" cy="6857999"/>
          </a:xfrm>
          <a:prstGeom prst="rect">
            <a:avLst/>
          </a:prstGeom>
        </p:spPr>
      </p:pic>
      <p:sp>
        <p:nvSpPr>
          <p:cNvPr id="2" name="Título 1"/>
          <p:cNvSpPr>
            <a:spLocks noGrp="1"/>
          </p:cNvSpPr>
          <p:nvPr>
            <p:ph type="ctrTitle"/>
          </p:nvPr>
        </p:nvSpPr>
        <p:spPr>
          <a:xfrm>
            <a:off x="309154" y="-143691"/>
            <a:ext cx="9144000" cy="1589306"/>
          </a:xfrm>
        </p:spPr>
        <p:txBody>
          <a:bodyPr>
            <a:normAutofit/>
          </a:bodyPr>
          <a:lstStyle/>
          <a:p>
            <a:r>
              <a:rPr lang="es-EC" sz="4800" b="1" i="1" u="sng" dirty="0">
                <a:effectLst>
                  <a:outerShdw blurRad="50800" dist="38100" algn="l" rotWithShape="0">
                    <a:prstClr val="black">
                      <a:alpha val="40000"/>
                    </a:prstClr>
                  </a:outerShdw>
                </a:effectLst>
                <a:latin typeface="Book Antiqua" panose="02040602050305030304" pitchFamily="18" charset="0"/>
              </a:rPr>
              <a:t>2. Ahorro e inversión.</a:t>
            </a:r>
          </a:p>
        </p:txBody>
      </p:sp>
    </p:spTree>
    <p:extLst>
      <p:ext uri="{BB962C8B-B14F-4D97-AF65-F5344CB8AC3E}">
        <p14:creationId xmlns:p14="http://schemas.microsoft.com/office/powerpoint/2010/main" val="6227215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861405" y="676362"/>
            <a:ext cx="8911687" cy="1280890"/>
          </a:xfrm>
        </p:spPr>
        <p:txBody>
          <a:bodyPr>
            <a:normAutofit/>
          </a:bodyPr>
          <a:lstStyle/>
          <a:p>
            <a:pPr algn="ctr"/>
            <a:r>
              <a:rPr lang="en-US" sz="4400" b="1" i="1" u="sng" dirty="0">
                <a:solidFill>
                  <a:schemeClr val="accent1">
                    <a:lumMod val="75000"/>
                  </a:schemeClr>
                </a:solidFill>
                <a:latin typeface="Book Antiqua" panose="02040602050305030304" pitchFamily="18" charset="0"/>
              </a:rPr>
              <a:t>2.1 ¿</a:t>
            </a:r>
            <a:r>
              <a:rPr lang="es-EC" sz="4400" b="1" i="1" u="sng" dirty="0">
                <a:solidFill>
                  <a:schemeClr val="accent1">
                    <a:lumMod val="75000"/>
                  </a:schemeClr>
                </a:solidFill>
                <a:latin typeface="Book Antiqua" panose="02040602050305030304" pitchFamily="18" charset="0"/>
              </a:rPr>
              <a:t>Qué</a:t>
            </a:r>
            <a:r>
              <a:rPr lang="en-US" sz="4400" b="1" i="1" u="sng" dirty="0">
                <a:solidFill>
                  <a:schemeClr val="accent1">
                    <a:lumMod val="75000"/>
                  </a:schemeClr>
                </a:solidFill>
                <a:latin typeface="Book Antiqua" panose="02040602050305030304" pitchFamily="18" charset="0"/>
              </a:rPr>
              <a:t> </a:t>
            </a:r>
            <a:r>
              <a:rPr lang="es-EC" sz="4400" b="1" i="1" u="sng" dirty="0">
                <a:solidFill>
                  <a:schemeClr val="accent1">
                    <a:lumMod val="75000"/>
                  </a:schemeClr>
                </a:solidFill>
                <a:latin typeface="Book Antiqua" panose="02040602050305030304" pitchFamily="18" charset="0"/>
              </a:rPr>
              <a:t>es</a:t>
            </a:r>
            <a:r>
              <a:rPr lang="en-US" sz="4400" b="1" i="1" u="sng" dirty="0">
                <a:solidFill>
                  <a:schemeClr val="accent1">
                    <a:lumMod val="75000"/>
                  </a:schemeClr>
                </a:solidFill>
                <a:latin typeface="Book Antiqua" panose="02040602050305030304" pitchFamily="18" charset="0"/>
              </a:rPr>
              <a:t> </a:t>
            </a:r>
            <a:r>
              <a:rPr lang="es-EC" sz="4400" b="1" i="1" u="sng" dirty="0">
                <a:solidFill>
                  <a:schemeClr val="accent1">
                    <a:lumMod val="75000"/>
                  </a:schemeClr>
                </a:solidFill>
                <a:latin typeface="Book Antiqua" panose="02040602050305030304" pitchFamily="18" charset="0"/>
              </a:rPr>
              <a:t>el</a:t>
            </a:r>
            <a:r>
              <a:rPr lang="en-US" sz="4400" b="1" i="1" u="sng" dirty="0">
                <a:solidFill>
                  <a:schemeClr val="accent1">
                    <a:lumMod val="75000"/>
                  </a:schemeClr>
                </a:solidFill>
                <a:latin typeface="Book Antiqua" panose="02040602050305030304" pitchFamily="18" charset="0"/>
              </a:rPr>
              <a:t> </a:t>
            </a:r>
            <a:r>
              <a:rPr lang="es-EC" sz="4400" b="1" i="1" u="sng" dirty="0">
                <a:solidFill>
                  <a:schemeClr val="accent1">
                    <a:lumMod val="75000"/>
                  </a:schemeClr>
                </a:solidFill>
                <a:latin typeface="Book Antiqua" panose="02040602050305030304" pitchFamily="18" charset="0"/>
              </a:rPr>
              <a:t>ahorro</a:t>
            </a:r>
            <a:r>
              <a:rPr lang="en-US" sz="4400" b="1" i="1" u="sng" dirty="0">
                <a:solidFill>
                  <a:schemeClr val="accent1">
                    <a:lumMod val="75000"/>
                  </a:schemeClr>
                </a:solidFill>
                <a:latin typeface="Book Antiqua" panose="02040602050305030304" pitchFamily="18" charset="0"/>
              </a:rPr>
              <a:t>?</a:t>
            </a:r>
          </a:p>
        </p:txBody>
      </p:sp>
      <p:graphicFrame>
        <p:nvGraphicFramePr>
          <p:cNvPr id="4" name="Marcador de contenido 3"/>
          <p:cNvGraphicFramePr>
            <a:graphicFrameLocks noGrp="1"/>
          </p:cNvGraphicFramePr>
          <p:nvPr>
            <p:ph idx="1"/>
            <p:extLst>
              <p:ext uri="{D42A27DB-BD31-4B8C-83A1-F6EECF244321}">
                <p14:modId xmlns:p14="http://schemas.microsoft.com/office/powerpoint/2010/main" val="546797834"/>
              </p:ext>
            </p:extLst>
          </p:nvPr>
        </p:nvGraphicFramePr>
        <p:xfrm>
          <a:off x="838200" y="1825625"/>
          <a:ext cx="7212724"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7" name="Imagen 6"/>
          <p:cNvPicPr>
            <a:picLocks noChangeAspect="1"/>
          </p:cNvPicPr>
          <p:nvPr/>
        </p:nvPicPr>
        <p:blipFill>
          <a:blip r:embed="rId7"/>
          <a:stretch>
            <a:fillRect/>
          </a:stretch>
        </p:blipFill>
        <p:spPr>
          <a:xfrm>
            <a:off x="8156028" y="1825625"/>
            <a:ext cx="3846786" cy="435133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207847403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874468" y="571859"/>
            <a:ext cx="8911687" cy="1280890"/>
          </a:xfrm>
        </p:spPr>
        <p:txBody>
          <a:bodyPr>
            <a:normAutofit/>
          </a:bodyPr>
          <a:lstStyle/>
          <a:p>
            <a:pPr algn="ctr"/>
            <a:r>
              <a:rPr lang="es-EC" sz="4000" b="1" i="1" u="sng" dirty="0">
                <a:solidFill>
                  <a:schemeClr val="accent1">
                    <a:lumMod val="75000"/>
                  </a:schemeClr>
                </a:solidFill>
                <a:latin typeface="Book Antiqua" panose="02040602050305030304" pitchFamily="18" charset="0"/>
              </a:rPr>
              <a:t>Razones para ahorrar.</a:t>
            </a:r>
            <a:endParaRPr lang="en-US" sz="4000" i="1" u="sng" dirty="0">
              <a:solidFill>
                <a:schemeClr val="accent1">
                  <a:lumMod val="75000"/>
                </a:schemeClr>
              </a:solidFill>
              <a:latin typeface="Book Antiqua" panose="02040602050305030304" pitchFamily="18" charset="0"/>
            </a:endParaRPr>
          </a:p>
        </p:txBody>
      </p:sp>
      <p:graphicFrame>
        <p:nvGraphicFramePr>
          <p:cNvPr id="4" name="Marcador de contenido 3"/>
          <p:cNvGraphicFramePr>
            <a:graphicFrameLocks noGrp="1"/>
          </p:cNvGraphicFramePr>
          <p:nvPr>
            <p:ph idx="1"/>
            <p:extLst>
              <p:ext uri="{D42A27DB-BD31-4B8C-83A1-F6EECF244321}">
                <p14:modId xmlns:p14="http://schemas.microsoft.com/office/powerpoint/2010/main" val="1451972893"/>
              </p:ext>
            </p:extLst>
          </p:nvPr>
        </p:nvGraphicFramePr>
        <p:xfrm>
          <a:off x="2266331" y="1732134"/>
          <a:ext cx="9007366" cy="4445155"/>
        </p:xfrm>
        <a:graphic>
          <a:graphicData uri="http://schemas.openxmlformats.org/drawingml/2006/table">
            <a:tbl>
              <a:tblPr firstRow="1" firstCol="1" bandRow="1">
                <a:effectLst>
                  <a:outerShdw blurRad="50800" dist="50800" dir="5400000" algn="ctr" rotWithShape="0">
                    <a:srgbClr val="000000"/>
                  </a:outerShdw>
                </a:effectLst>
                <a:tableStyleId>{5C22544A-7EE6-4342-B048-85BDC9FD1C3A}</a:tableStyleId>
              </a:tblPr>
              <a:tblGrid>
                <a:gridCol w="4503683">
                  <a:extLst>
                    <a:ext uri="{9D8B030D-6E8A-4147-A177-3AD203B41FA5}">
                      <a16:colId xmlns:a16="http://schemas.microsoft.com/office/drawing/2014/main" val="3513913481"/>
                    </a:ext>
                  </a:extLst>
                </a:gridCol>
                <a:gridCol w="4503683">
                  <a:extLst>
                    <a:ext uri="{9D8B030D-6E8A-4147-A177-3AD203B41FA5}">
                      <a16:colId xmlns:a16="http://schemas.microsoft.com/office/drawing/2014/main" val="3304856745"/>
                    </a:ext>
                  </a:extLst>
                </a:gridCol>
              </a:tblGrid>
              <a:tr h="397112">
                <a:tc>
                  <a:txBody>
                    <a:bodyPr/>
                    <a:lstStyle/>
                    <a:p>
                      <a:pPr marL="0" marR="0" algn="ctr">
                        <a:spcBef>
                          <a:spcPts val="0"/>
                        </a:spcBef>
                        <a:spcAft>
                          <a:spcPts val="0"/>
                        </a:spcAft>
                      </a:pPr>
                      <a:r>
                        <a:rPr lang="es-EC" sz="1800" dirty="0">
                          <a:solidFill>
                            <a:schemeClr val="accent1">
                              <a:lumMod val="75000"/>
                            </a:schemeClr>
                          </a:solidFill>
                          <a:effectLst/>
                          <a:latin typeface="Book Antiqua" panose="02040602050305030304" pitchFamily="18" charset="0"/>
                        </a:rPr>
                        <a:t>Razones principales para ahorrar.</a:t>
                      </a:r>
                    </a:p>
                    <a:p>
                      <a:pPr marL="0" marR="0" algn="ctr">
                        <a:spcBef>
                          <a:spcPts val="0"/>
                        </a:spcBef>
                        <a:spcAft>
                          <a:spcPts val="0"/>
                        </a:spcAft>
                      </a:pPr>
                      <a:r>
                        <a:rPr lang="es-EC" sz="1800" dirty="0">
                          <a:solidFill>
                            <a:schemeClr val="accent1">
                              <a:lumMod val="75000"/>
                            </a:schemeClr>
                          </a:solidFill>
                          <a:effectLst/>
                          <a:latin typeface="Book Antiqua" panose="02040602050305030304" pitchFamily="18" charset="0"/>
                        </a:rPr>
                        <a:t> </a:t>
                      </a:r>
                      <a:endParaRPr lang="en-US" sz="1800" dirty="0">
                        <a:solidFill>
                          <a:schemeClr val="accent1">
                            <a:lumMod val="75000"/>
                          </a:schemeClr>
                        </a:solidFill>
                        <a:effectLst/>
                        <a:latin typeface="Book Antiqua" panose="02040602050305030304" pitchFamily="18" charset="0"/>
                        <a:ea typeface="MS Mincho"/>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0" marR="0" algn="ctr">
                        <a:spcBef>
                          <a:spcPts val="0"/>
                        </a:spcBef>
                        <a:spcAft>
                          <a:spcPts val="0"/>
                        </a:spcAft>
                      </a:pPr>
                      <a:r>
                        <a:rPr lang="es-EC" sz="1800" dirty="0">
                          <a:solidFill>
                            <a:schemeClr val="accent1">
                              <a:lumMod val="75000"/>
                            </a:schemeClr>
                          </a:solidFill>
                          <a:effectLst/>
                          <a:latin typeface="Book Antiqua" panose="02040602050305030304" pitchFamily="18" charset="0"/>
                        </a:rPr>
                        <a:t>Ejemplo.</a:t>
                      </a:r>
                      <a:endParaRPr lang="en-US" sz="1800" dirty="0">
                        <a:solidFill>
                          <a:schemeClr val="accent1">
                            <a:lumMod val="75000"/>
                          </a:schemeClr>
                        </a:solidFill>
                        <a:effectLst/>
                        <a:latin typeface="Book Antiqua" panose="02040602050305030304" pitchFamily="18" charset="0"/>
                        <a:ea typeface="MS Mincho"/>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374860453"/>
                  </a:ext>
                </a:extLst>
              </a:tr>
              <a:tr h="849957">
                <a:tc>
                  <a:txBody>
                    <a:bodyPr/>
                    <a:lstStyle/>
                    <a:p>
                      <a:pPr marL="0" marR="0" algn="just">
                        <a:spcBef>
                          <a:spcPts val="0"/>
                        </a:spcBef>
                        <a:spcAft>
                          <a:spcPts val="0"/>
                        </a:spcAft>
                      </a:pPr>
                      <a:r>
                        <a:rPr lang="es-EC" sz="1600" dirty="0">
                          <a:solidFill>
                            <a:schemeClr val="tx1"/>
                          </a:solidFill>
                          <a:effectLst/>
                          <a:latin typeface="Book Antiqua" panose="02040602050305030304" pitchFamily="18" charset="0"/>
                        </a:rPr>
                        <a:t>Protegerse contra eventos inesperados.</a:t>
                      </a:r>
                      <a:endParaRPr lang="en-US" sz="1600" dirty="0">
                        <a:solidFill>
                          <a:schemeClr val="tx1"/>
                        </a:solidFill>
                        <a:effectLst/>
                        <a:latin typeface="Book Antiqua" panose="02040602050305030304" pitchFamily="18" charset="0"/>
                        <a:ea typeface="MS Mincho"/>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algn="just">
                        <a:spcBef>
                          <a:spcPts val="0"/>
                        </a:spcBef>
                        <a:spcAft>
                          <a:spcPts val="0"/>
                        </a:spcAft>
                      </a:pPr>
                      <a:r>
                        <a:rPr lang="es-EC" sz="1600">
                          <a:solidFill>
                            <a:schemeClr val="tx1"/>
                          </a:solidFill>
                          <a:effectLst/>
                          <a:latin typeface="Book Antiqua" panose="02040602050305030304" pitchFamily="18" charset="0"/>
                        </a:rPr>
                        <a:t>Enfrentar gastos inesperados y salir de apuros en situaciones de incertidumbre como enfermedades, desempleo o accidentes.</a:t>
                      </a:r>
                      <a:endParaRPr lang="en-US" sz="1600">
                        <a:solidFill>
                          <a:schemeClr val="tx1"/>
                        </a:solidFill>
                        <a:effectLst/>
                        <a:latin typeface="Book Antiqua" panose="02040602050305030304" pitchFamily="18" charset="0"/>
                        <a:ea typeface="MS Mincho"/>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2853285349"/>
                  </a:ext>
                </a:extLst>
              </a:tr>
              <a:tr h="1111799">
                <a:tc>
                  <a:txBody>
                    <a:bodyPr/>
                    <a:lstStyle/>
                    <a:p>
                      <a:pPr marL="0" marR="0" algn="just">
                        <a:spcBef>
                          <a:spcPts val="0"/>
                        </a:spcBef>
                        <a:spcAft>
                          <a:spcPts val="0"/>
                        </a:spcAft>
                      </a:pPr>
                      <a:r>
                        <a:rPr lang="es-EC" sz="1600" dirty="0">
                          <a:solidFill>
                            <a:schemeClr val="tx1"/>
                          </a:solidFill>
                          <a:effectLst/>
                          <a:latin typeface="Book Antiqua" panose="02040602050305030304" pitchFamily="18" charset="0"/>
                        </a:rPr>
                        <a:t>Prepararse para eventos esperados</a:t>
                      </a:r>
                      <a:endParaRPr lang="en-US" sz="1600" dirty="0">
                        <a:solidFill>
                          <a:schemeClr val="tx1"/>
                        </a:solidFill>
                        <a:effectLst/>
                        <a:latin typeface="Book Antiqua" panose="02040602050305030304" pitchFamily="18" charset="0"/>
                        <a:ea typeface="MS Mincho"/>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0" marR="0" algn="just">
                        <a:spcBef>
                          <a:spcPts val="0"/>
                        </a:spcBef>
                        <a:spcAft>
                          <a:spcPts val="0"/>
                        </a:spcAft>
                      </a:pPr>
                      <a:r>
                        <a:rPr lang="es-EC" sz="1600" dirty="0">
                          <a:solidFill>
                            <a:schemeClr val="tx1"/>
                          </a:solidFill>
                          <a:effectLst/>
                          <a:latin typeface="Book Antiqua" panose="02040602050305030304" pitchFamily="18" charset="0"/>
                        </a:rPr>
                        <a:t>Construir nuestra casa.</a:t>
                      </a:r>
                      <a:endParaRPr lang="en-US" sz="1600" dirty="0">
                        <a:solidFill>
                          <a:schemeClr val="tx1"/>
                        </a:solidFill>
                        <a:effectLst/>
                        <a:latin typeface="Book Antiqua" panose="02040602050305030304" pitchFamily="18" charset="0"/>
                      </a:endParaRPr>
                    </a:p>
                    <a:p>
                      <a:pPr marL="0" marR="0" algn="just">
                        <a:spcBef>
                          <a:spcPts val="0"/>
                        </a:spcBef>
                        <a:spcAft>
                          <a:spcPts val="0"/>
                        </a:spcAft>
                      </a:pPr>
                      <a:r>
                        <a:rPr lang="es-EC" sz="1600" dirty="0">
                          <a:solidFill>
                            <a:schemeClr val="tx1"/>
                          </a:solidFill>
                          <a:effectLst/>
                          <a:latin typeface="Book Antiqua" panose="02040602050305030304" pitchFamily="18" charset="0"/>
                        </a:rPr>
                        <a:t>Financiarla educación de nuestros hijos</a:t>
                      </a:r>
                      <a:endParaRPr lang="en-US" sz="1600" dirty="0">
                        <a:solidFill>
                          <a:schemeClr val="tx1"/>
                        </a:solidFill>
                        <a:effectLst/>
                        <a:latin typeface="Book Antiqua" panose="02040602050305030304" pitchFamily="18" charset="0"/>
                      </a:endParaRPr>
                    </a:p>
                    <a:p>
                      <a:pPr marL="0" marR="0" algn="just">
                        <a:spcBef>
                          <a:spcPts val="0"/>
                        </a:spcBef>
                        <a:spcAft>
                          <a:spcPts val="0"/>
                        </a:spcAft>
                      </a:pPr>
                      <a:r>
                        <a:rPr lang="es-EC" sz="1600" dirty="0">
                          <a:solidFill>
                            <a:schemeClr val="tx1"/>
                          </a:solidFill>
                          <a:effectLst/>
                          <a:latin typeface="Book Antiqua" panose="02040602050305030304" pitchFamily="18" charset="0"/>
                        </a:rPr>
                        <a:t>Tener un fondo que nos permita vivir nuestra vejez con tranquilidad.</a:t>
                      </a:r>
                      <a:endParaRPr lang="en-US" sz="1600" dirty="0">
                        <a:solidFill>
                          <a:schemeClr val="tx1"/>
                        </a:solidFill>
                        <a:effectLst/>
                        <a:latin typeface="Book Antiqua" panose="02040602050305030304" pitchFamily="18" charset="0"/>
                        <a:ea typeface="MS Mincho"/>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3384566374"/>
                  </a:ext>
                </a:extLst>
              </a:tr>
              <a:tr h="664087">
                <a:tc>
                  <a:txBody>
                    <a:bodyPr/>
                    <a:lstStyle/>
                    <a:p>
                      <a:pPr marL="0" marR="0" algn="just">
                        <a:spcBef>
                          <a:spcPts val="0"/>
                        </a:spcBef>
                        <a:spcAft>
                          <a:spcPts val="0"/>
                        </a:spcAft>
                      </a:pPr>
                      <a:r>
                        <a:rPr lang="es-EC" sz="1600" dirty="0">
                          <a:solidFill>
                            <a:schemeClr val="tx1"/>
                          </a:solidFill>
                          <a:effectLst/>
                          <a:latin typeface="Book Antiqua" panose="02040602050305030304" pitchFamily="18" charset="0"/>
                        </a:rPr>
                        <a:t>Realizar gastos opcionales</a:t>
                      </a:r>
                      <a:endParaRPr lang="en-US" sz="1600" dirty="0">
                        <a:solidFill>
                          <a:schemeClr val="tx1"/>
                        </a:solidFill>
                        <a:effectLst/>
                        <a:latin typeface="Book Antiqua" panose="02040602050305030304" pitchFamily="18" charset="0"/>
                        <a:ea typeface="MS Mincho"/>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0" marR="0" algn="just">
                        <a:spcBef>
                          <a:spcPts val="0"/>
                        </a:spcBef>
                        <a:spcAft>
                          <a:spcPts val="0"/>
                        </a:spcAft>
                      </a:pPr>
                      <a:r>
                        <a:rPr lang="es-EC" sz="1600" dirty="0">
                          <a:solidFill>
                            <a:schemeClr val="tx1"/>
                          </a:solidFill>
                          <a:effectLst/>
                          <a:latin typeface="Book Antiqua" panose="02040602050305030304" pitchFamily="18" charset="0"/>
                        </a:rPr>
                        <a:t>Usar el monto para fines específicos como compras, viajes, arreglos de la casa, etc.</a:t>
                      </a:r>
                      <a:endParaRPr lang="en-US" sz="1600" dirty="0">
                        <a:solidFill>
                          <a:schemeClr val="tx1"/>
                        </a:solidFill>
                        <a:effectLst/>
                        <a:latin typeface="Book Antiqua" panose="02040602050305030304" pitchFamily="18" charset="0"/>
                        <a:ea typeface="MS Mincho"/>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3976715273"/>
                  </a:ext>
                </a:extLst>
              </a:tr>
              <a:tr h="1270672">
                <a:tc>
                  <a:txBody>
                    <a:bodyPr/>
                    <a:lstStyle/>
                    <a:p>
                      <a:pPr marL="0" marR="0" algn="just">
                        <a:spcBef>
                          <a:spcPts val="0"/>
                        </a:spcBef>
                        <a:spcAft>
                          <a:spcPts val="0"/>
                        </a:spcAft>
                      </a:pPr>
                      <a:r>
                        <a:rPr lang="es-EC" sz="1600" dirty="0">
                          <a:solidFill>
                            <a:schemeClr val="tx1"/>
                          </a:solidFill>
                          <a:effectLst/>
                          <a:latin typeface="Book Antiqua" panose="02040602050305030304" pitchFamily="18" charset="0"/>
                        </a:rPr>
                        <a:t>Aprovechar oportunidades de inversión</a:t>
                      </a:r>
                      <a:endParaRPr lang="en-US" sz="1600" dirty="0">
                        <a:solidFill>
                          <a:schemeClr val="tx1"/>
                        </a:solidFill>
                        <a:effectLst/>
                        <a:latin typeface="Book Antiqua" panose="02040602050305030304" pitchFamily="18" charset="0"/>
                        <a:ea typeface="MS Mincho"/>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0" marR="0" algn="just">
                        <a:spcBef>
                          <a:spcPts val="0"/>
                        </a:spcBef>
                        <a:spcAft>
                          <a:spcPts val="0"/>
                        </a:spcAft>
                      </a:pPr>
                      <a:r>
                        <a:rPr lang="es-EC" sz="1600" dirty="0">
                          <a:solidFill>
                            <a:schemeClr val="tx1"/>
                          </a:solidFill>
                          <a:effectLst/>
                          <a:latin typeface="Book Antiqua" panose="02040602050305030304" pitchFamily="18" charset="0"/>
                        </a:rPr>
                        <a:t>Generalmente mediante el ahorro formal o usando el monto ahorro para invertir en bienes duraderos, iniciar un negocio, ampliar un negocio, abril una cuenta de inversión, etc.</a:t>
                      </a:r>
                      <a:endParaRPr lang="en-US" sz="1600" dirty="0">
                        <a:solidFill>
                          <a:schemeClr val="tx1"/>
                        </a:solidFill>
                        <a:effectLst/>
                        <a:latin typeface="Book Antiqua" panose="02040602050305030304" pitchFamily="18" charset="0"/>
                        <a:ea typeface="MS Mincho"/>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241300377"/>
                  </a:ext>
                </a:extLst>
              </a:tr>
            </a:tbl>
          </a:graphicData>
        </a:graphic>
      </p:graphicFrame>
      <p:sp>
        <p:nvSpPr>
          <p:cNvPr id="5" name="Elipse 4"/>
          <p:cNvSpPr/>
          <p:nvPr/>
        </p:nvSpPr>
        <p:spPr>
          <a:xfrm>
            <a:off x="1172258" y="1779566"/>
            <a:ext cx="1074401" cy="1074401"/>
          </a:xfrm>
          <a:prstGeom prst="ellipse">
            <a:avLst/>
          </a:prstGeom>
          <a:blipFill rotWithShape="1">
            <a:blip r:embed="rId2"/>
            <a:stretch>
              <a:fillRect/>
            </a:stretch>
          </a:blipFill>
        </p:spPr>
        <p:style>
          <a:lnRef idx="2">
            <a:schemeClr val="accent3">
              <a:alpha val="90000"/>
              <a:hueOff val="0"/>
              <a:satOff val="0"/>
              <a:lumOff val="0"/>
              <a:alphaOff val="0"/>
            </a:schemeClr>
          </a:lnRef>
          <a:fillRef idx="1">
            <a:scrgbClr r="0" g="0" b="0"/>
          </a:fillRef>
          <a:effectRef idx="0">
            <a:schemeClr val="lt1">
              <a:alpha val="90000"/>
              <a:tint val="40000"/>
              <a:hueOff val="0"/>
              <a:satOff val="0"/>
              <a:lumOff val="0"/>
              <a:alphaOff val="0"/>
            </a:schemeClr>
          </a:effectRef>
          <a:fontRef idx="minor">
            <a:schemeClr val="dk1">
              <a:hueOff val="0"/>
              <a:satOff val="0"/>
              <a:lumOff val="0"/>
              <a:alphaOff val="0"/>
            </a:schemeClr>
          </a:fontRef>
        </p:style>
      </p:sp>
      <p:sp>
        <p:nvSpPr>
          <p:cNvPr id="6" name="Elipse 5"/>
          <p:cNvSpPr/>
          <p:nvPr/>
        </p:nvSpPr>
        <p:spPr>
          <a:xfrm>
            <a:off x="1191928" y="2891622"/>
            <a:ext cx="1074401" cy="1074401"/>
          </a:xfrm>
          <a:prstGeom prst="ellipse">
            <a:avLst/>
          </a:prstGeom>
          <a:blipFill rotWithShape="1">
            <a:blip r:embed="rId3"/>
            <a:stretch>
              <a:fillRect/>
            </a:stretch>
          </a:blipFill>
        </p:spPr>
        <p:style>
          <a:lnRef idx="2">
            <a:schemeClr val="accent3">
              <a:alpha val="90000"/>
              <a:hueOff val="0"/>
              <a:satOff val="0"/>
              <a:lumOff val="0"/>
              <a:alphaOff val="0"/>
            </a:schemeClr>
          </a:lnRef>
          <a:fillRef idx="1">
            <a:scrgbClr r="0" g="0" b="0"/>
          </a:fillRef>
          <a:effectRef idx="0">
            <a:schemeClr val="lt1">
              <a:alpha val="90000"/>
              <a:tint val="40000"/>
              <a:hueOff val="0"/>
              <a:satOff val="0"/>
              <a:lumOff val="0"/>
              <a:alphaOff val="0"/>
            </a:schemeClr>
          </a:effectRef>
          <a:fontRef idx="minor">
            <a:schemeClr val="dk1">
              <a:hueOff val="0"/>
              <a:satOff val="0"/>
              <a:lumOff val="0"/>
              <a:alphaOff val="0"/>
            </a:schemeClr>
          </a:fontRef>
        </p:style>
      </p:sp>
      <p:sp>
        <p:nvSpPr>
          <p:cNvPr id="8" name="Elipse 7"/>
          <p:cNvSpPr/>
          <p:nvPr/>
        </p:nvSpPr>
        <p:spPr>
          <a:xfrm>
            <a:off x="1191928" y="5078081"/>
            <a:ext cx="1074401" cy="1074401"/>
          </a:xfrm>
          <a:prstGeom prst="ellipse">
            <a:avLst/>
          </a:prstGeom>
          <a:blipFill rotWithShape="1">
            <a:blip r:embed="rId4"/>
            <a:stretch>
              <a:fillRect/>
            </a:stretch>
          </a:blipFill>
        </p:spPr>
        <p:style>
          <a:lnRef idx="2">
            <a:schemeClr val="accent3">
              <a:alpha val="90000"/>
              <a:hueOff val="0"/>
              <a:satOff val="0"/>
              <a:lumOff val="0"/>
              <a:alphaOff val="0"/>
            </a:schemeClr>
          </a:lnRef>
          <a:fillRef idx="1">
            <a:scrgbClr r="0" g="0" b="0"/>
          </a:fillRef>
          <a:effectRef idx="0">
            <a:schemeClr val="lt1">
              <a:alpha val="90000"/>
              <a:tint val="40000"/>
              <a:hueOff val="0"/>
              <a:satOff val="0"/>
              <a:lumOff val="0"/>
              <a:alphaOff val="0"/>
            </a:schemeClr>
          </a:effectRef>
          <a:fontRef idx="minor">
            <a:schemeClr val="dk1">
              <a:hueOff val="0"/>
              <a:satOff val="0"/>
              <a:lumOff val="0"/>
              <a:alphaOff val="0"/>
            </a:schemeClr>
          </a:fontRef>
        </p:style>
      </p:sp>
      <p:sp>
        <p:nvSpPr>
          <p:cNvPr id="9" name="Elipse 8"/>
          <p:cNvSpPr/>
          <p:nvPr/>
        </p:nvSpPr>
        <p:spPr>
          <a:xfrm>
            <a:off x="1191929" y="3954321"/>
            <a:ext cx="1074401" cy="1074401"/>
          </a:xfrm>
          <a:prstGeom prst="ellipse">
            <a:avLst/>
          </a:prstGeom>
          <a:blipFill rotWithShape="1">
            <a:blip r:embed="rId5"/>
            <a:stretch>
              <a:fillRect/>
            </a:stretch>
          </a:blipFill>
        </p:spPr>
        <p:style>
          <a:lnRef idx="2">
            <a:schemeClr val="accent3">
              <a:alpha val="90000"/>
              <a:hueOff val="0"/>
              <a:satOff val="0"/>
              <a:lumOff val="0"/>
              <a:alphaOff val="0"/>
            </a:schemeClr>
          </a:lnRef>
          <a:fillRef idx="1">
            <a:scrgbClr r="0" g="0" b="0"/>
          </a:fillRef>
          <a:effectRef idx="0">
            <a:schemeClr val="lt1">
              <a:alpha val="90000"/>
              <a:tint val="40000"/>
              <a:hueOff val="0"/>
              <a:satOff val="0"/>
              <a:lumOff val="0"/>
              <a:alphaOff val="0"/>
            </a:schemeClr>
          </a:effectRef>
          <a:fontRef idx="minor">
            <a:schemeClr val="dk1">
              <a:hueOff val="0"/>
              <a:satOff val="0"/>
              <a:lumOff val="0"/>
              <a:alphaOff val="0"/>
            </a:schemeClr>
          </a:fontRef>
        </p:style>
      </p:sp>
    </p:spTree>
    <p:extLst>
      <p:ext uri="{BB962C8B-B14F-4D97-AF65-F5344CB8AC3E}">
        <p14:creationId xmlns:p14="http://schemas.microsoft.com/office/powerpoint/2010/main" val="361297346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Marcador de contenido 3"/>
          <p:cNvPicPr>
            <a:picLocks noGrp="1"/>
          </p:cNvPicPr>
          <p:nvPr>
            <p:ph idx="1"/>
          </p:nvPr>
        </p:nvPicPr>
        <p:blipFill rotWithShape="1">
          <a:blip r:embed="rId2"/>
          <a:srcRect l="4586" t="13177" r="52905" b="10584"/>
          <a:stretch/>
        </p:blipFill>
        <p:spPr bwMode="auto">
          <a:xfrm>
            <a:off x="1" y="-1"/>
            <a:ext cx="12192000" cy="6858001"/>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53640926-AAD7-44D8-BBD7-CCE9431645EC}">
              <a14:shadowObscured xmlns:a14="http://schemas.microsoft.com/office/drawing/2010/main"/>
            </a:ext>
          </a:extLst>
        </p:spPr>
      </p:pic>
    </p:spTree>
    <p:extLst>
      <p:ext uri="{BB962C8B-B14F-4D97-AF65-F5344CB8AC3E}">
        <p14:creationId xmlns:p14="http://schemas.microsoft.com/office/powerpoint/2010/main" val="30179464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pPr algn="ctr"/>
            <a:r>
              <a:rPr lang="es-EC" sz="4400" b="1" i="1" u="sng" dirty="0">
                <a:solidFill>
                  <a:schemeClr val="accent1">
                    <a:lumMod val="75000"/>
                  </a:schemeClr>
                </a:solidFill>
                <a:latin typeface="Book Antiqua" panose="02040602050305030304" pitchFamily="18" charset="0"/>
              </a:rPr>
              <a:t>Formas de ahorro.</a:t>
            </a:r>
            <a:endParaRPr lang="en-US" sz="4400" i="1" u="sng" dirty="0">
              <a:solidFill>
                <a:schemeClr val="accent1">
                  <a:lumMod val="75000"/>
                </a:schemeClr>
              </a:solidFill>
              <a:latin typeface="Book Antiqua" panose="02040602050305030304" pitchFamily="18" charset="0"/>
            </a:endParaRPr>
          </a:p>
        </p:txBody>
      </p:sp>
      <p:graphicFrame>
        <p:nvGraphicFramePr>
          <p:cNvPr id="5" name="Marcador de contenido 4"/>
          <p:cNvGraphicFramePr>
            <a:graphicFrameLocks noGrp="1"/>
          </p:cNvGraphicFramePr>
          <p:nvPr>
            <p:ph idx="1"/>
            <p:extLst>
              <p:ext uri="{D42A27DB-BD31-4B8C-83A1-F6EECF244321}">
                <p14:modId xmlns:p14="http://schemas.microsoft.com/office/powerpoint/2010/main" val="3335231697"/>
              </p:ext>
            </p:extLst>
          </p:nvPr>
        </p:nvGraphicFramePr>
        <p:xfrm>
          <a:off x="2589213" y="2133600"/>
          <a:ext cx="8915400" cy="377825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Flecha derecha 5"/>
          <p:cNvSpPr/>
          <p:nvPr/>
        </p:nvSpPr>
        <p:spPr>
          <a:xfrm>
            <a:off x="1446213" y="2994660"/>
            <a:ext cx="2286000" cy="582930"/>
          </a:xfrm>
          <a:prstGeom prst="rightArrow">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dirty="0" err="1"/>
              <a:t>Ejemplo</a:t>
            </a:r>
            <a:endParaRPr lang="en-US" dirty="0"/>
          </a:p>
        </p:txBody>
      </p:sp>
      <p:sp>
        <p:nvSpPr>
          <p:cNvPr id="7" name="Flecha derecha 6"/>
          <p:cNvSpPr/>
          <p:nvPr/>
        </p:nvSpPr>
        <p:spPr>
          <a:xfrm>
            <a:off x="1446213" y="3689032"/>
            <a:ext cx="2286000" cy="582930"/>
          </a:xfrm>
          <a:prstGeom prst="rightArrow">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dirty="0" err="1"/>
              <a:t>Beneficios</a:t>
            </a:r>
            <a:endParaRPr lang="en-US" dirty="0"/>
          </a:p>
        </p:txBody>
      </p:sp>
      <p:sp>
        <p:nvSpPr>
          <p:cNvPr id="8" name="Flecha derecha 7"/>
          <p:cNvSpPr/>
          <p:nvPr/>
        </p:nvSpPr>
        <p:spPr>
          <a:xfrm>
            <a:off x="1446213" y="4375785"/>
            <a:ext cx="2286000" cy="582930"/>
          </a:xfrm>
          <a:prstGeom prst="rightArrow">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dirty="0" err="1"/>
              <a:t>Riesgos</a:t>
            </a:r>
            <a:endParaRPr lang="en-US" dirty="0"/>
          </a:p>
        </p:txBody>
      </p:sp>
    </p:spTree>
    <p:extLst>
      <p:ext uri="{BB962C8B-B14F-4D97-AF65-F5344CB8AC3E}">
        <p14:creationId xmlns:p14="http://schemas.microsoft.com/office/powerpoint/2010/main" val="222133514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982919" y="362853"/>
            <a:ext cx="8911687" cy="1280890"/>
          </a:xfrm>
        </p:spPr>
        <p:txBody>
          <a:bodyPr/>
          <a:lstStyle/>
          <a:p>
            <a:pPr algn="ctr"/>
            <a:r>
              <a:rPr lang="es-EC" b="1" i="1" u="sng" dirty="0">
                <a:solidFill>
                  <a:schemeClr val="accent1">
                    <a:lumMod val="75000"/>
                  </a:schemeClr>
                </a:solidFill>
                <a:latin typeface="Book Antiqua" panose="02040602050305030304" pitchFamily="18" charset="0"/>
              </a:rPr>
              <a:t>Factores importantes para decidir donde ahorrar.</a:t>
            </a:r>
            <a:endParaRPr lang="es-EC" i="1" u="sng" dirty="0">
              <a:solidFill>
                <a:schemeClr val="accent1">
                  <a:lumMod val="75000"/>
                </a:schemeClr>
              </a:solidFill>
              <a:latin typeface="Book Antiqua" panose="02040602050305030304" pitchFamily="18" charset="0"/>
            </a:endParaRPr>
          </a:p>
        </p:txBody>
      </p:sp>
      <p:graphicFrame>
        <p:nvGraphicFramePr>
          <p:cNvPr id="4" name="Marcador de contenido 3"/>
          <p:cNvGraphicFramePr>
            <a:graphicFrameLocks noGrp="1"/>
          </p:cNvGraphicFramePr>
          <p:nvPr>
            <p:ph idx="1"/>
            <p:extLst>
              <p:ext uri="{D42A27DB-BD31-4B8C-83A1-F6EECF244321}">
                <p14:modId xmlns:p14="http://schemas.microsoft.com/office/powerpoint/2010/main" val="3439913572"/>
              </p:ext>
            </p:extLst>
          </p:nvPr>
        </p:nvGraphicFramePr>
        <p:xfrm>
          <a:off x="1476103" y="1643743"/>
          <a:ext cx="9925321" cy="4545079"/>
        </p:xfrm>
        <a:graphic>
          <a:graphicData uri="http://schemas.openxmlformats.org/drawingml/2006/table">
            <a:tbl>
              <a:tblPr firstRow="1" firstCol="1" bandRow="1">
                <a:tableStyleId>{46F890A9-2807-4EBB-B81D-B2AA78EC7F39}</a:tableStyleId>
              </a:tblPr>
              <a:tblGrid>
                <a:gridCol w="4965034">
                  <a:extLst>
                    <a:ext uri="{9D8B030D-6E8A-4147-A177-3AD203B41FA5}">
                      <a16:colId xmlns:a16="http://schemas.microsoft.com/office/drawing/2014/main" val="4120551453"/>
                    </a:ext>
                  </a:extLst>
                </a:gridCol>
                <a:gridCol w="4960287">
                  <a:extLst>
                    <a:ext uri="{9D8B030D-6E8A-4147-A177-3AD203B41FA5}">
                      <a16:colId xmlns:a16="http://schemas.microsoft.com/office/drawing/2014/main" val="2021030250"/>
                    </a:ext>
                  </a:extLst>
                </a:gridCol>
              </a:tblGrid>
              <a:tr h="237308">
                <a:tc>
                  <a:txBody>
                    <a:bodyPr/>
                    <a:lstStyle/>
                    <a:p>
                      <a:pPr marL="0" marR="0" algn="ctr">
                        <a:spcBef>
                          <a:spcPts val="0"/>
                        </a:spcBef>
                        <a:spcAft>
                          <a:spcPts val="0"/>
                        </a:spcAft>
                      </a:pPr>
                      <a:r>
                        <a:rPr lang="es-EC" sz="1800" dirty="0">
                          <a:effectLst/>
                          <a:latin typeface="Book Antiqua" panose="02040602050305030304" pitchFamily="18" charset="0"/>
                        </a:rPr>
                        <a:t>Factores</a:t>
                      </a:r>
                      <a:endParaRPr lang="en-US" sz="1800" dirty="0">
                        <a:effectLst/>
                        <a:latin typeface="Book Antiqua" panose="02040602050305030304" pitchFamily="18" charset="0"/>
                        <a:ea typeface="MS Mincho"/>
                        <a:cs typeface="Times New Roman" panose="02020603050405020304" pitchFamily="18" charset="0"/>
                      </a:endParaRPr>
                    </a:p>
                  </a:txBody>
                  <a:tcPr marL="47228" marR="4722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0"/>
                        </a:spcAft>
                      </a:pPr>
                      <a:r>
                        <a:rPr lang="es-EC" sz="1800" dirty="0">
                          <a:effectLst/>
                          <a:latin typeface="Book Antiqua" panose="02040602050305030304" pitchFamily="18" charset="0"/>
                        </a:rPr>
                        <a:t>Ejemplo</a:t>
                      </a:r>
                      <a:endParaRPr lang="en-US" sz="1800" dirty="0">
                        <a:effectLst/>
                        <a:latin typeface="Book Antiqua" panose="02040602050305030304" pitchFamily="18" charset="0"/>
                        <a:ea typeface="MS Mincho"/>
                        <a:cs typeface="Times New Roman" panose="02020603050405020304" pitchFamily="18" charset="0"/>
                      </a:endParaRPr>
                    </a:p>
                  </a:txBody>
                  <a:tcPr marL="47228" marR="4722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88858371"/>
                  </a:ext>
                </a:extLst>
              </a:tr>
              <a:tr h="1084218">
                <a:tc>
                  <a:txBody>
                    <a:bodyPr/>
                    <a:lstStyle/>
                    <a:p>
                      <a:pPr marL="0" marR="0" algn="just">
                        <a:spcBef>
                          <a:spcPts val="0"/>
                        </a:spcBef>
                        <a:spcAft>
                          <a:spcPts val="0"/>
                        </a:spcAft>
                      </a:pPr>
                      <a:r>
                        <a:rPr lang="es-EC" sz="1600" dirty="0">
                          <a:effectLst/>
                          <a:latin typeface="Book Antiqua" panose="02040602050305030304" pitchFamily="18" charset="0"/>
                        </a:rPr>
                        <a:t>Acceso a ahorros</a:t>
                      </a:r>
                      <a:endParaRPr lang="en-US" sz="1600" dirty="0">
                        <a:effectLst/>
                        <a:latin typeface="Book Antiqua" panose="02040602050305030304" pitchFamily="18" charset="0"/>
                        <a:ea typeface="MS Mincho"/>
                        <a:cs typeface="Times New Roman" panose="02020603050405020304" pitchFamily="18" charset="0"/>
                      </a:endParaRPr>
                    </a:p>
                  </a:txBody>
                  <a:tcPr marL="47228" marR="4722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just">
                        <a:spcBef>
                          <a:spcPts val="0"/>
                        </a:spcBef>
                        <a:spcAft>
                          <a:spcPts val="0"/>
                        </a:spcAft>
                      </a:pPr>
                      <a:r>
                        <a:rPr lang="es-EC" sz="1200">
                          <a:effectLst/>
                          <a:latin typeface="Book Antiqua" panose="02040602050305030304" pitchFamily="18" charset="0"/>
                        </a:rPr>
                        <a:t>¿Existen condiciones acerca de cuánto y cuándo se puede ahorrar?</a:t>
                      </a:r>
                      <a:endParaRPr lang="en-US" sz="1200">
                        <a:effectLst/>
                        <a:latin typeface="Book Antiqua" panose="02040602050305030304" pitchFamily="18" charset="0"/>
                      </a:endParaRPr>
                    </a:p>
                    <a:p>
                      <a:pPr marL="0" marR="0" algn="just">
                        <a:spcBef>
                          <a:spcPts val="0"/>
                        </a:spcBef>
                        <a:spcAft>
                          <a:spcPts val="0"/>
                        </a:spcAft>
                      </a:pPr>
                      <a:r>
                        <a:rPr lang="es-EC" sz="1200">
                          <a:effectLst/>
                          <a:latin typeface="Book Antiqua" panose="02040602050305030304" pitchFamily="18" charset="0"/>
                        </a:rPr>
                        <a:t>¿Existen condiciones acerca de cuánto y cuándo se puede depositar?</a:t>
                      </a:r>
                      <a:endParaRPr lang="en-US" sz="1200">
                        <a:effectLst/>
                        <a:latin typeface="Book Antiqua" panose="02040602050305030304" pitchFamily="18" charset="0"/>
                      </a:endParaRPr>
                    </a:p>
                    <a:p>
                      <a:pPr marL="0" marR="0" algn="just">
                        <a:spcBef>
                          <a:spcPts val="0"/>
                        </a:spcBef>
                        <a:spcAft>
                          <a:spcPts val="0"/>
                        </a:spcAft>
                      </a:pPr>
                      <a:r>
                        <a:rPr lang="es-EC" sz="1200">
                          <a:effectLst/>
                          <a:latin typeface="Book Antiqua" panose="02040602050305030304" pitchFamily="18" charset="0"/>
                        </a:rPr>
                        <a:t>¿Hay cargos por no poder mantener determinado saldo promedio en la cuenta?</a:t>
                      </a:r>
                      <a:endParaRPr lang="en-US" sz="1200">
                        <a:effectLst/>
                        <a:latin typeface="Book Antiqua" panose="02040602050305030304" pitchFamily="18" charset="0"/>
                      </a:endParaRPr>
                    </a:p>
                    <a:p>
                      <a:pPr marL="0" marR="0" algn="just">
                        <a:spcBef>
                          <a:spcPts val="0"/>
                        </a:spcBef>
                        <a:spcAft>
                          <a:spcPts val="0"/>
                        </a:spcAft>
                      </a:pPr>
                      <a:r>
                        <a:rPr lang="es-EC" sz="1200">
                          <a:effectLst/>
                          <a:latin typeface="Book Antiqua" panose="02040602050305030304" pitchFamily="18" charset="0"/>
                        </a:rPr>
                        <a:t>¿La cuenta de ahorro permite el acceso a los cajeros automáticos?</a:t>
                      </a:r>
                      <a:endParaRPr lang="en-US" sz="1200">
                        <a:effectLst/>
                        <a:latin typeface="Book Antiqua" panose="02040602050305030304" pitchFamily="18" charset="0"/>
                      </a:endParaRPr>
                    </a:p>
                    <a:p>
                      <a:pPr marL="0" marR="0" algn="just">
                        <a:spcBef>
                          <a:spcPts val="0"/>
                        </a:spcBef>
                        <a:spcAft>
                          <a:spcPts val="0"/>
                        </a:spcAft>
                      </a:pPr>
                      <a:r>
                        <a:rPr lang="es-EC" sz="1200">
                          <a:effectLst/>
                          <a:latin typeface="Book Antiqua" panose="02040602050305030304" pitchFamily="18" charset="0"/>
                        </a:rPr>
                        <a:t> </a:t>
                      </a:r>
                      <a:endParaRPr lang="en-US" sz="1200">
                        <a:effectLst/>
                        <a:latin typeface="Book Antiqua" panose="02040602050305030304" pitchFamily="18" charset="0"/>
                        <a:ea typeface="MS Mincho"/>
                        <a:cs typeface="Times New Roman" panose="02020603050405020304" pitchFamily="18" charset="0"/>
                      </a:endParaRPr>
                    </a:p>
                  </a:txBody>
                  <a:tcPr marL="47228" marR="4722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591754166"/>
                  </a:ext>
                </a:extLst>
              </a:tr>
              <a:tr h="796039">
                <a:tc>
                  <a:txBody>
                    <a:bodyPr/>
                    <a:lstStyle/>
                    <a:p>
                      <a:pPr marL="0" marR="0" algn="just">
                        <a:spcBef>
                          <a:spcPts val="0"/>
                        </a:spcBef>
                        <a:spcAft>
                          <a:spcPts val="0"/>
                        </a:spcAft>
                      </a:pPr>
                      <a:r>
                        <a:rPr lang="es-EC" sz="1600" dirty="0">
                          <a:effectLst/>
                          <a:latin typeface="Book Antiqua" panose="02040602050305030304" pitchFamily="18" charset="0"/>
                        </a:rPr>
                        <a:t>Requisitos para abrir una cuenta</a:t>
                      </a:r>
                      <a:endParaRPr lang="en-US" sz="1600" dirty="0">
                        <a:effectLst/>
                        <a:latin typeface="Book Antiqua" panose="02040602050305030304" pitchFamily="18" charset="0"/>
                        <a:ea typeface="MS Mincho"/>
                        <a:cs typeface="Times New Roman" panose="02020603050405020304" pitchFamily="18" charset="0"/>
                      </a:endParaRPr>
                    </a:p>
                  </a:txBody>
                  <a:tcPr marL="47228" marR="4722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just">
                        <a:spcBef>
                          <a:spcPts val="0"/>
                        </a:spcBef>
                        <a:spcAft>
                          <a:spcPts val="0"/>
                        </a:spcAft>
                      </a:pPr>
                      <a:r>
                        <a:rPr lang="es-EC" sz="1200" dirty="0">
                          <a:effectLst/>
                          <a:latin typeface="Book Antiqua" panose="02040602050305030304" pitchFamily="18" charset="0"/>
                        </a:rPr>
                        <a:t>¿Cuánto dinero se necesita para abrir una cuenta de ahorros?</a:t>
                      </a:r>
                      <a:endParaRPr lang="en-US" sz="1200" dirty="0">
                        <a:effectLst/>
                        <a:latin typeface="Book Antiqua" panose="02040602050305030304" pitchFamily="18" charset="0"/>
                      </a:endParaRPr>
                    </a:p>
                    <a:p>
                      <a:pPr marL="0" marR="0" algn="just">
                        <a:spcBef>
                          <a:spcPts val="0"/>
                        </a:spcBef>
                        <a:spcAft>
                          <a:spcPts val="0"/>
                        </a:spcAft>
                      </a:pPr>
                      <a:r>
                        <a:rPr lang="es-EC" sz="1200" dirty="0">
                          <a:effectLst/>
                          <a:latin typeface="Book Antiqua" panose="02040602050305030304" pitchFamily="18" charset="0"/>
                        </a:rPr>
                        <a:t>¿Qu</a:t>
                      </a:r>
                      <a:r>
                        <a:rPr lang="es-ES" sz="1200" dirty="0">
                          <a:effectLst/>
                          <a:latin typeface="Book Antiqua" panose="02040602050305030304" pitchFamily="18" charset="0"/>
                        </a:rPr>
                        <a:t>é documentación se necesita presentar?</a:t>
                      </a:r>
                      <a:endParaRPr lang="en-US" sz="1200" dirty="0">
                        <a:effectLst/>
                        <a:latin typeface="Book Antiqua" panose="02040602050305030304" pitchFamily="18" charset="0"/>
                      </a:endParaRPr>
                    </a:p>
                    <a:p>
                      <a:pPr marL="0" marR="0" algn="just">
                        <a:spcBef>
                          <a:spcPts val="0"/>
                        </a:spcBef>
                        <a:spcAft>
                          <a:spcPts val="0"/>
                        </a:spcAft>
                      </a:pPr>
                      <a:r>
                        <a:rPr lang="es-ES" sz="1200" dirty="0">
                          <a:effectLst/>
                          <a:latin typeface="Book Antiqua" panose="02040602050305030304" pitchFamily="18" charset="0"/>
                        </a:rPr>
                        <a:t>¿Se requiere un saldo mínimo para mantener abierta la cuenta?</a:t>
                      </a:r>
                      <a:endParaRPr lang="en-US" sz="1200" dirty="0">
                        <a:effectLst/>
                        <a:latin typeface="Book Antiqua" panose="02040602050305030304" pitchFamily="18" charset="0"/>
                        <a:ea typeface="MS Mincho"/>
                        <a:cs typeface="Times New Roman" panose="02020603050405020304" pitchFamily="18" charset="0"/>
                      </a:endParaRPr>
                    </a:p>
                  </a:txBody>
                  <a:tcPr marL="47228" marR="4722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147053683"/>
                  </a:ext>
                </a:extLst>
              </a:tr>
              <a:tr h="673544">
                <a:tc>
                  <a:txBody>
                    <a:bodyPr/>
                    <a:lstStyle/>
                    <a:p>
                      <a:pPr marL="0" marR="0" algn="just">
                        <a:spcBef>
                          <a:spcPts val="0"/>
                        </a:spcBef>
                        <a:spcAft>
                          <a:spcPts val="0"/>
                        </a:spcAft>
                      </a:pPr>
                      <a:r>
                        <a:rPr lang="es-EC" sz="1600" dirty="0">
                          <a:effectLst/>
                          <a:latin typeface="Book Antiqua" panose="02040602050305030304" pitchFamily="18" charset="0"/>
                        </a:rPr>
                        <a:t>Conveniencia</a:t>
                      </a:r>
                      <a:endParaRPr lang="en-US" sz="1600" dirty="0">
                        <a:effectLst/>
                        <a:latin typeface="Book Antiqua" panose="02040602050305030304" pitchFamily="18" charset="0"/>
                        <a:ea typeface="MS Mincho"/>
                        <a:cs typeface="Times New Roman" panose="02020603050405020304" pitchFamily="18" charset="0"/>
                      </a:endParaRPr>
                    </a:p>
                  </a:txBody>
                  <a:tcPr marL="47228" marR="4722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just">
                        <a:spcBef>
                          <a:spcPts val="0"/>
                        </a:spcBef>
                        <a:spcAft>
                          <a:spcPts val="0"/>
                        </a:spcAft>
                      </a:pPr>
                      <a:r>
                        <a:rPr lang="es-EC" sz="1200" dirty="0">
                          <a:effectLst/>
                          <a:latin typeface="Book Antiqua" panose="02040602050305030304" pitchFamily="18" charset="0"/>
                        </a:rPr>
                        <a:t>¿Cuál es el horario de atención de la institución financiera?</a:t>
                      </a:r>
                      <a:endParaRPr lang="en-US" sz="1200" dirty="0">
                        <a:effectLst/>
                        <a:latin typeface="Book Antiqua" panose="02040602050305030304" pitchFamily="18" charset="0"/>
                      </a:endParaRPr>
                    </a:p>
                    <a:p>
                      <a:pPr marL="0" marR="0" algn="just">
                        <a:spcBef>
                          <a:spcPts val="0"/>
                        </a:spcBef>
                        <a:spcAft>
                          <a:spcPts val="0"/>
                        </a:spcAft>
                      </a:pPr>
                      <a:r>
                        <a:rPr lang="es-EC" sz="1200" dirty="0">
                          <a:effectLst/>
                          <a:latin typeface="Book Antiqua" panose="02040602050305030304" pitchFamily="18" charset="0"/>
                        </a:rPr>
                        <a:t>¿Cuánto tiempo hay que esperar para ser atendido?</a:t>
                      </a:r>
                      <a:endParaRPr lang="en-US" sz="1200" dirty="0">
                        <a:effectLst/>
                        <a:latin typeface="Book Antiqua" panose="02040602050305030304" pitchFamily="18" charset="0"/>
                      </a:endParaRPr>
                    </a:p>
                    <a:p>
                      <a:pPr marL="0" marR="0" algn="just">
                        <a:spcBef>
                          <a:spcPts val="0"/>
                        </a:spcBef>
                        <a:spcAft>
                          <a:spcPts val="0"/>
                        </a:spcAft>
                      </a:pPr>
                      <a:r>
                        <a:rPr lang="es-EC" sz="1200" dirty="0">
                          <a:effectLst/>
                          <a:latin typeface="Book Antiqua" panose="02040602050305030304" pitchFamily="18" charset="0"/>
                        </a:rPr>
                        <a:t>¿Hay más de una sucursal?</a:t>
                      </a:r>
                      <a:endParaRPr lang="en-US" sz="1200" dirty="0">
                        <a:effectLst/>
                        <a:latin typeface="Book Antiqua" panose="02040602050305030304" pitchFamily="18" charset="0"/>
                      </a:endParaRPr>
                    </a:p>
                    <a:p>
                      <a:pPr marL="0" marR="0" algn="just">
                        <a:spcBef>
                          <a:spcPts val="0"/>
                        </a:spcBef>
                        <a:spcAft>
                          <a:spcPts val="0"/>
                        </a:spcAft>
                      </a:pPr>
                      <a:r>
                        <a:rPr lang="es-EC" sz="1200" dirty="0">
                          <a:effectLst/>
                          <a:latin typeface="Book Antiqua" panose="02040602050305030304" pitchFamily="18" charset="0"/>
                        </a:rPr>
                        <a:t>¿Dónde están ubicadas las otras sucursales?</a:t>
                      </a:r>
                      <a:endParaRPr lang="en-US" sz="1200" dirty="0">
                        <a:effectLst/>
                        <a:latin typeface="Book Antiqua" panose="02040602050305030304" pitchFamily="18" charset="0"/>
                        <a:ea typeface="MS Mincho"/>
                        <a:cs typeface="Times New Roman" panose="02020603050405020304" pitchFamily="18" charset="0"/>
                      </a:endParaRPr>
                    </a:p>
                  </a:txBody>
                  <a:tcPr marL="47228" marR="4722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99837534"/>
                  </a:ext>
                </a:extLst>
              </a:tr>
              <a:tr h="636831">
                <a:tc>
                  <a:txBody>
                    <a:bodyPr/>
                    <a:lstStyle/>
                    <a:p>
                      <a:pPr marL="0" marR="0" algn="just">
                        <a:spcBef>
                          <a:spcPts val="0"/>
                        </a:spcBef>
                        <a:spcAft>
                          <a:spcPts val="0"/>
                        </a:spcAft>
                      </a:pPr>
                      <a:r>
                        <a:rPr lang="es-EC" sz="1600" dirty="0">
                          <a:effectLst/>
                          <a:latin typeface="Book Antiqua" panose="02040602050305030304" pitchFamily="18" charset="0"/>
                        </a:rPr>
                        <a:t>Seguridad</a:t>
                      </a:r>
                      <a:endParaRPr lang="en-US" sz="1600" dirty="0">
                        <a:effectLst/>
                        <a:latin typeface="Book Antiqua" panose="02040602050305030304" pitchFamily="18" charset="0"/>
                        <a:ea typeface="MS Mincho"/>
                        <a:cs typeface="Times New Roman" panose="02020603050405020304" pitchFamily="18" charset="0"/>
                      </a:endParaRPr>
                    </a:p>
                  </a:txBody>
                  <a:tcPr marL="47228" marR="4722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just">
                        <a:spcBef>
                          <a:spcPts val="0"/>
                        </a:spcBef>
                        <a:spcAft>
                          <a:spcPts val="0"/>
                        </a:spcAft>
                      </a:pPr>
                      <a:r>
                        <a:rPr lang="es-EC" sz="1200" dirty="0">
                          <a:effectLst/>
                          <a:latin typeface="Book Antiqua" panose="02040602050305030304" pitchFamily="18" charset="0"/>
                        </a:rPr>
                        <a:t>¿Está la institución formalmente regulada?</a:t>
                      </a:r>
                      <a:endParaRPr lang="en-US" sz="1200" dirty="0">
                        <a:effectLst/>
                        <a:latin typeface="Book Antiqua" panose="02040602050305030304" pitchFamily="18" charset="0"/>
                      </a:endParaRPr>
                    </a:p>
                    <a:p>
                      <a:pPr marL="0" marR="0" algn="just">
                        <a:spcBef>
                          <a:spcPts val="0"/>
                        </a:spcBef>
                        <a:spcAft>
                          <a:spcPts val="0"/>
                        </a:spcAft>
                      </a:pPr>
                      <a:r>
                        <a:rPr lang="es-EC" sz="1200" dirty="0">
                          <a:effectLst/>
                          <a:latin typeface="Book Antiqua" panose="02040602050305030304" pitchFamily="18" charset="0"/>
                        </a:rPr>
                        <a:t>¿Qué seguro o garantía protegen los ahorros de los clientes?</a:t>
                      </a:r>
                      <a:endParaRPr lang="en-US" sz="1200" dirty="0">
                        <a:effectLst/>
                        <a:latin typeface="Book Antiqua" panose="02040602050305030304" pitchFamily="18" charset="0"/>
                      </a:endParaRPr>
                    </a:p>
                    <a:p>
                      <a:pPr marL="0" marR="0" algn="just">
                        <a:spcBef>
                          <a:spcPts val="0"/>
                        </a:spcBef>
                        <a:spcAft>
                          <a:spcPts val="0"/>
                        </a:spcAft>
                      </a:pPr>
                      <a:r>
                        <a:rPr lang="es-EC" sz="1200" dirty="0">
                          <a:effectLst/>
                          <a:latin typeface="Book Antiqua" panose="02040602050305030304" pitchFamily="18" charset="0"/>
                        </a:rPr>
                        <a:t>¿Qué tan frecuentemente recibiré los estados de cuenta?</a:t>
                      </a:r>
                      <a:endParaRPr lang="en-US" sz="1200" dirty="0">
                        <a:effectLst/>
                        <a:latin typeface="Book Antiqua" panose="02040602050305030304" pitchFamily="18" charset="0"/>
                      </a:endParaRPr>
                    </a:p>
                    <a:p>
                      <a:pPr marL="0" marR="0" algn="just">
                        <a:spcBef>
                          <a:spcPts val="0"/>
                        </a:spcBef>
                        <a:spcAft>
                          <a:spcPts val="0"/>
                        </a:spcAft>
                      </a:pPr>
                      <a:r>
                        <a:rPr lang="es-EC" sz="1200" dirty="0">
                          <a:effectLst/>
                          <a:latin typeface="Book Antiqua" panose="02040602050305030304" pitchFamily="18" charset="0"/>
                        </a:rPr>
                        <a:t>¿Puedo tener un copia del contrato firmado?</a:t>
                      </a:r>
                      <a:endParaRPr lang="en-US" sz="1200" dirty="0">
                        <a:effectLst/>
                        <a:latin typeface="Book Antiqua" panose="02040602050305030304" pitchFamily="18" charset="0"/>
                        <a:ea typeface="MS Mincho"/>
                        <a:cs typeface="Times New Roman" panose="02020603050405020304" pitchFamily="18" charset="0"/>
                      </a:endParaRPr>
                    </a:p>
                  </a:txBody>
                  <a:tcPr marL="47228" marR="4722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85117486"/>
                  </a:ext>
                </a:extLst>
              </a:tr>
              <a:tr h="796039">
                <a:tc>
                  <a:txBody>
                    <a:bodyPr/>
                    <a:lstStyle/>
                    <a:p>
                      <a:pPr marL="0" marR="0" algn="just">
                        <a:spcBef>
                          <a:spcPts val="0"/>
                        </a:spcBef>
                        <a:spcAft>
                          <a:spcPts val="0"/>
                        </a:spcAft>
                      </a:pPr>
                      <a:r>
                        <a:rPr lang="es-EC" sz="1600" dirty="0">
                          <a:effectLst/>
                          <a:latin typeface="Book Antiqua" panose="02040602050305030304" pitchFamily="18" charset="0"/>
                        </a:rPr>
                        <a:t>Intereses sobre los ahorros</a:t>
                      </a:r>
                      <a:endParaRPr lang="en-US" sz="1600" dirty="0">
                        <a:effectLst/>
                        <a:latin typeface="Book Antiqua" panose="02040602050305030304" pitchFamily="18" charset="0"/>
                        <a:ea typeface="MS Mincho"/>
                        <a:cs typeface="Times New Roman" panose="02020603050405020304" pitchFamily="18" charset="0"/>
                      </a:endParaRPr>
                    </a:p>
                  </a:txBody>
                  <a:tcPr marL="47228" marR="4722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just">
                        <a:spcBef>
                          <a:spcPts val="0"/>
                        </a:spcBef>
                        <a:spcAft>
                          <a:spcPts val="0"/>
                        </a:spcAft>
                      </a:pPr>
                      <a:r>
                        <a:rPr lang="es-EC" sz="1200" dirty="0">
                          <a:effectLst/>
                          <a:latin typeface="Book Antiqua" panose="02040602050305030304" pitchFamily="18" charset="0"/>
                        </a:rPr>
                        <a:t>¿Mis ahorros ganarán interés Si es así cuánto? ¿Cómo y Cuándo se pagan los intereses?</a:t>
                      </a:r>
                      <a:endParaRPr lang="en-US" sz="1200" dirty="0">
                        <a:effectLst/>
                        <a:latin typeface="Book Antiqua" panose="02040602050305030304" pitchFamily="18" charset="0"/>
                      </a:endParaRPr>
                    </a:p>
                    <a:p>
                      <a:pPr marL="0" marR="0" algn="just">
                        <a:spcBef>
                          <a:spcPts val="0"/>
                        </a:spcBef>
                        <a:spcAft>
                          <a:spcPts val="0"/>
                        </a:spcAft>
                      </a:pPr>
                      <a:r>
                        <a:rPr lang="es-EC" sz="1200" dirty="0">
                          <a:effectLst/>
                          <a:latin typeface="Book Antiqua" panose="02040602050305030304" pitchFamily="18" charset="0"/>
                        </a:rPr>
                        <a:t>¿Cuál es la diferencia entre las tasas de interés de los diversos tipos de productos o planes de ahorro?</a:t>
                      </a:r>
                      <a:endParaRPr lang="en-US" sz="1200" dirty="0">
                        <a:effectLst/>
                        <a:latin typeface="Book Antiqua" panose="02040602050305030304" pitchFamily="18" charset="0"/>
                      </a:endParaRPr>
                    </a:p>
                    <a:p>
                      <a:pPr marL="0" marR="0" algn="just">
                        <a:spcBef>
                          <a:spcPts val="0"/>
                        </a:spcBef>
                        <a:spcAft>
                          <a:spcPts val="0"/>
                        </a:spcAft>
                      </a:pPr>
                      <a:r>
                        <a:rPr lang="es-EC" sz="1200" dirty="0">
                          <a:effectLst/>
                          <a:latin typeface="Book Antiqua" panose="02040602050305030304" pitchFamily="18" charset="0"/>
                        </a:rPr>
                        <a:t>Cómo se compara con otras instituciones?</a:t>
                      </a:r>
                      <a:endParaRPr lang="en-US" sz="1200" dirty="0">
                        <a:effectLst/>
                        <a:latin typeface="Book Antiqua" panose="02040602050305030304" pitchFamily="18" charset="0"/>
                        <a:ea typeface="MS Mincho"/>
                        <a:cs typeface="Times New Roman" panose="02020603050405020304" pitchFamily="18" charset="0"/>
                      </a:endParaRPr>
                    </a:p>
                  </a:txBody>
                  <a:tcPr marL="47228" marR="4722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854563585"/>
                  </a:ext>
                </a:extLst>
              </a:tr>
            </a:tbl>
          </a:graphicData>
        </a:graphic>
      </p:graphicFrame>
    </p:spTree>
    <p:extLst>
      <p:ext uri="{BB962C8B-B14F-4D97-AF65-F5344CB8AC3E}">
        <p14:creationId xmlns:p14="http://schemas.microsoft.com/office/powerpoint/2010/main" val="178237185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2592925" y="846179"/>
            <a:ext cx="8911687" cy="1280890"/>
          </a:xfrm>
        </p:spPr>
        <p:txBody>
          <a:bodyPr>
            <a:normAutofit/>
          </a:bodyPr>
          <a:lstStyle/>
          <a:p>
            <a:pPr algn="ctr"/>
            <a:r>
              <a:rPr lang="en-US" sz="4000" b="1" i="1" u="sng" dirty="0" err="1">
                <a:solidFill>
                  <a:schemeClr val="accent1">
                    <a:lumMod val="75000"/>
                  </a:schemeClr>
                </a:solidFill>
                <a:latin typeface="Book Antiqua" panose="02040602050305030304" pitchFamily="18" charset="0"/>
              </a:rPr>
              <a:t>Productos</a:t>
            </a:r>
            <a:r>
              <a:rPr lang="en-US" sz="4000" b="1" i="1" u="sng" dirty="0">
                <a:solidFill>
                  <a:schemeClr val="accent1">
                    <a:lumMod val="75000"/>
                  </a:schemeClr>
                </a:solidFill>
                <a:latin typeface="Book Antiqua" panose="02040602050305030304" pitchFamily="18" charset="0"/>
              </a:rPr>
              <a:t> </a:t>
            </a:r>
            <a:r>
              <a:rPr lang="en-US" sz="4000" b="1" i="1" u="sng" dirty="0" err="1">
                <a:solidFill>
                  <a:schemeClr val="accent1">
                    <a:lumMod val="75000"/>
                  </a:schemeClr>
                </a:solidFill>
                <a:latin typeface="Book Antiqua" panose="02040602050305030304" pitchFamily="18" charset="0"/>
              </a:rPr>
              <a:t>financieros</a:t>
            </a:r>
            <a:r>
              <a:rPr lang="en-US" sz="4000" b="1" i="1" u="sng" dirty="0">
                <a:solidFill>
                  <a:schemeClr val="accent1">
                    <a:lumMod val="75000"/>
                  </a:schemeClr>
                </a:solidFill>
                <a:latin typeface="Book Antiqua" panose="02040602050305030304" pitchFamily="18" charset="0"/>
              </a:rPr>
              <a:t> </a:t>
            </a:r>
            <a:r>
              <a:rPr lang="en-US" sz="4000" b="1" i="1" u="sng" dirty="0" err="1">
                <a:solidFill>
                  <a:schemeClr val="accent1">
                    <a:lumMod val="75000"/>
                  </a:schemeClr>
                </a:solidFill>
                <a:latin typeface="Book Antiqua" panose="02040602050305030304" pitchFamily="18" charset="0"/>
              </a:rPr>
              <a:t>ara</a:t>
            </a:r>
            <a:r>
              <a:rPr lang="en-US" sz="4000" b="1" i="1" u="sng" dirty="0">
                <a:solidFill>
                  <a:schemeClr val="accent1">
                    <a:lumMod val="75000"/>
                  </a:schemeClr>
                </a:solidFill>
                <a:latin typeface="Book Antiqua" panose="02040602050305030304" pitchFamily="18" charset="0"/>
              </a:rPr>
              <a:t> el </a:t>
            </a:r>
            <a:r>
              <a:rPr lang="en-US" sz="4000" b="1" i="1" u="sng" dirty="0" err="1">
                <a:solidFill>
                  <a:schemeClr val="accent1">
                    <a:lumMod val="75000"/>
                  </a:schemeClr>
                </a:solidFill>
                <a:latin typeface="Book Antiqua" panose="02040602050305030304" pitchFamily="18" charset="0"/>
              </a:rPr>
              <a:t>ahorro</a:t>
            </a:r>
            <a:r>
              <a:rPr lang="en-US" sz="4000" b="1" i="1" u="sng" dirty="0">
                <a:solidFill>
                  <a:schemeClr val="accent1">
                    <a:lumMod val="75000"/>
                  </a:schemeClr>
                </a:solidFill>
                <a:latin typeface="Book Antiqua" panose="02040602050305030304" pitchFamily="18" charset="0"/>
              </a:rPr>
              <a:t>.</a:t>
            </a:r>
            <a:endParaRPr lang="es-EC" sz="4000" b="1" i="1" u="sng" dirty="0">
              <a:solidFill>
                <a:schemeClr val="accent1">
                  <a:lumMod val="75000"/>
                </a:schemeClr>
              </a:solidFill>
              <a:latin typeface="Book Antiqua" panose="02040602050305030304" pitchFamily="18" charset="0"/>
            </a:endParaRPr>
          </a:p>
        </p:txBody>
      </p:sp>
      <p:graphicFrame>
        <p:nvGraphicFramePr>
          <p:cNvPr id="4" name="Marcador de contenido 3"/>
          <p:cNvGraphicFramePr>
            <a:graphicFrameLocks noGrp="1"/>
          </p:cNvGraphicFramePr>
          <p:nvPr>
            <p:ph idx="1"/>
            <p:extLst>
              <p:ext uri="{D42A27DB-BD31-4B8C-83A1-F6EECF244321}">
                <p14:modId xmlns:p14="http://schemas.microsoft.com/office/powerpoint/2010/main" val="1689982889"/>
              </p:ext>
            </p:extLst>
          </p:nvPr>
        </p:nvGraphicFramePr>
        <p:xfrm>
          <a:off x="2592925" y="1905000"/>
          <a:ext cx="8915400" cy="377825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53837220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Autofit/>
          </a:bodyPr>
          <a:lstStyle/>
          <a:p>
            <a:pPr algn="ctr"/>
            <a:r>
              <a:rPr lang="es-EC" sz="4000" b="1" i="1" u="sng" dirty="0">
                <a:solidFill>
                  <a:schemeClr val="accent1">
                    <a:lumMod val="75000"/>
                  </a:schemeClr>
                </a:solidFill>
                <a:latin typeface="Book Antiqua" panose="02040602050305030304" pitchFamily="18" charset="0"/>
              </a:rPr>
              <a:t>Puntos claves para el éxito de una estrategia de ahorro.</a:t>
            </a:r>
          </a:p>
        </p:txBody>
      </p:sp>
      <p:graphicFrame>
        <p:nvGraphicFramePr>
          <p:cNvPr id="4" name="Marcador de contenido 3"/>
          <p:cNvGraphicFramePr>
            <a:graphicFrameLocks noGrp="1"/>
          </p:cNvGraphicFramePr>
          <p:nvPr>
            <p:ph idx="1"/>
            <p:extLst>
              <p:ext uri="{D42A27DB-BD31-4B8C-83A1-F6EECF244321}">
                <p14:modId xmlns:p14="http://schemas.microsoft.com/office/powerpoint/2010/main" val="3353867226"/>
              </p:ext>
            </p:extLst>
          </p:nvPr>
        </p:nvGraphicFramePr>
        <p:xfrm>
          <a:off x="2589212" y="1905000"/>
          <a:ext cx="8915400" cy="377825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2050" name="Picture 2" descr="Trabajo En Equipo Del Negocio Con La Flecha Que Tiene Como ..."/>
          <p:cNvPicPr>
            <a:picLocks noChangeAspect="1" noChangeArrowheads="1"/>
          </p:cNvPicPr>
          <p:nvPr/>
        </p:nvPicPr>
        <p:blipFill rotWithShape="1">
          <a:blip r:embed="rId7">
            <a:extLst>
              <a:ext uri="{28A0092B-C50C-407E-A947-70E740481C1C}">
                <a14:useLocalDpi xmlns:a14="http://schemas.microsoft.com/office/drawing/2010/main" val="0"/>
              </a:ext>
            </a:extLst>
          </a:blip>
          <a:srcRect b="14527"/>
          <a:stretch/>
        </p:blipFill>
        <p:spPr bwMode="auto">
          <a:xfrm>
            <a:off x="4349387" y="5150031"/>
            <a:ext cx="5908674" cy="14478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0424998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ítulo 4"/>
          <p:cNvSpPr>
            <a:spLocks noGrp="1"/>
          </p:cNvSpPr>
          <p:nvPr>
            <p:ph type="title"/>
          </p:nvPr>
        </p:nvSpPr>
        <p:spPr/>
        <p:txBody>
          <a:bodyPr>
            <a:normAutofit/>
          </a:bodyPr>
          <a:lstStyle/>
          <a:p>
            <a:pPr lvl="0" algn="ctr"/>
            <a:r>
              <a:rPr lang="es-EC" sz="4400" b="1" i="1" u="sng" dirty="0">
                <a:solidFill>
                  <a:schemeClr val="accent1">
                    <a:lumMod val="75000"/>
                  </a:schemeClr>
                </a:solidFill>
                <a:latin typeface="Book Antiqua" panose="02040602050305030304" pitchFamily="18" charset="0"/>
              </a:rPr>
              <a:t>Claves del buen ahorrador.</a:t>
            </a:r>
            <a:endParaRPr lang="es-EC" sz="4400" i="1" u="sng" dirty="0">
              <a:solidFill>
                <a:schemeClr val="accent1">
                  <a:lumMod val="75000"/>
                </a:schemeClr>
              </a:solidFill>
              <a:latin typeface="Book Antiqua" panose="02040602050305030304" pitchFamily="18" charset="0"/>
            </a:endParaRPr>
          </a:p>
        </p:txBody>
      </p:sp>
      <p:graphicFrame>
        <p:nvGraphicFramePr>
          <p:cNvPr id="4" name="Marcador de contenido 3"/>
          <p:cNvGraphicFramePr>
            <a:graphicFrameLocks noGrp="1"/>
          </p:cNvGraphicFramePr>
          <p:nvPr>
            <p:ph idx="1"/>
            <p:extLst>
              <p:ext uri="{D42A27DB-BD31-4B8C-83A1-F6EECF244321}">
                <p14:modId xmlns:p14="http://schemas.microsoft.com/office/powerpoint/2010/main" val="1130741910"/>
              </p:ext>
            </p:extLst>
          </p:nvPr>
        </p:nvGraphicFramePr>
        <p:xfrm>
          <a:off x="2589213" y="2133599"/>
          <a:ext cx="8915400" cy="401002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34740123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pPr algn="ctr"/>
            <a:r>
              <a:rPr lang="es-ES" sz="4000" b="1" i="1" u="sng" dirty="0">
                <a:solidFill>
                  <a:schemeClr val="accent1">
                    <a:lumMod val="75000"/>
                  </a:schemeClr>
                </a:solidFill>
                <a:latin typeface="Book Antiqua" panose="02040602050305030304" pitchFamily="18" charset="0"/>
              </a:rPr>
              <a:t>El consumo y el ahorro</a:t>
            </a:r>
            <a:endParaRPr lang="es-EC" sz="4000" i="1" u="sng" dirty="0">
              <a:solidFill>
                <a:schemeClr val="accent1">
                  <a:lumMod val="75000"/>
                </a:schemeClr>
              </a:solidFill>
              <a:latin typeface="Book Antiqua" panose="02040602050305030304" pitchFamily="18" charset="0"/>
            </a:endParaRPr>
          </a:p>
        </p:txBody>
      </p:sp>
      <p:graphicFrame>
        <p:nvGraphicFramePr>
          <p:cNvPr id="4" name="Marcador de contenido 3"/>
          <p:cNvGraphicFramePr>
            <a:graphicFrameLocks noGrp="1"/>
          </p:cNvGraphicFramePr>
          <p:nvPr>
            <p:ph idx="1"/>
            <p:extLst>
              <p:ext uri="{D42A27DB-BD31-4B8C-83A1-F6EECF244321}">
                <p14:modId xmlns:p14="http://schemas.microsoft.com/office/powerpoint/2010/main" val="3513083125"/>
              </p:ext>
            </p:extLst>
          </p:nvPr>
        </p:nvGraphicFramePr>
        <p:xfrm>
          <a:off x="1844630" y="1771649"/>
          <a:ext cx="10347370" cy="447239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78319409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pPr algn="ctr"/>
            <a:r>
              <a:rPr lang="es-EC" sz="4000" b="1" i="1" u="sng" dirty="0">
                <a:solidFill>
                  <a:schemeClr val="accent1">
                    <a:lumMod val="75000"/>
                  </a:schemeClr>
                </a:solidFill>
                <a:latin typeface="Book Antiqua" panose="02040602050305030304" pitchFamily="18" charset="0"/>
              </a:rPr>
              <a:t>2.2 ¿Qué es inversión?</a:t>
            </a:r>
            <a:endParaRPr lang="es-EC" sz="4000" i="1" u="sng" dirty="0">
              <a:solidFill>
                <a:schemeClr val="accent1">
                  <a:lumMod val="75000"/>
                </a:schemeClr>
              </a:solidFill>
              <a:latin typeface="Book Antiqua" panose="02040602050305030304" pitchFamily="18" charset="0"/>
            </a:endParaRPr>
          </a:p>
        </p:txBody>
      </p:sp>
      <p:sp>
        <p:nvSpPr>
          <p:cNvPr id="3" name="Marcador de contenido 2"/>
          <p:cNvSpPr>
            <a:spLocks noGrp="1"/>
          </p:cNvSpPr>
          <p:nvPr>
            <p:ph idx="1"/>
          </p:nvPr>
        </p:nvSpPr>
        <p:spPr>
          <a:xfrm>
            <a:off x="2592925" y="1905000"/>
            <a:ext cx="8915400" cy="3777622"/>
          </a:xfrm>
        </p:spPr>
        <p:txBody>
          <a:bodyPr/>
          <a:lstStyle/>
          <a:p>
            <a:pPr algn="just"/>
            <a:r>
              <a:rPr lang="es-EC" dirty="0">
                <a:latin typeface="Book Antiqua" panose="02040602050305030304" pitchFamily="18" charset="0"/>
              </a:rPr>
              <a:t>Es la parte del ingreso que se destina a la compra de recursos, que no son para consumo final o inmediato y que no producen una satisfacción directa; es decir, bienes que sirven para producir otros bienes o servicios, con el fin de incrementar la riqueza, (de quien ha hecho la compra de los recursos). Un sacrificio en el consumo presente puede ser usado para invertir. Así, la compra de recursos puede hacerse con dinero de la persona, o a través del endeudamiento, (alternativas que no son excluyentes).</a:t>
            </a:r>
            <a:endParaRPr lang="en-US" dirty="0">
              <a:latin typeface="Book Antiqua" panose="02040602050305030304" pitchFamily="18" charset="0"/>
            </a:endParaRPr>
          </a:p>
          <a:p>
            <a:endParaRPr lang="es-EC" dirty="0"/>
          </a:p>
        </p:txBody>
      </p:sp>
      <p:pic>
        <p:nvPicPr>
          <p:cNvPr id="4" name="Imagen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868003" y="4282447"/>
            <a:ext cx="2978408" cy="1726467"/>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Tree>
    <p:extLst>
      <p:ext uri="{BB962C8B-B14F-4D97-AF65-F5344CB8AC3E}">
        <p14:creationId xmlns:p14="http://schemas.microsoft.com/office/powerpoint/2010/main" val="349187889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pPr algn="ctr"/>
            <a:r>
              <a:rPr lang="es-EC" b="1" i="1" u="sng" dirty="0">
                <a:solidFill>
                  <a:schemeClr val="accent1">
                    <a:lumMod val="75000"/>
                  </a:schemeClr>
                </a:solidFill>
                <a:latin typeface="Book Antiqua" panose="02040602050305030304" pitchFamily="18" charset="0"/>
              </a:rPr>
              <a:t>¿Cuáles son las variables que determinan la inversión?</a:t>
            </a:r>
            <a:br>
              <a:rPr lang="en-US" dirty="0"/>
            </a:br>
            <a:endParaRPr lang="es-EC" dirty="0"/>
          </a:p>
        </p:txBody>
      </p:sp>
      <p:graphicFrame>
        <p:nvGraphicFramePr>
          <p:cNvPr id="4" name="Marcador de contenido 3"/>
          <p:cNvGraphicFramePr>
            <a:graphicFrameLocks noGrp="1"/>
          </p:cNvGraphicFramePr>
          <p:nvPr>
            <p:ph idx="1"/>
            <p:extLst>
              <p:ext uri="{D42A27DB-BD31-4B8C-83A1-F6EECF244321}">
                <p14:modId xmlns:p14="http://schemas.microsoft.com/office/powerpoint/2010/main" val="1765916091"/>
              </p:ext>
            </p:extLst>
          </p:nvPr>
        </p:nvGraphicFramePr>
        <p:xfrm>
          <a:off x="2367117" y="2211977"/>
          <a:ext cx="9363302" cy="377825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98616323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2057348" y="624110"/>
            <a:ext cx="8911687" cy="1280890"/>
          </a:xfrm>
        </p:spPr>
        <p:txBody>
          <a:bodyPr>
            <a:normAutofit/>
          </a:bodyPr>
          <a:lstStyle/>
          <a:p>
            <a:pPr algn="ctr"/>
            <a:r>
              <a:rPr lang="en-US" sz="4000" b="1" i="1" u="sng" dirty="0">
                <a:solidFill>
                  <a:schemeClr val="accent1">
                    <a:lumMod val="75000"/>
                  </a:schemeClr>
                </a:solidFill>
                <a:latin typeface="Book Antiqua" panose="02040602050305030304" pitchFamily="18" charset="0"/>
              </a:rPr>
              <a:t>¿</a:t>
            </a:r>
            <a:r>
              <a:rPr lang="en-US" sz="4000" b="1" i="1" u="sng" dirty="0" err="1">
                <a:solidFill>
                  <a:schemeClr val="accent1">
                    <a:lumMod val="75000"/>
                  </a:schemeClr>
                </a:solidFill>
                <a:latin typeface="Book Antiqua" panose="02040602050305030304" pitchFamily="18" charset="0"/>
              </a:rPr>
              <a:t>Cuándo</a:t>
            </a:r>
            <a:r>
              <a:rPr lang="en-US" sz="4000" b="1" i="1" u="sng" dirty="0">
                <a:solidFill>
                  <a:schemeClr val="accent1">
                    <a:lumMod val="75000"/>
                  </a:schemeClr>
                </a:solidFill>
                <a:latin typeface="Book Antiqua" panose="02040602050305030304" pitchFamily="18" charset="0"/>
              </a:rPr>
              <a:t> </a:t>
            </a:r>
            <a:r>
              <a:rPr lang="en-US" sz="4000" b="1" i="1" u="sng" dirty="0" err="1">
                <a:solidFill>
                  <a:schemeClr val="accent1">
                    <a:lumMod val="75000"/>
                  </a:schemeClr>
                </a:solidFill>
                <a:latin typeface="Book Antiqua" panose="02040602050305030304" pitchFamily="18" charset="0"/>
              </a:rPr>
              <a:t>invertir</a:t>
            </a:r>
            <a:r>
              <a:rPr lang="en-US" sz="4000" b="1" i="1" u="sng" dirty="0">
                <a:solidFill>
                  <a:schemeClr val="accent1">
                    <a:lumMod val="75000"/>
                  </a:schemeClr>
                </a:solidFill>
                <a:latin typeface="Book Antiqua" panose="02040602050305030304" pitchFamily="18" charset="0"/>
              </a:rPr>
              <a:t>?</a:t>
            </a:r>
            <a:endParaRPr lang="es-EC" sz="4000" b="1" i="1" u="sng" dirty="0">
              <a:solidFill>
                <a:schemeClr val="accent1">
                  <a:lumMod val="75000"/>
                </a:schemeClr>
              </a:solidFill>
              <a:latin typeface="Book Antiqua" panose="02040602050305030304" pitchFamily="18" charset="0"/>
            </a:endParaRPr>
          </a:p>
        </p:txBody>
      </p:sp>
      <p:sp>
        <p:nvSpPr>
          <p:cNvPr id="3" name="Marcador de contenido 2"/>
          <p:cNvSpPr>
            <a:spLocks noGrp="1"/>
          </p:cNvSpPr>
          <p:nvPr>
            <p:ph idx="1"/>
          </p:nvPr>
        </p:nvSpPr>
        <p:spPr/>
        <p:txBody>
          <a:bodyPr/>
          <a:lstStyle/>
          <a:p>
            <a:pPr marL="0" indent="0">
              <a:buNone/>
            </a:pPr>
            <a:r>
              <a:rPr lang="es-ES" dirty="0"/>
              <a:t> </a:t>
            </a:r>
            <a:endParaRPr lang="es-EC" dirty="0"/>
          </a:p>
        </p:txBody>
      </p:sp>
      <p:sp>
        <p:nvSpPr>
          <p:cNvPr id="4" name="Llamada de nube 3"/>
          <p:cNvSpPr/>
          <p:nvPr/>
        </p:nvSpPr>
        <p:spPr>
          <a:xfrm>
            <a:off x="3056710" y="1905000"/>
            <a:ext cx="7417162" cy="4006222"/>
          </a:xfrm>
          <a:prstGeom prst="cloudCallout">
            <a:avLst/>
          </a:prstGeom>
        </p:spPr>
        <p:style>
          <a:lnRef idx="1">
            <a:schemeClr val="accent6"/>
          </a:lnRef>
          <a:fillRef idx="2">
            <a:schemeClr val="accent6"/>
          </a:fillRef>
          <a:effectRef idx="1">
            <a:schemeClr val="accent6"/>
          </a:effectRef>
          <a:fontRef idx="minor">
            <a:schemeClr val="dk1"/>
          </a:fontRef>
        </p:style>
        <p:txBody>
          <a:bodyPr rtlCol="0" anchor="ctr"/>
          <a:lstStyle/>
          <a:p>
            <a:pPr algn="just"/>
            <a:r>
              <a:rPr lang="es-ES" dirty="0">
                <a:latin typeface="Book Antiqua" panose="02040602050305030304" pitchFamily="18" charset="0"/>
              </a:rPr>
              <a:t>Una vez usted haya logrado tener un ahorro que le sirva como un “colchón financiero” en caso de alguna emergencia, es decir, que pueda ayudarlo a mantenerse bien al menos tres meses; el resto de dinero lo puede considerar para </a:t>
            </a:r>
            <a:r>
              <a:rPr lang="es-ES" b="1" dirty="0">
                <a:latin typeface="Book Antiqua" panose="02040602050305030304" pitchFamily="18" charset="0"/>
              </a:rPr>
              <a:t>invertir</a:t>
            </a:r>
            <a:endParaRPr lang="es-EC" dirty="0">
              <a:latin typeface="Book Antiqua" panose="02040602050305030304" pitchFamily="18" charset="0"/>
            </a:endParaRPr>
          </a:p>
        </p:txBody>
      </p:sp>
    </p:spTree>
    <p:extLst>
      <p:ext uri="{BB962C8B-B14F-4D97-AF65-F5344CB8AC3E}">
        <p14:creationId xmlns:p14="http://schemas.microsoft.com/office/powerpoint/2010/main" val="411513127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ctrTitle"/>
          </p:nvPr>
        </p:nvSpPr>
        <p:spPr/>
        <p:txBody>
          <a:bodyPr>
            <a:normAutofit/>
          </a:bodyPr>
          <a:lstStyle/>
          <a:p>
            <a:r>
              <a:rPr lang="es-EC" b="1" dirty="0"/>
              <a:t>3. Planificación y Presupuesto Familiar</a:t>
            </a:r>
          </a:p>
        </p:txBody>
      </p:sp>
      <p:sp>
        <p:nvSpPr>
          <p:cNvPr id="3" name="Subtítulo 2"/>
          <p:cNvSpPr>
            <a:spLocks noGrp="1"/>
          </p:cNvSpPr>
          <p:nvPr>
            <p:ph type="subTitle" idx="1"/>
          </p:nvPr>
        </p:nvSpPr>
        <p:spPr/>
        <p:txBody>
          <a:bodyPr/>
          <a:lstStyle/>
          <a:p>
            <a:endParaRPr lang="es-EC" dirty="0"/>
          </a:p>
        </p:txBody>
      </p:sp>
    </p:spTree>
    <p:extLst>
      <p:ext uri="{BB962C8B-B14F-4D97-AF65-F5344CB8AC3E}">
        <p14:creationId xmlns:p14="http://schemas.microsoft.com/office/powerpoint/2010/main" val="93563020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pPr algn="ctr"/>
            <a:r>
              <a:rPr lang="es-EC" sz="5400" b="1" i="1" u="sng" dirty="0">
                <a:latin typeface="Book Antiqua" panose="02040602050305030304" pitchFamily="18" charset="0"/>
              </a:rPr>
              <a:t>Características.</a:t>
            </a:r>
          </a:p>
        </p:txBody>
      </p:sp>
      <p:graphicFrame>
        <p:nvGraphicFramePr>
          <p:cNvPr id="4" name="Marcador de contenido 3"/>
          <p:cNvGraphicFramePr>
            <a:graphicFrameLocks noGrp="1"/>
          </p:cNvGraphicFramePr>
          <p:nvPr>
            <p:ph idx="1"/>
            <p:extLst>
              <p:ext uri="{D42A27DB-BD31-4B8C-83A1-F6EECF244321}">
                <p14:modId xmlns:p14="http://schemas.microsoft.com/office/powerpoint/2010/main" val="358986648"/>
              </p:ext>
            </p:extLst>
          </p:nvPr>
        </p:nvGraphicFramePr>
        <p:xfrm>
          <a:off x="2589213" y="1905000"/>
          <a:ext cx="8915400" cy="41529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248321552"/>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es-EC" b="1" dirty="0"/>
              <a:t>Presupuesto Familiar</a:t>
            </a:r>
            <a:r>
              <a:rPr lang="es-EC" dirty="0"/>
              <a:t> </a:t>
            </a:r>
            <a:br>
              <a:rPr lang="en-US" dirty="0"/>
            </a:br>
            <a:endParaRPr lang="es-EC" dirty="0"/>
          </a:p>
        </p:txBody>
      </p:sp>
      <p:sp>
        <p:nvSpPr>
          <p:cNvPr id="3" name="Marcador de contenido 2"/>
          <p:cNvSpPr>
            <a:spLocks noGrp="1"/>
          </p:cNvSpPr>
          <p:nvPr>
            <p:ph idx="1"/>
          </p:nvPr>
        </p:nvSpPr>
        <p:spPr/>
        <p:txBody>
          <a:bodyPr/>
          <a:lstStyle/>
          <a:p>
            <a:endParaRPr lang="es-EC" dirty="0"/>
          </a:p>
          <a:p>
            <a:endParaRPr lang="es-EC" dirty="0"/>
          </a:p>
        </p:txBody>
      </p:sp>
      <p:graphicFrame>
        <p:nvGraphicFramePr>
          <p:cNvPr id="4" name="Diagrama 3"/>
          <p:cNvGraphicFramePr/>
          <p:nvPr/>
        </p:nvGraphicFramePr>
        <p:xfrm>
          <a:off x="2032000" y="1439917"/>
          <a:ext cx="9472612" cy="469841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72789451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C" b="1" dirty="0"/>
              <a:t>Presupuesto Familiar</a:t>
            </a:r>
            <a:endParaRPr lang="es-EC" dirty="0"/>
          </a:p>
        </p:txBody>
      </p:sp>
      <p:sp>
        <p:nvSpPr>
          <p:cNvPr id="3" name="Marcador de contenido 2"/>
          <p:cNvSpPr>
            <a:spLocks noGrp="1"/>
          </p:cNvSpPr>
          <p:nvPr>
            <p:ph idx="1"/>
          </p:nvPr>
        </p:nvSpPr>
        <p:spPr>
          <a:xfrm>
            <a:off x="1601240" y="1597571"/>
            <a:ext cx="5671919" cy="4719145"/>
          </a:xfrm>
        </p:spPr>
        <p:txBody>
          <a:bodyPr>
            <a:normAutofit/>
          </a:bodyPr>
          <a:lstStyle/>
          <a:p>
            <a:pPr algn="just"/>
            <a:r>
              <a:rPr lang="es-EC" dirty="0"/>
              <a:t>La estimación o proyección familiar se hace con base en experiencias anteriores o lo que ha sucedido en el pasado. Este plan de acción constituye una posibilidad confiable de que las cosas sucedan como se han planeado.</a:t>
            </a:r>
            <a:endParaRPr lang="en-US" dirty="0"/>
          </a:p>
          <a:p>
            <a:pPr marL="0" indent="0">
              <a:buNone/>
            </a:pPr>
            <a:endParaRPr lang="en-US" dirty="0"/>
          </a:p>
          <a:p>
            <a:pPr algn="just"/>
            <a:r>
              <a:rPr lang="es-EC" dirty="0"/>
              <a:t>La elaboración de un presupuesto es muy importante porque ayuda a distribuir nuestros recursos y por lo tanto nos permite alcanzar nuestras metas, es una parte esencial de la planificación financiera y es muy importante darle un constante seguimiento.</a:t>
            </a:r>
          </a:p>
        </p:txBody>
      </p:sp>
      <p:pic>
        <p:nvPicPr>
          <p:cNvPr id="7" name="Imagen 6"/>
          <p:cNvPicPr>
            <a:picLocks noChangeAspect="1"/>
          </p:cNvPicPr>
          <p:nvPr/>
        </p:nvPicPr>
        <p:blipFill>
          <a:blip r:embed="rId2"/>
          <a:stretch>
            <a:fillRect/>
          </a:stretch>
        </p:blipFill>
        <p:spPr>
          <a:xfrm>
            <a:off x="7235678" y="1597571"/>
            <a:ext cx="4268934" cy="3867808"/>
          </a:xfrm>
          <a:prstGeom prst="rect">
            <a:avLst/>
          </a:prstGeom>
        </p:spPr>
      </p:pic>
    </p:spTree>
    <p:extLst>
      <p:ext uri="{BB962C8B-B14F-4D97-AF65-F5344CB8AC3E}">
        <p14:creationId xmlns:p14="http://schemas.microsoft.com/office/powerpoint/2010/main" val="2333752171"/>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C" b="1" dirty="0"/>
              <a:t>¿QUE INFORMACION SE INCLUYE EN UN PRESUPUESTO?</a:t>
            </a:r>
            <a:endParaRPr lang="es-EC" dirty="0"/>
          </a:p>
        </p:txBody>
      </p:sp>
      <p:graphicFrame>
        <p:nvGraphicFramePr>
          <p:cNvPr id="4" name="Marcador de contenido 3"/>
          <p:cNvGraphicFramePr>
            <a:graphicFrameLocks noGrp="1"/>
          </p:cNvGraphicFramePr>
          <p:nvPr>
            <p:ph idx="1"/>
          </p:nvPr>
        </p:nvGraphicFramePr>
        <p:xfrm>
          <a:off x="2589213" y="2133600"/>
          <a:ext cx="8915400" cy="377825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2054546"/>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C" b="1" dirty="0"/>
              <a:t>¿QUE ES EL PRESUPUESTO FAMILIAR?</a:t>
            </a:r>
            <a:endParaRPr lang="es-EC" dirty="0"/>
          </a:p>
        </p:txBody>
      </p:sp>
      <p:graphicFrame>
        <p:nvGraphicFramePr>
          <p:cNvPr id="4" name="Marcador de contenido 3"/>
          <p:cNvGraphicFramePr>
            <a:graphicFrameLocks noGrp="1"/>
          </p:cNvGraphicFramePr>
          <p:nvPr>
            <p:ph idx="1"/>
          </p:nvPr>
        </p:nvGraphicFramePr>
        <p:xfrm>
          <a:off x="2589213" y="2133600"/>
          <a:ext cx="8915400" cy="377825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806431728"/>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C" b="1" dirty="0"/>
              <a:t>¿PARA QUÉ SIRVE EL PRESUPUESTO FAMILIAR?</a:t>
            </a:r>
            <a:endParaRPr lang="es-EC" dirty="0"/>
          </a:p>
        </p:txBody>
      </p:sp>
      <p:graphicFrame>
        <p:nvGraphicFramePr>
          <p:cNvPr id="4" name="Marcador de contenido 3"/>
          <p:cNvGraphicFramePr>
            <a:graphicFrameLocks noGrp="1"/>
          </p:cNvGraphicFramePr>
          <p:nvPr>
            <p:ph idx="1"/>
          </p:nvPr>
        </p:nvGraphicFramePr>
        <p:xfrm>
          <a:off x="1924050" y="1905000"/>
          <a:ext cx="9580562" cy="46101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031887732"/>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C" b="1" dirty="0"/>
              <a:t>¿POR QUÉ UTILIZAR EL PRESUPUESTO?</a:t>
            </a:r>
            <a:br>
              <a:rPr lang="en-US" dirty="0"/>
            </a:br>
            <a:endParaRPr lang="es-EC" dirty="0"/>
          </a:p>
        </p:txBody>
      </p:sp>
      <p:graphicFrame>
        <p:nvGraphicFramePr>
          <p:cNvPr id="4" name="Marcador de contenido 3"/>
          <p:cNvGraphicFramePr>
            <a:graphicFrameLocks noGrp="1"/>
          </p:cNvGraphicFramePr>
          <p:nvPr>
            <p:ph idx="1"/>
          </p:nvPr>
        </p:nvGraphicFramePr>
        <p:xfrm>
          <a:off x="2589213" y="2133600"/>
          <a:ext cx="8915400" cy="377825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815694363"/>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es-EC" b="1" dirty="0"/>
              <a:t>¿COMO ELABORAR EL PRESUPUESTO FAMILIAR?</a:t>
            </a:r>
            <a:br>
              <a:rPr lang="en-US" dirty="0"/>
            </a:br>
            <a:endParaRPr lang="es-EC" dirty="0"/>
          </a:p>
        </p:txBody>
      </p:sp>
      <p:sp>
        <p:nvSpPr>
          <p:cNvPr id="3" name="Marcador de contenido 2"/>
          <p:cNvSpPr>
            <a:spLocks noGrp="1"/>
          </p:cNvSpPr>
          <p:nvPr>
            <p:ph idx="1"/>
          </p:nvPr>
        </p:nvSpPr>
        <p:spPr/>
        <p:txBody>
          <a:bodyPr/>
          <a:lstStyle/>
          <a:p>
            <a:r>
              <a:rPr lang="es-EC" dirty="0"/>
              <a:t>El primer paso es: anotar diariamente todos los gastos que realizamos por mínima que sea la cantidad.</a:t>
            </a:r>
            <a:endParaRPr lang="en-US" dirty="0"/>
          </a:p>
          <a:p>
            <a:r>
              <a:rPr lang="es-EC" dirty="0"/>
              <a:t>En cualquier día o el fin de semana si así decidimos, pasamos los gastos anotados, a un registro semanal, clasificando en las siguientes categorías.</a:t>
            </a:r>
            <a:endParaRPr lang="en-US" dirty="0"/>
          </a:p>
          <a:p>
            <a:endParaRPr lang="en-US" dirty="0"/>
          </a:p>
          <a:p>
            <a:endParaRPr lang="en-US" dirty="0"/>
          </a:p>
          <a:p>
            <a:endParaRPr lang="es-EC" dirty="0"/>
          </a:p>
        </p:txBody>
      </p:sp>
    </p:spTree>
    <p:extLst>
      <p:ext uri="{BB962C8B-B14F-4D97-AF65-F5344CB8AC3E}">
        <p14:creationId xmlns:p14="http://schemas.microsoft.com/office/powerpoint/2010/main" val="3947465670"/>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es-EC" sz="2000" dirty="0"/>
              <a:t>El siguiente ejemplo nos va a permitir realizar un resumen de los gastos e ingresos para conocer nuestro </a:t>
            </a:r>
            <a:r>
              <a:rPr lang="es-EC" sz="2000" b="1" dirty="0"/>
              <a:t>Presupuesto Familiar.</a:t>
            </a:r>
            <a:br>
              <a:rPr lang="en-US" sz="2000" b="1" dirty="0"/>
            </a:br>
            <a:endParaRPr lang="es-EC" sz="2000" b="1" dirty="0"/>
          </a:p>
        </p:txBody>
      </p:sp>
      <p:graphicFrame>
        <p:nvGraphicFramePr>
          <p:cNvPr id="7" name="Marcador de contenido 6"/>
          <p:cNvGraphicFramePr>
            <a:graphicFrameLocks noGrp="1"/>
          </p:cNvGraphicFramePr>
          <p:nvPr>
            <p:ph idx="1"/>
          </p:nvPr>
        </p:nvGraphicFramePr>
        <p:xfrm>
          <a:off x="2592924" y="1574800"/>
          <a:ext cx="8911687" cy="330200"/>
        </p:xfrm>
        <a:graphic>
          <a:graphicData uri="http://schemas.openxmlformats.org/drawingml/2006/table">
            <a:tbl>
              <a:tblPr firstRow="1" firstCol="1" bandRow="1">
                <a:tableStyleId>{5C22544A-7EE6-4342-B048-85BDC9FD1C3A}</a:tableStyleId>
              </a:tblPr>
              <a:tblGrid>
                <a:gridCol w="8911687">
                  <a:extLst>
                    <a:ext uri="{9D8B030D-6E8A-4147-A177-3AD203B41FA5}">
                      <a16:colId xmlns:a16="http://schemas.microsoft.com/office/drawing/2014/main" val="4054043112"/>
                    </a:ext>
                  </a:extLst>
                </a:gridCol>
              </a:tblGrid>
              <a:tr h="330200">
                <a:tc>
                  <a:txBody>
                    <a:bodyPr/>
                    <a:lstStyle/>
                    <a:p>
                      <a:pPr marL="0" marR="0" algn="just">
                        <a:spcBef>
                          <a:spcPts val="0"/>
                        </a:spcBef>
                        <a:spcAft>
                          <a:spcPts val="0"/>
                        </a:spcAft>
                      </a:pPr>
                      <a:r>
                        <a:rPr lang="es-EC" sz="1800" dirty="0">
                          <a:effectLst/>
                        </a:rPr>
                        <a:t>REGISTRO SEMANAL DE INGRESOS EN CATEGORIAS</a:t>
                      </a:r>
                      <a:endParaRPr lang="en-US" sz="1800" dirty="0">
                        <a:effectLst/>
                        <a:latin typeface="Calibri" panose="020F0502020204030204" pitchFamily="34" charset="0"/>
                        <a:ea typeface="MS Mincho"/>
                        <a:cs typeface="Times New Roman" panose="02020603050405020304" pitchFamily="18" charset="0"/>
                      </a:endParaRPr>
                    </a:p>
                  </a:txBody>
                  <a:tcPr marL="68580" marR="68580" marT="0" marB="0"/>
                </a:tc>
                <a:extLst>
                  <a:ext uri="{0D108BD9-81ED-4DB2-BD59-A6C34878D82A}">
                    <a16:rowId xmlns:a16="http://schemas.microsoft.com/office/drawing/2014/main" val="2082068813"/>
                  </a:ext>
                </a:extLst>
              </a:tr>
            </a:tbl>
          </a:graphicData>
        </a:graphic>
      </p:graphicFrame>
      <p:graphicFrame>
        <p:nvGraphicFramePr>
          <p:cNvPr id="8" name="Tabla 7"/>
          <p:cNvGraphicFramePr>
            <a:graphicFrameLocks noGrp="1"/>
          </p:cNvGraphicFramePr>
          <p:nvPr/>
        </p:nvGraphicFramePr>
        <p:xfrm>
          <a:off x="2592924" y="1904999"/>
          <a:ext cx="8911686" cy="3943351"/>
        </p:xfrm>
        <a:graphic>
          <a:graphicData uri="http://schemas.openxmlformats.org/drawingml/2006/table">
            <a:tbl>
              <a:tblPr firstRow="1" firstCol="1" bandRow="1">
                <a:tableStyleId>{5C22544A-7EE6-4342-B048-85BDC9FD1C3A}</a:tableStyleId>
              </a:tblPr>
              <a:tblGrid>
                <a:gridCol w="1484581">
                  <a:extLst>
                    <a:ext uri="{9D8B030D-6E8A-4147-A177-3AD203B41FA5}">
                      <a16:colId xmlns:a16="http://schemas.microsoft.com/office/drawing/2014/main" val="1322607115"/>
                    </a:ext>
                  </a:extLst>
                </a:gridCol>
                <a:gridCol w="1484581">
                  <a:extLst>
                    <a:ext uri="{9D8B030D-6E8A-4147-A177-3AD203B41FA5}">
                      <a16:colId xmlns:a16="http://schemas.microsoft.com/office/drawing/2014/main" val="3424646197"/>
                    </a:ext>
                  </a:extLst>
                </a:gridCol>
                <a:gridCol w="1485631">
                  <a:extLst>
                    <a:ext uri="{9D8B030D-6E8A-4147-A177-3AD203B41FA5}">
                      <a16:colId xmlns:a16="http://schemas.microsoft.com/office/drawing/2014/main" val="2213138416"/>
                    </a:ext>
                  </a:extLst>
                </a:gridCol>
                <a:gridCol w="1485631">
                  <a:extLst>
                    <a:ext uri="{9D8B030D-6E8A-4147-A177-3AD203B41FA5}">
                      <a16:colId xmlns:a16="http://schemas.microsoft.com/office/drawing/2014/main" val="1215472933"/>
                    </a:ext>
                  </a:extLst>
                </a:gridCol>
                <a:gridCol w="1485631">
                  <a:extLst>
                    <a:ext uri="{9D8B030D-6E8A-4147-A177-3AD203B41FA5}">
                      <a16:colId xmlns:a16="http://schemas.microsoft.com/office/drawing/2014/main" val="1621911328"/>
                    </a:ext>
                  </a:extLst>
                </a:gridCol>
                <a:gridCol w="1485631">
                  <a:extLst>
                    <a:ext uri="{9D8B030D-6E8A-4147-A177-3AD203B41FA5}">
                      <a16:colId xmlns:a16="http://schemas.microsoft.com/office/drawing/2014/main" val="1426471613"/>
                    </a:ext>
                  </a:extLst>
                </a:gridCol>
              </a:tblGrid>
              <a:tr h="511815">
                <a:tc>
                  <a:txBody>
                    <a:bodyPr/>
                    <a:lstStyle/>
                    <a:p>
                      <a:pPr marL="0" marR="0" algn="just">
                        <a:spcBef>
                          <a:spcPts val="0"/>
                        </a:spcBef>
                        <a:spcAft>
                          <a:spcPts val="0"/>
                        </a:spcAft>
                      </a:pPr>
                      <a:r>
                        <a:rPr lang="es-EC" sz="1400">
                          <a:effectLst/>
                        </a:rPr>
                        <a:t>CATEGORIAS</a:t>
                      </a:r>
                      <a:endParaRPr lang="en-US" sz="1400">
                        <a:effectLst/>
                        <a:latin typeface="Calibri" panose="020F0502020204030204" pitchFamily="34" charset="0"/>
                        <a:ea typeface="MS Mincho"/>
                        <a:cs typeface="Times New Roman" panose="02020603050405020304" pitchFamily="18" charset="0"/>
                      </a:endParaRPr>
                    </a:p>
                  </a:txBody>
                  <a:tcPr marL="68580" marR="68580" marT="0" marB="0"/>
                </a:tc>
                <a:tc>
                  <a:txBody>
                    <a:bodyPr/>
                    <a:lstStyle/>
                    <a:p>
                      <a:pPr marL="0" marR="0" algn="just">
                        <a:spcBef>
                          <a:spcPts val="0"/>
                        </a:spcBef>
                        <a:spcAft>
                          <a:spcPts val="0"/>
                        </a:spcAft>
                      </a:pPr>
                      <a:r>
                        <a:rPr lang="es-EC" sz="1400">
                          <a:effectLst/>
                        </a:rPr>
                        <a:t>SEMANA 1 </a:t>
                      </a:r>
                      <a:endParaRPr lang="en-US" sz="1400">
                        <a:effectLst/>
                        <a:latin typeface="Calibri" panose="020F0502020204030204" pitchFamily="34" charset="0"/>
                        <a:ea typeface="MS Mincho"/>
                        <a:cs typeface="Times New Roman" panose="02020603050405020304" pitchFamily="18" charset="0"/>
                      </a:endParaRPr>
                    </a:p>
                  </a:txBody>
                  <a:tcPr marL="68580" marR="68580" marT="0" marB="0"/>
                </a:tc>
                <a:tc>
                  <a:txBody>
                    <a:bodyPr/>
                    <a:lstStyle/>
                    <a:p>
                      <a:pPr marL="0" marR="0" algn="just">
                        <a:spcBef>
                          <a:spcPts val="0"/>
                        </a:spcBef>
                        <a:spcAft>
                          <a:spcPts val="0"/>
                        </a:spcAft>
                      </a:pPr>
                      <a:r>
                        <a:rPr lang="es-EC" sz="1400">
                          <a:effectLst/>
                        </a:rPr>
                        <a:t>SEMANA 2</a:t>
                      </a:r>
                      <a:endParaRPr lang="en-US" sz="1400">
                        <a:effectLst/>
                        <a:latin typeface="Calibri" panose="020F0502020204030204" pitchFamily="34" charset="0"/>
                        <a:ea typeface="MS Mincho"/>
                        <a:cs typeface="Times New Roman" panose="02020603050405020304" pitchFamily="18" charset="0"/>
                      </a:endParaRPr>
                    </a:p>
                  </a:txBody>
                  <a:tcPr marL="68580" marR="68580" marT="0" marB="0"/>
                </a:tc>
                <a:tc>
                  <a:txBody>
                    <a:bodyPr/>
                    <a:lstStyle/>
                    <a:p>
                      <a:pPr marL="0" marR="0" algn="just">
                        <a:spcBef>
                          <a:spcPts val="0"/>
                        </a:spcBef>
                        <a:spcAft>
                          <a:spcPts val="0"/>
                        </a:spcAft>
                      </a:pPr>
                      <a:r>
                        <a:rPr lang="es-EC" sz="1400">
                          <a:effectLst/>
                        </a:rPr>
                        <a:t>SEMANA 3</a:t>
                      </a:r>
                      <a:endParaRPr lang="en-US" sz="1400">
                        <a:effectLst/>
                        <a:latin typeface="Calibri" panose="020F0502020204030204" pitchFamily="34" charset="0"/>
                        <a:ea typeface="MS Mincho"/>
                        <a:cs typeface="Times New Roman" panose="02020603050405020304" pitchFamily="18" charset="0"/>
                      </a:endParaRPr>
                    </a:p>
                  </a:txBody>
                  <a:tcPr marL="68580" marR="68580" marT="0" marB="0"/>
                </a:tc>
                <a:tc>
                  <a:txBody>
                    <a:bodyPr/>
                    <a:lstStyle/>
                    <a:p>
                      <a:pPr marL="0" marR="0" algn="just">
                        <a:spcBef>
                          <a:spcPts val="0"/>
                        </a:spcBef>
                        <a:spcAft>
                          <a:spcPts val="0"/>
                        </a:spcAft>
                      </a:pPr>
                      <a:r>
                        <a:rPr lang="es-EC" sz="1400">
                          <a:effectLst/>
                        </a:rPr>
                        <a:t>SEMANA 4</a:t>
                      </a:r>
                      <a:endParaRPr lang="en-US" sz="1400">
                        <a:effectLst/>
                        <a:latin typeface="Calibri" panose="020F0502020204030204" pitchFamily="34" charset="0"/>
                        <a:ea typeface="MS Mincho"/>
                        <a:cs typeface="Times New Roman" panose="02020603050405020304" pitchFamily="18" charset="0"/>
                      </a:endParaRPr>
                    </a:p>
                  </a:txBody>
                  <a:tcPr marL="68580" marR="68580" marT="0" marB="0"/>
                </a:tc>
                <a:tc>
                  <a:txBody>
                    <a:bodyPr/>
                    <a:lstStyle/>
                    <a:p>
                      <a:pPr marL="0" marR="0" algn="just">
                        <a:spcBef>
                          <a:spcPts val="0"/>
                        </a:spcBef>
                        <a:spcAft>
                          <a:spcPts val="0"/>
                        </a:spcAft>
                      </a:pPr>
                      <a:r>
                        <a:rPr lang="es-EC" sz="1400">
                          <a:effectLst/>
                        </a:rPr>
                        <a:t>TOTAL MES</a:t>
                      </a:r>
                      <a:endParaRPr lang="en-US" sz="1400">
                        <a:effectLst/>
                        <a:latin typeface="Calibri" panose="020F0502020204030204" pitchFamily="34" charset="0"/>
                        <a:ea typeface="MS Mincho"/>
                        <a:cs typeface="Times New Roman" panose="02020603050405020304" pitchFamily="18" charset="0"/>
                      </a:endParaRPr>
                    </a:p>
                  </a:txBody>
                  <a:tcPr marL="68580" marR="68580" marT="0" marB="0"/>
                </a:tc>
                <a:extLst>
                  <a:ext uri="{0D108BD9-81ED-4DB2-BD59-A6C34878D82A}">
                    <a16:rowId xmlns:a16="http://schemas.microsoft.com/office/drawing/2014/main" val="2245477386"/>
                  </a:ext>
                </a:extLst>
              </a:tr>
              <a:tr h="407077">
                <a:tc>
                  <a:txBody>
                    <a:bodyPr/>
                    <a:lstStyle/>
                    <a:p>
                      <a:pPr marL="0" marR="0" algn="just">
                        <a:spcBef>
                          <a:spcPts val="0"/>
                        </a:spcBef>
                        <a:spcAft>
                          <a:spcPts val="0"/>
                        </a:spcAft>
                      </a:pPr>
                      <a:r>
                        <a:rPr lang="es-EC" sz="1400">
                          <a:effectLst/>
                        </a:rPr>
                        <a:t>SUELDO</a:t>
                      </a:r>
                      <a:endParaRPr lang="en-US" sz="1400">
                        <a:effectLst/>
                        <a:latin typeface="Calibri" panose="020F0502020204030204" pitchFamily="34" charset="0"/>
                        <a:ea typeface="MS Mincho"/>
                        <a:cs typeface="Times New Roman" panose="02020603050405020304" pitchFamily="18" charset="0"/>
                      </a:endParaRPr>
                    </a:p>
                  </a:txBody>
                  <a:tcPr marL="68580" marR="68580" marT="0" marB="0"/>
                </a:tc>
                <a:tc>
                  <a:txBody>
                    <a:bodyPr/>
                    <a:lstStyle/>
                    <a:p>
                      <a:pPr marL="0" marR="0" algn="just">
                        <a:spcBef>
                          <a:spcPts val="0"/>
                        </a:spcBef>
                        <a:spcAft>
                          <a:spcPts val="0"/>
                        </a:spcAft>
                      </a:pPr>
                      <a:r>
                        <a:rPr lang="es-EC" sz="1400">
                          <a:effectLst/>
                        </a:rPr>
                        <a:t> </a:t>
                      </a:r>
                      <a:endParaRPr lang="en-US" sz="1400">
                        <a:effectLst/>
                        <a:latin typeface="Calibri" panose="020F0502020204030204" pitchFamily="34" charset="0"/>
                        <a:ea typeface="MS Mincho"/>
                        <a:cs typeface="Times New Roman" panose="02020603050405020304" pitchFamily="18" charset="0"/>
                      </a:endParaRPr>
                    </a:p>
                  </a:txBody>
                  <a:tcPr marL="68580" marR="68580" marT="0" marB="0"/>
                </a:tc>
                <a:tc>
                  <a:txBody>
                    <a:bodyPr/>
                    <a:lstStyle/>
                    <a:p>
                      <a:pPr marL="0" marR="0" algn="just">
                        <a:spcBef>
                          <a:spcPts val="0"/>
                        </a:spcBef>
                        <a:spcAft>
                          <a:spcPts val="0"/>
                        </a:spcAft>
                      </a:pPr>
                      <a:r>
                        <a:rPr lang="es-EC" sz="1400">
                          <a:effectLst/>
                        </a:rPr>
                        <a:t> </a:t>
                      </a:r>
                      <a:endParaRPr lang="en-US" sz="1400">
                        <a:effectLst/>
                        <a:latin typeface="Calibri" panose="020F0502020204030204" pitchFamily="34" charset="0"/>
                        <a:ea typeface="MS Mincho"/>
                        <a:cs typeface="Times New Roman" panose="02020603050405020304" pitchFamily="18" charset="0"/>
                      </a:endParaRPr>
                    </a:p>
                  </a:txBody>
                  <a:tcPr marL="68580" marR="68580" marT="0" marB="0"/>
                </a:tc>
                <a:tc>
                  <a:txBody>
                    <a:bodyPr/>
                    <a:lstStyle/>
                    <a:p>
                      <a:pPr marL="0" marR="0" algn="just">
                        <a:spcBef>
                          <a:spcPts val="0"/>
                        </a:spcBef>
                        <a:spcAft>
                          <a:spcPts val="0"/>
                        </a:spcAft>
                      </a:pPr>
                      <a:r>
                        <a:rPr lang="es-EC" sz="1400">
                          <a:effectLst/>
                        </a:rPr>
                        <a:t> </a:t>
                      </a:r>
                      <a:endParaRPr lang="en-US" sz="1400">
                        <a:effectLst/>
                        <a:latin typeface="Calibri" panose="020F0502020204030204" pitchFamily="34" charset="0"/>
                        <a:ea typeface="MS Mincho"/>
                        <a:cs typeface="Times New Roman" panose="02020603050405020304" pitchFamily="18" charset="0"/>
                      </a:endParaRPr>
                    </a:p>
                  </a:txBody>
                  <a:tcPr marL="68580" marR="68580" marT="0" marB="0"/>
                </a:tc>
                <a:tc>
                  <a:txBody>
                    <a:bodyPr/>
                    <a:lstStyle/>
                    <a:p>
                      <a:pPr marL="0" marR="0" algn="just">
                        <a:spcBef>
                          <a:spcPts val="0"/>
                        </a:spcBef>
                        <a:spcAft>
                          <a:spcPts val="0"/>
                        </a:spcAft>
                      </a:pPr>
                      <a:r>
                        <a:rPr lang="es-EC" sz="1400">
                          <a:effectLst/>
                        </a:rPr>
                        <a:t> </a:t>
                      </a:r>
                      <a:endParaRPr lang="en-US" sz="1400">
                        <a:effectLst/>
                        <a:latin typeface="Calibri" panose="020F0502020204030204" pitchFamily="34" charset="0"/>
                        <a:ea typeface="MS Mincho"/>
                        <a:cs typeface="Times New Roman" panose="02020603050405020304" pitchFamily="18" charset="0"/>
                      </a:endParaRPr>
                    </a:p>
                  </a:txBody>
                  <a:tcPr marL="68580" marR="68580" marT="0" marB="0"/>
                </a:tc>
                <a:tc>
                  <a:txBody>
                    <a:bodyPr/>
                    <a:lstStyle/>
                    <a:p>
                      <a:pPr marL="0" marR="0" algn="just">
                        <a:spcBef>
                          <a:spcPts val="0"/>
                        </a:spcBef>
                        <a:spcAft>
                          <a:spcPts val="0"/>
                        </a:spcAft>
                      </a:pPr>
                      <a:r>
                        <a:rPr lang="es-EC" sz="1400">
                          <a:effectLst/>
                        </a:rPr>
                        <a:t> </a:t>
                      </a:r>
                      <a:endParaRPr lang="en-US" sz="1400">
                        <a:effectLst/>
                        <a:latin typeface="Calibri" panose="020F0502020204030204" pitchFamily="34" charset="0"/>
                        <a:ea typeface="MS Mincho"/>
                        <a:cs typeface="Times New Roman" panose="02020603050405020304" pitchFamily="18" charset="0"/>
                      </a:endParaRPr>
                    </a:p>
                  </a:txBody>
                  <a:tcPr marL="68580" marR="68580" marT="0" marB="0"/>
                </a:tc>
                <a:extLst>
                  <a:ext uri="{0D108BD9-81ED-4DB2-BD59-A6C34878D82A}">
                    <a16:rowId xmlns:a16="http://schemas.microsoft.com/office/drawing/2014/main" val="3736108225"/>
                  </a:ext>
                </a:extLst>
              </a:tr>
              <a:tr h="493459">
                <a:tc>
                  <a:txBody>
                    <a:bodyPr/>
                    <a:lstStyle/>
                    <a:p>
                      <a:pPr marL="0" marR="0" algn="just">
                        <a:spcBef>
                          <a:spcPts val="0"/>
                        </a:spcBef>
                        <a:spcAft>
                          <a:spcPts val="0"/>
                        </a:spcAft>
                      </a:pPr>
                      <a:r>
                        <a:rPr lang="es-EC" sz="1400" dirty="0">
                          <a:effectLst/>
                        </a:rPr>
                        <a:t>VENTAS</a:t>
                      </a:r>
                      <a:endParaRPr lang="en-US" sz="1400" dirty="0">
                        <a:effectLst/>
                        <a:latin typeface="Calibri" panose="020F0502020204030204" pitchFamily="34" charset="0"/>
                        <a:ea typeface="MS Mincho"/>
                        <a:cs typeface="Times New Roman" panose="02020603050405020304" pitchFamily="18" charset="0"/>
                      </a:endParaRPr>
                    </a:p>
                  </a:txBody>
                  <a:tcPr marL="68580" marR="68580" marT="0" marB="0"/>
                </a:tc>
                <a:tc>
                  <a:txBody>
                    <a:bodyPr/>
                    <a:lstStyle/>
                    <a:p>
                      <a:pPr marL="0" marR="0" algn="just">
                        <a:spcBef>
                          <a:spcPts val="0"/>
                        </a:spcBef>
                        <a:spcAft>
                          <a:spcPts val="0"/>
                        </a:spcAft>
                      </a:pPr>
                      <a:r>
                        <a:rPr lang="es-EC" sz="1400">
                          <a:effectLst/>
                        </a:rPr>
                        <a:t> </a:t>
                      </a:r>
                      <a:endParaRPr lang="en-US" sz="1400">
                        <a:effectLst/>
                        <a:latin typeface="Calibri" panose="020F0502020204030204" pitchFamily="34" charset="0"/>
                        <a:ea typeface="MS Mincho"/>
                        <a:cs typeface="Times New Roman" panose="02020603050405020304" pitchFamily="18" charset="0"/>
                      </a:endParaRPr>
                    </a:p>
                  </a:txBody>
                  <a:tcPr marL="68580" marR="68580" marT="0" marB="0"/>
                </a:tc>
                <a:tc>
                  <a:txBody>
                    <a:bodyPr/>
                    <a:lstStyle/>
                    <a:p>
                      <a:pPr marL="0" marR="0" algn="just">
                        <a:spcBef>
                          <a:spcPts val="0"/>
                        </a:spcBef>
                        <a:spcAft>
                          <a:spcPts val="0"/>
                        </a:spcAft>
                      </a:pPr>
                      <a:r>
                        <a:rPr lang="es-EC" sz="1400" dirty="0">
                          <a:effectLst/>
                        </a:rPr>
                        <a:t> </a:t>
                      </a:r>
                      <a:endParaRPr lang="en-US" sz="1400" dirty="0">
                        <a:effectLst/>
                        <a:latin typeface="Calibri" panose="020F0502020204030204" pitchFamily="34" charset="0"/>
                        <a:ea typeface="MS Mincho"/>
                        <a:cs typeface="Times New Roman" panose="02020603050405020304" pitchFamily="18" charset="0"/>
                      </a:endParaRPr>
                    </a:p>
                  </a:txBody>
                  <a:tcPr marL="68580" marR="68580" marT="0" marB="0"/>
                </a:tc>
                <a:tc>
                  <a:txBody>
                    <a:bodyPr/>
                    <a:lstStyle/>
                    <a:p>
                      <a:pPr marL="0" marR="0" algn="just">
                        <a:spcBef>
                          <a:spcPts val="0"/>
                        </a:spcBef>
                        <a:spcAft>
                          <a:spcPts val="0"/>
                        </a:spcAft>
                      </a:pPr>
                      <a:r>
                        <a:rPr lang="es-EC" sz="1400">
                          <a:effectLst/>
                        </a:rPr>
                        <a:t> </a:t>
                      </a:r>
                      <a:endParaRPr lang="en-US" sz="1400">
                        <a:effectLst/>
                        <a:latin typeface="Calibri" panose="020F0502020204030204" pitchFamily="34" charset="0"/>
                        <a:ea typeface="MS Mincho"/>
                        <a:cs typeface="Times New Roman" panose="02020603050405020304" pitchFamily="18" charset="0"/>
                      </a:endParaRPr>
                    </a:p>
                  </a:txBody>
                  <a:tcPr marL="68580" marR="68580" marT="0" marB="0"/>
                </a:tc>
                <a:tc>
                  <a:txBody>
                    <a:bodyPr/>
                    <a:lstStyle/>
                    <a:p>
                      <a:pPr marL="0" marR="0" algn="just">
                        <a:spcBef>
                          <a:spcPts val="0"/>
                        </a:spcBef>
                        <a:spcAft>
                          <a:spcPts val="0"/>
                        </a:spcAft>
                      </a:pPr>
                      <a:r>
                        <a:rPr lang="es-EC" sz="1400">
                          <a:effectLst/>
                        </a:rPr>
                        <a:t> </a:t>
                      </a:r>
                      <a:endParaRPr lang="en-US" sz="1400">
                        <a:effectLst/>
                        <a:latin typeface="Calibri" panose="020F0502020204030204" pitchFamily="34" charset="0"/>
                        <a:ea typeface="MS Mincho"/>
                        <a:cs typeface="Times New Roman" panose="02020603050405020304" pitchFamily="18" charset="0"/>
                      </a:endParaRPr>
                    </a:p>
                  </a:txBody>
                  <a:tcPr marL="68580" marR="68580" marT="0" marB="0"/>
                </a:tc>
                <a:tc>
                  <a:txBody>
                    <a:bodyPr/>
                    <a:lstStyle/>
                    <a:p>
                      <a:pPr marL="0" marR="0" algn="just">
                        <a:spcBef>
                          <a:spcPts val="0"/>
                        </a:spcBef>
                        <a:spcAft>
                          <a:spcPts val="0"/>
                        </a:spcAft>
                      </a:pPr>
                      <a:r>
                        <a:rPr lang="es-EC" sz="1400">
                          <a:effectLst/>
                        </a:rPr>
                        <a:t> </a:t>
                      </a:r>
                      <a:endParaRPr lang="en-US" sz="1400">
                        <a:effectLst/>
                        <a:latin typeface="Calibri" panose="020F0502020204030204" pitchFamily="34" charset="0"/>
                        <a:ea typeface="MS Mincho"/>
                        <a:cs typeface="Times New Roman" panose="02020603050405020304" pitchFamily="18" charset="0"/>
                      </a:endParaRPr>
                    </a:p>
                  </a:txBody>
                  <a:tcPr marL="68580" marR="68580" marT="0" marB="0"/>
                </a:tc>
                <a:extLst>
                  <a:ext uri="{0D108BD9-81ED-4DB2-BD59-A6C34878D82A}">
                    <a16:rowId xmlns:a16="http://schemas.microsoft.com/office/drawing/2014/main" val="53521496"/>
                  </a:ext>
                </a:extLst>
              </a:tr>
              <a:tr h="440550">
                <a:tc>
                  <a:txBody>
                    <a:bodyPr/>
                    <a:lstStyle/>
                    <a:p>
                      <a:pPr marL="0" marR="0" algn="just">
                        <a:spcBef>
                          <a:spcPts val="0"/>
                        </a:spcBef>
                        <a:spcAft>
                          <a:spcPts val="0"/>
                        </a:spcAft>
                      </a:pPr>
                      <a:r>
                        <a:rPr lang="es-EC" sz="1400">
                          <a:effectLst/>
                        </a:rPr>
                        <a:t>REMESAS</a:t>
                      </a:r>
                      <a:endParaRPr lang="en-US" sz="1400">
                        <a:effectLst/>
                        <a:latin typeface="Calibri" panose="020F0502020204030204" pitchFamily="34" charset="0"/>
                        <a:ea typeface="MS Mincho"/>
                        <a:cs typeface="Times New Roman" panose="02020603050405020304" pitchFamily="18" charset="0"/>
                      </a:endParaRPr>
                    </a:p>
                  </a:txBody>
                  <a:tcPr marL="68580" marR="68580" marT="0" marB="0"/>
                </a:tc>
                <a:tc>
                  <a:txBody>
                    <a:bodyPr/>
                    <a:lstStyle/>
                    <a:p>
                      <a:pPr marL="0" marR="0" algn="just">
                        <a:spcBef>
                          <a:spcPts val="0"/>
                        </a:spcBef>
                        <a:spcAft>
                          <a:spcPts val="0"/>
                        </a:spcAft>
                      </a:pPr>
                      <a:r>
                        <a:rPr lang="es-EC" sz="1400">
                          <a:effectLst/>
                        </a:rPr>
                        <a:t> </a:t>
                      </a:r>
                      <a:endParaRPr lang="en-US" sz="1400">
                        <a:effectLst/>
                        <a:latin typeface="Calibri" panose="020F0502020204030204" pitchFamily="34" charset="0"/>
                        <a:ea typeface="MS Mincho"/>
                        <a:cs typeface="Times New Roman" panose="02020603050405020304" pitchFamily="18" charset="0"/>
                      </a:endParaRPr>
                    </a:p>
                  </a:txBody>
                  <a:tcPr marL="68580" marR="68580" marT="0" marB="0"/>
                </a:tc>
                <a:tc>
                  <a:txBody>
                    <a:bodyPr/>
                    <a:lstStyle/>
                    <a:p>
                      <a:pPr marL="0" marR="0" algn="just">
                        <a:spcBef>
                          <a:spcPts val="0"/>
                        </a:spcBef>
                        <a:spcAft>
                          <a:spcPts val="0"/>
                        </a:spcAft>
                      </a:pPr>
                      <a:r>
                        <a:rPr lang="es-EC" sz="1400">
                          <a:effectLst/>
                        </a:rPr>
                        <a:t> </a:t>
                      </a:r>
                      <a:endParaRPr lang="en-US" sz="1400">
                        <a:effectLst/>
                        <a:latin typeface="Calibri" panose="020F0502020204030204" pitchFamily="34" charset="0"/>
                        <a:ea typeface="MS Mincho"/>
                        <a:cs typeface="Times New Roman" panose="02020603050405020304" pitchFamily="18" charset="0"/>
                      </a:endParaRPr>
                    </a:p>
                  </a:txBody>
                  <a:tcPr marL="68580" marR="68580" marT="0" marB="0"/>
                </a:tc>
                <a:tc>
                  <a:txBody>
                    <a:bodyPr/>
                    <a:lstStyle/>
                    <a:p>
                      <a:pPr marL="0" marR="0" algn="just">
                        <a:spcBef>
                          <a:spcPts val="0"/>
                        </a:spcBef>
                        <a:spcAft>
                          <a:spcPts val="0"/>
                        </a:spcAft>
                      </a:pPr>
                      <a:r>
                        <a:rPr lang="es-EC" sz="1400">
                          <a:effectLst/>
                        </a:rPr>
                        <a:t> </a:t>
                      </a:r>
                      <a:endParaRPr lang="en-US" sz="1400">
                        <a:effectLst/>
                        <a:latin typeface="Calibri" panose="020F0502020204030204" pitchFamily="34" charset="0"/>
                        <a:ea typeface="MS Mincho"/>
                        <a:cs typeface="Times New Roman" panose="02020603050405020304" pitchFamily="18" charset="0"/>
                      </a:endParaRPr>
                    </a:p>
                  </a:txBody>
                  <a:tcPr marL="68580" marR="68580" marT="0" marB="0"/>
                </a:tc>
                <a:tc>
                  <a:txBody>
                    <a:bodyPr/>
                    <a:lstStyle/>
                    <a:p>
                      <a:pPr marL="0" marR="0" algn="just">
                        <a:spcBef>
                          <a:spcPts val="0"/>
                        </a:spcBef>
                        <a:spcAft>
                          <a:spcPts val="0"/>
                        </a:spcAft>
                      </a:pPr>
                      <a:r>
                        <a:rPr lang="es-EC" sz="1400">
                          <a:effectLst/>
                        </a:rPr>
                        <a:t> </a:t>
                      </a:r>
                      <a:endParaRPr lang="en-US" sz="1400">
                        <a:effectLst/>
                        <a:latin typeface="Calibri" panose="020F0502020204030204" pitchFamily="34" charset="0"/>
                        <a:ea typeface="MS Mincho"/>
                        <a:cs typeface="Times New Roman" panose="02020603050405020304" pitchFamily="18" charset="0"/>
                      </a:endParaRPr>
                    </a:p>
                  </a:txBody>
                  <a:tcPr marL="68580" marR="68580" marT="0" marB="0"/>
                </a:tc>
                <a:tc>
                  <a:txBody>
                    <a:bodyPr/>
                    <a:lstStyle/>
                    <a:p>
                      <a:pPr marL="0" marR="0" algn="just">
                        <a:spcBef>
                          <a:spcPts val="0"/>
                        </a:spcBef>
                        <a:spcAft>
                          <a:spcPts val="0"/>
                        </a:spcAft>
                      </a:pPr>
                      <a:r>
                        <a:rPr lang="es-EC" sz="1400">
                          <a:effectLst/>
                        </a:rPr>
                        <a:t> </a:t>
                      </a:r>
                      <a:endParaRPr lang="en-US" sz="1400">
                        <a:effectLst/>
                        <a:latin typeface="Calibri" panose="020F0502020204030204" pitchFamily="34" charset="0"/>
                        <a:ea typeface="MS Mincho"/>
                        <a:cs typeface="Times New Roman" panose="02020603050405020304" pitchFamily="18" charset="0"/>
                      </a:endParaRPr>
                    </a:p>
                  </a:txBody>
                  <a:tcPr marL="68580" marR="68580" marT="0" marB="0"/>
                </a:tc>
                <a:extLst>
                  <a:ext uri="{0D108BD9-81ED-4DB2-BD59-A6C34878D82A}">
                    <a16:rowId xmlns:a16="http://schemas.microsoft.com/office/drawing/2014/main" val="2496282955"/>
                  </a:ext>
                </a:extLst>
              </a:tr>
              <a:tr h="447028">
                <a:tc>
                  <a:txBody>
                    <a:bodyPr/>
                    <a:lstStyle/>
                    <a:p>
                      <a:pPr marL="0" marR="0" algn="just">
                        <a:spcBef>
                          <a:spcPts val="0"/>
                        </a:spcBef>
                        <a:spcAft>
                          <a:spcPts val="0"/>
                        </a:spcAft>
                      </a:pPr>
                      <a:r>
                        <a:rPr lang="es-EC" sz="1400">
                          <a:effectLst/>
                        </a:rPr>
                        <a:t>ARRIENDOS</a:t>
                      </a:r>
                      <a:endParaRPr lang="en-US" sz="1400">
                        <a:effectLst/>
                        <a:latin typeface="Calibri" panose="020F0502020204030204" pitchFamily="34" charset="0"/>
                        <a:ea typeface="MS Mincho"/>
                        <a:cs typeface="Times New Roman" panose="02020603050405020304" pitchFamily="18" charset="0"/>
                      </a:endParaRPr>
                    </a:p>
                  </a:txBody>
                  <a:tcPr marL="68580" marR="68580" marT="0" marB="0"/>
                </a:tc>
                <a:tc>
                  <a:txBody>
                    <a:bodyPr/>
                    <a:lstStyle/>
                    <a:p>
                      <a:pPr marL="0" marR="0" algn="just">
                        <a:spcBef>
                          <a:spcPts val="0"/>
                        </a:spcBef>
                        <a:spcAft>
                          <a:spcPts val="0"/>
                        </a:spcAft>
                      </a:pPr>
                      <a:r>
                        <a:rPr lang="es-EC" sz="1400">
                          <a:effectLst/>
                        </a:rPr>
                        <a:t> </a:t>
                      </a:r>
                      <a:endParaRPr lang="en-US" sz="1400">
                        <a:effectLst/>
                        <a:latin typeface="Calibri" panose="020F0502020204030204" pitchFamily="34" charset="0"/>
                        <a:ea typeface="MS Mincho"/>
                        <a:cs typeface="Times New Roman" panose="02020603050405020304" pitchFamily="18" charset="0"/>
                      </a:endParaRPr>
                    </a:p>
                  </a:txBody>
                  <a:tcPr marL="68580" marR="68580" marT="0" marB="0"/>
                </a:tc>
                <a:tc>
                  <a:txBody>
                    <a:bodyPr/>
                    <a:lstStyle/>
                    <a:p>
                      <a:pPr marL="0" marR="0" algn="just">
                        <a:spcBef>
                          <a:spcPts val="0"/>
                        </a:spcBef>
                        <a:spcAft>
                          <a:spcPts val="0"/>
                        </a:spcAft>
                      </a:pPr>
                      <a:r>
                        <a:rPr lang="es-EC" sz="1400">
                          <a:effectLst/>
                        </a:rPr>
                        <a:t> </a:t>
                      </a:r>
                      <a:endParaRPr lang="en-US" sz="1400">
                        <a:effectLst/>
                        <a:latin typeface="Calibri" panose="020F0502020204030204" pitchFamily="34" charset="0"/>
                        <a:ea typeface="MS Mincho"/>
                        <a:cs typeface="Times New Roman" panose="02020603050405020304" pitchFamily="18" charset="0"/>
                      </a:endParaRPr>
                    </a:p>
                  </a:txBody>
                  <a:tcPr marL="68580" marR="68580" marT="0" marB="0"/>
                </a:tc>
                <a:tc>
                  <a:txBody>
                    <a:bodyPr/>
                    <a:lstStyle/>
                    <a:p>
                      <a:pPr marL="0" marR="0" algn="just">
                        <a:spcBef>
                          <a:spcPts val="0"/>
                        </a:spcBef>
                        <a:spcAft>
                          <a:spcPts val="0"/>
                        </a:spcAft>
                      </a:pPr>
                      <a:r>
                        <a:rPr lang="es-EC" sz="1400">
                          <a:effectLst/>
                        </a:rPr>
                        <a:t> </a:t>
                      </a:r>
                      <a:endParaRPr lang="en-US" sz="1400">
                        <a:effectLst/>
                        <a:latin typeface="Calibri" panose="020F0502020204030204" pitchFamily="34" charset="0"/>
                        <a:ea typeface="MS Mincho"/>
                        <a:cs typeface="Times New Roman" panose="02020603050405020304" pitchFamily="18" charset="0"/>
                      </a:endParaRPr>
                    </a:p>
                  </a:txBody>
                  <a:tcPr marL="68580" marR="68580" marT="0" marB="0"/>
                </a:tc>
                <a:tc>
                  <a:txBody>
                    <a:bodyPr/>
                    <a:lstStyle/>
                    <a:p>
                      <a:pPr marL="0" marR="0" algn="just">
                        <a:spcBef>
                          <a:spcPts val="0"/>
                        </a:spcBef>
                        <a:spcAft>
                          <a:spcPts val="0"/>
                        </a:spcAft>
                      </a:pPr>
                      <a:r>
                        <a:rPr lang="es-EC" sz="1400">
                          <a:effectLst/>
                        </a:rPr>
                        <a:t> </a:t>
                      </a:r>
                      <a:endParaRPr lang="en-US" sz="1400">
                        <a:effectLst/>
                        <a:latin typeface="Calibri" panose="020F0502020204030204" pitchFamily="34" charset="0"/>
                        <a:ea typeface="MS Mincho"/>
                        <a:cs typeface="Times New Roman" panose="02020603050405020304" pitchFamily="18" charset="0"/>
                      </a:endParaRPr>
                    </a:p>
                  </a:txBody>
                  <a:tcPr marL="68580" marR="68580" marT="0" marB="0"/>
                </a:tc>
                <a:tc>
                  <a:txBody>
                    <a:bodyPr/>
                    <a:lstStyle/>
                    <a:p>
                      <a:pPr marL="0" marR="0" algn="just">
                        <a:spcBef>
                          <a:spcPts val="0"/>
                        </a:spcBef>
                        <a:spcAft>
                          <a:spcPts val="0"/>
                        </a:spcAft>
                      </a:pPr>
                      <a:r>
                        <a:rPr lang="es-EC" sz="1400">
                          <a:effectLst/>
                        </a:rPr>
                        <a:t> </a:t>
                      </a:r>
                      <a:endParaRPr lang="en-US" sz="1400">
                        <a:effectLst/>
                        <a:latin typeface="Calibri" panose="020F0502020204030204" pitchFamily="34" charset="0"/>
                        <a:ea typeface="MS Mincho"/>
                        <a:cs typeface="Times New Roman" panose="02020603050405020304" pitchFamily="18" charset="0"/>
                      </a:endParaRPr>
                    </a:p>
                  </a:txBody>
                  <a:tcPr marL="68580" marR="68580" marT="0" marB="0"/>
                </a:tc>
                <a:extLst>
                  <a:ext uri="{0D108BD9-81ED-4DB2-BD59-A6C34878D82A}">
                    <a16:rowId xmlns:a16="http://schemas.microsoft.com/office/drawing/2014/main" val="2002582618"/>
                  </a:ext>
                </a:extLst>
              </a:tr>
              <a:tr h="453506">
                <a:tc>
                  <a:txBody>
                    <a:bodyPr/>
                    <a:lstStyle/>
                    <a:p>
                      <a:pPr marL="0" marR="0" algn="just">
                        <a:spcBef>
                          <a:spcPts val="0"/>
                        </a:spcBef>
                        <a:spcAft>
                          <a:spcPts val="0"/>
                        </a:spcAft>
                      </a:pPr>
                      <a:r>
                        <a:rPr lang="es-EC" sz="1400" dirty="0">
                          <a:effectLst/>
                        </a:rPr>
                        <a:t> </a:t>
                      </a:r>
                      <a:endParaRPr lang="en-US" sz="1400" dirty="0">
                        <a:effectLst/>
                        <a:latin typeface="Calibri" panose="020F0502020204030204" pitchFamily="34" charset="0"/>
                        <a:ea typeface="MS Mincho"/>
                        <a:cs typeface="Times New Roman" panose="02020603050405020304" pitchFamily="18" charset="0"/>
                      </a:endParaRPr>
                    </a:p>
                  </a:txBody>
                  <a:tcPr marL="68580" marR="68580" marT="0" marB="0"/>
                </a:tc>
                <a:tc>
                  <a:txBody>
                    <a:bodyPr/>
                    <a:lstStyle/>
                    <a:p>
                      <a:pPr marL="0" marR="0" algn="just">
                        <a:spcBef>
                          <a:spcPts val="0"/>
                        </a:spcBef>
                        <a:spcAft>
                          <a:spcPts val="0"/>
                        </a:spcAft>
                      </a:pPr>
                      <a:r>
                        <a:rPr lang="es-EC" sz="1400">
                          <a:effectLst/>
                        </a:rPr>
                        <a:t> </a:t>
                      </a:r>
                      <a:endParaRPr lang="en-US" sz="1400">
                        <a:effectLst/>
                        <a:latin typeface="Calibri" panose="020F0502020204030204" pitchFamily="34" charset="0"/>
                        <a:ea typeface="MS Mincho"/>
                        <a:cs typeface="Times New Roman" panose="02020603050405020304" pitchFamily="18" charset="0"/>
                      </a:endParaRPr>
                    </a:p>
                  </a:txBody>
                  <a:tcPr marL="68580" marR="68580" marT="0" marB="0"/>
                </a:tc>
                <a:tc>
                  <a:txBody>
                    <a:bodyPr/>
                    <a:lstStyle/>
                    <a:p>
                      <a:pPr marL="0" marR="0" algn="just">
                        <a:spcBef>
                          <a:spcPts val="0"/>
                        </a:spcBef>
                        <a:spcAft>
                          <a:spcPts val="0"/>
                        </a:spcAft>
                      </a:pPr>
                      <a:r>
                        <a:rPr lang="es-EC" sz="1400">
                          <a:effectLst/>
                        </a:rPr>
                        <a:t> </a:t>
                      </a:r>
                      <a:endParaRPr lang="en-US" sz="1400">
                        <a:effectLst/>
                        <a:latin typeface="Calibri" panose="020F0502020204030204" pitchFamily="34" charset="0"/>
                        <a:ea typeface="MS Mincho"/>
                        <a:cs typeface="Times New Roman" panose="02020603050405020304" pitchFamily="18" charset="0"/>
                      </a:endParaRPr>
                    </a:p>
                  </a:txBody>
                  <a:tcPr marL="68580" marR="68580" marT="0" marB="0"/>
                </a:tc>
                <a:tc>
                  <a:txBody>
                    <a:bodyPr/>
                    <a:lstStyle/>
                    <a:p>
                      <a:pPr marL="0" marR="0" algn="just">
                        <a:spcBef>
                          <a:spcPts val="0"/>
                        </a:spcBef>
                        <a:spcAft>
                          <a:spcPts val="0"/>
                        </a:spcAft>
                      </a:pPr>
                      <a:r>
                        <a:rPr lang="es-EC" sz="1400">
                          <a:effectLst/>
                        </a:rPr>
                        <a:t> </a:t>
                      </a:r>
                      <a:endParaRPr lang="en-US" sz="1400">
                        <a:effectLst/>
                        <a:latin typeface="Calibri" panose="020F0502020204030204" pitchFamily="34" charset="0"/>
                        <a:ea typeface="MS Mincho"/>
                        <a:cs typeface="Times New Roman" panose="02020603050405020304" pitchFamily="18" charset="0"/>
                      </a:endParaRPr>
                    </a:p>
                  </a:txBody>
                  <a:tcPr marL="68580" marR="68580" marT="0" marB="0"/>
                </a:tc>
                <a:tc>
                  <a:txBody>
                    <a:bodyPr/>
                    <a:lstStyle/>
                    <a:p>
                      <a:pPr marL="0" marR="0" algn="just">
                        <a:spcBef>
                          <a:spcPts val="0"/>
                        </a:spcBef>
                        <a:spcAft>
                          <a:spcPts val="0"/>
                        </a:spcAft>
                      </a:pPr>
                      <a:r>
                        <a:rPr lang="es-EC" sz="1400">
                          <a:effectLst/>
                        </a:rPr>
                        <a:t> </a:t>
                      </a:r>
                      <a:endParaRPr lang="en-US" sz="1400">
                        <a:effectLst/>
                        <a:latin typeface="Calibri" panose="020F0502020204030204" pitchFamily="34" charset="0"/>
                        <a:ea typeface="MS Mincho"/>
                        <a:cs typeface="Times New Roman" panose="02020603050405020304" pitchFamily="18" charset="0"/>
                      </a:endParaRPr>
                    </a:p>
                  </a:txBody>
                  <a:tcPr marL="68580" marR="68580" marT="0" marB="0"/>
                </a:tc>
                <a:tc>
                  <a:txBody>
                    <a:bodyPr/>
                    <a:lstStyle/>
                    <a:p>
                      <a:pPr marL="0" marR="0" algn="just">
                        <a:spcBef>
                          <a:spcPts val="0"/>
                        </a:spcBef>
                        <a:spcAft>
                          <a:spcPts val="0"/>
                        </a:spcAft>
                      </a:pPr>
                      <a:r>
                        <a:rPr lang="es-EC" sz="1400">
                          <a:effectLst/>
                        </a:rPr>
                        <a:t> </a:t>
                      </a:r>
                      <a:endParaRPr lang="en-US" sz="1400">
                        <a:effectLst/>
                        <a:latin typeface="Calibri" panose="020F0502020204030204" pitchFamily="34" charset="0"/>
                        <a:ea typeface="MS Mincho"/>
                        <a:cs typeface="Times New Roman" panose="02020603050405020304" pitchFamily="18" charset="0"/>
                      </a:endParaRPr>
                    </a:p>
                  </a:txBody>
                  <a:tcPr marL="68580" marR="68580" marT="0" marB="0"/>
                </a:tc>
                <a:extLst>
                  <a:ext uri="{0D108BD9-81ED-4DB2-BD59-A6C34878D82A}">
                    <a16:rowId xmlns:a16="http://schemas.microsoft.com/office/drawing/2014/main" val="1308045771"/>
                  </a:ext>
                </a:extLst>
              </a:tr>
              <a:tr h="598197">
                <a:tc>
                  <a:txBody>
                    <a:bodyPr/>
                    <a:lstStyle/>
                    <a:p>
                      <a:pPr marL="0" marR="0" algn="just">
                        <a:spcBef>
                          <a:spcPts val="0"/>
                        </a:spcBef>
                        <a:spcAft>
                          <a:spcPts val="0"/>
                        </a:spcAft>
                      </a:pPr>
                      <a:r>
                        <a:rPr lang="es-EC" sz="1400">
                          <a:effectLst/>
                        </a:rPr>
                        <a:t> </a:t>
                      </a:r>
                      <a:endParaRPr lang="en-US" sz="1400">
                        <a:effectLst/>
                        <a:latin typeface="Calibri" panose="020F0502020204030204" pitchFamily="34" charset="0"/>
                        <a:ea typeface="MS Mincho"/>
                        <a:cs typeface="Times New Roman" panose="02020603050405020304" pitchFamily="18" charset="0"/>
                      </a:endParaRPr>
                    </a:p>
                  </a:txBody>
                  <a:tcPr marL="68580" marR="68580" marT="0" marB="0"/>
                </a:tc>
                <a:tc>
                  <a:txBody>
                    <a:bodyPr/>
                    <a:lstStyle/>
                    <a:p>
                      <a:pPr marL="0" marR="0" algn="just">
                        <a:spcBef>
                          <a:spcPts val="0"/>
                        </a:spcBef>
                        <a:spcAft>
                          <a:spcPts val="0"/>
                        </a:spcAft>
                      </a:pPr>
                      <a:r>
                        <a:rPr lang="es-EC" sz="1400">
                          <a:effectLst/>
                        </a:rPr>
                        <a:t> </a:t>
                      </a:r>
                      <a:endParaRPr lang="en-US" sz="1400">
                        <a:effectLst/>
                        <a:latin typeface="Calibri" panose="020F0502020204030204" pitchFamily="34" charset="0"/>
                        <a:ea typeface="MS Mincho"/>
                        <a:cs typeface="Times New Roman" panose="02020603050405020304" pitchFamily="18" charset="0"/>
                      </a:endParaRPr>
                    </a:p>
                  </a:txBody>
                  <a:tcPr marL="68580" marR="68580" marT="0" marB="0"/>
                </a:tc>
                <a:tc>
                  <a:txBody>
                    <a:bodyPr/>
                    <a:lstStyle/>
                    <a:p>
                      <a:pPr marL="0" marR="0" algn="just">
                        <a:spcBef>
                          <a:spcPts val="0"/>
                        </a:spcBef>
                        <a:spcAft>
                          <a:spcPts val="0"/>
                        </a:spcAft>
                      </a:pPr>
                      <a:r>
                        <a:rPr lang="es-EC" sz="1400">
                          <a:effectLst/>
                        </a:rPr>
                        <a:t> </a:t>
                      </a:r>
                      <a:endParaRPr lang="en-US" sz="1400">
                        <a:effectLst/>
                        <a:latin typeface="Calibri" panose="020F0502020204030204" pitchFamily="34" charset="0"/>
                        <a:ea typeface="MS Mincho"/>
                        <a:cs typeface="Times New Roman" panose="02020603050405020304" pitchFamily="18" charset="0"/>
                      </a:endParaRPr>
                    </a:p>
                  </a:txBody>
                  <a:tcPr marL="68580" marR="68580" marT="0" marB="0"/>
                </a:tc>
                <a:tc>
                  <a:txBody>
                    <a:bodyPr/>
                    <a:lstStyle/>
                    <a:p>
                      <a:pPr marL="0" marR="0" algn="just">
                        <a:spcBef>
                          <a:spcPts val="0"/>
                        </a:spcBef>
                        <a:spcAft>
                          <a:spcPts val="0"/>
                        </a:spcAft>
                      </a:pPr>
                      <a:r>
                        <a:rPr lang="es-EC" sz="1400">
                          <a:effectLst/>
                        </a:rPr>
                        <a:t> </a:t>
                      </a:r>
                      <a:endParaRPr lang="en-US" sz="1400">
                        <a:effectLst/>
                        <a:latin typeface="Calibri" panose="020F0502020204030204" pitchFamily="34" charset="0"/>
                        <a:ea typeface="MS Mincho"/>
                        <a:cs typeface="Times New Roman" panose="02020603050405020304" pitchFamily="18" charset="0"/>
                      </a:endParaRPr>
                    </a:p>
                  </a:txBody>
                  <a:tcPr marL="68580" marR="68580" marT="0" marB="0"/>
                </a:tc>
                <a:tc>
                  <a:txBody>
                    <a:bodyPr/>
                    <a:lstStyle/>
                    <a:p>
                      <a:pPr marL="0" marR="0" algn="just">
                        <a:spcBef>
                          <a:spcPts val="0"/>
                        </a:spcBef>
                        <a:spcAft>
                          <a:spcPts val="0"/>
                        </a:spcAft>
                      </a:pPr>
                      <a:r>
                        <a:rPr lang="es-EC" sz="1400">
                          <a:effectLst/>
                        </a:rPr>
                        <a:t> </a:t>
                      </a:r>
                      <a:endParaRPr lang="en-US" sz="1400">
                        <a:effectLst/>
                        <a:latin typeface="Calibri" panose="020F0502020204030204" pitchFamily="34" charset="0"/>
                        <a:ea typeface="MS Mincho"/>
                        <a:cs typeface="Times New Roman" panose="02020603050405020304" pitchFamily="18" charset="0"/>
                      </a:endParaRPr>
                    </a:p>
                  </a:txBody>
                  <a:tcPr marL="68580" marR="68580" marT="0" marB="0"/>
                </a:tc>
                <a:tc>
                  <a:txBody>
                    <a:bodyPr/>
                    <a:lstStyle/>
                    <a:p>
                      <a:pPr marL="0" marR="0" algn="just">
                        <a:spcBef>
                          <a:spcPts val="0"/>
                        </a:spcBef>
                        <a:spcAft>
                          <a:spcPts val="0"/>
                        </a:spcAft>
                      </a:pPr>
                      <a:r>
                        <a:rPr lang="es-EC" sz="1400">
                          <a:effectLst/>
                        </a:rPr>
                        <a:t> </a:t>
                      </a:r>
                      <a:endParaRPr lang="en-US" sz="1400">
                        <a:effectLst/>
                        <a:latin typeface="Calibri" panose="020F0502020204030204" pitchFamily="34" charset="0"/>
                        <a:ea typeface="MS Mincho"/>
                        <a:cs typeface="Times New Roman" panose="02020603050405020304" pitchFamily="18" charset="0"/>
                      </a:endParaRPr>
                    </a:p>
                  </a:txBody>
                  <a:tcPr marL="68580" marR="68580" marT="0" marB="0"/>
                </a:tc>
                <a:extLst>
                  <a:ext uri="{0D108BD9-81ED-4DB2-BD59-A6C34878D82A}">
                    <a16:rowId xmlns:a16="http://schemas.microsoft.com/office/drawing/2014/main" val="3663361066"/>
                  </a:ext>
                </a:extLst>
              </a:tr>
              <a:tr h="591719">
                <a:tc>
                  <a:txBody>
                    <a:bodyPr/>
                    <a:lstStyle/>
                    <a:p>
                      <a:pPr marL="0" marR="0" algn="just">
                        <a:spcBef>
                          <a:spcPts val="0"/>
                        </a:spcBef>
                        <a:spcAft>
                          <a:spcPts val="0"/>
                        </a:spcAft>
                      </a:pPr>
                      <a:r>
                        <a:rPr lang="es-EC" sz="1400">
                          <a:effectLst/>
                        </a:rPr>
                        <a:t>TOTAL INGRESOS</a:t>
                      </a:r>
                      <a:endParaRPr lang="en-US" sz="1400">
                        <a:effectLst/>
                        <a:latin typeface="Calibri" panose="020F0502020204030204" pitchFamily="34" charset="0"/>
                        <a:ea typeface="MS Mincho"/>
                        <a:cs typeface="Times New Roman" panose="02020603050405020304" pitchFamily="18" charset="0"/>
                      </a:endParaRPr>
                    </a:p>
                  </a:txBody>
                  <a:tcPr marL="68580" marR="68580" marT="0" marB="0"/>
                </a:tc>
                <a:tc>
                  <a:txBody>
                    <a:bodyPr/>
                    <a:lstStyle/>
                    <a:p>
                      <a:pPr marL="0" marR="0" algn="just">
                        <a:spcBef>
                          <a:spcPts val="0"/>
                        </a:spcBef>
                        <a:spcAft>
                          <a:spcPts val="0"/>
                        </a:spcAft>
                      </a:pPr>
                      <a:r>
                        <a:rPr lang="es-EC" sz="1400">
                          <a:effectLst/>
                        </a:rPr>
                        <a:t> </a:t>
                      </a:r>
                      <a:endParaRPr lang="en-US" sz="1400">
                        <a:effectLst/>
                        <a:latin typeface="Calibri" panose="020F0502020204030204" pitchFamily="34" charset="0"/>
                        <a:ea typeface="MS Mincho"/>
                        <a:cs typeface="Times New Roman" panose="02020603050405020304" pitchFamily="18" charset="0"/>
                      </a:endParaRPr>
                    </a:p>
                  </a:txBody>
                  <a:tcPr marL="68580" marR="68580" marT="0" marB="0"/>
                </a:tc>
                <a:tc>
                  <a:txBody>
                    <a:bodyPr/>
                    <a:lstStyle/>
                    <a:p>
                      <a:pPr marL="0" marR="0" algn="just">
                        <a:spcBef>
                          <a:spcPts val="0"/>
                        </a:spcBef>
                        <a:spcAft>
                          <a:spcPts val="0"/>
                        </a:spcAft>
                      </a:pPr>
                      <a:r>
                        <a:rPr lang="es-EC" sz="1400">
                          <a:effectLst/>
                        </a:rPr>
                        <a:t> </a:t>
                      </a:r>
                      <a:endParaRPr lang="en-US" sz="1400">
                        <a:effectLst/>
                        <a:latin typeface="Calibri" panose="020F0502020204030204" pitchFamily="34" charset="0"/>
                        <a:ea typeface="MS Mincho"/>
                        <a:cs typeface="Times New Roman" panose="02020603050405020304" pitchFamily="18" charset="0"/>
                      </a:endParaRPr>
                    </a:p>
                  </a:txBody>
                  <a:tcPr marL="68580" marR="68580" marT="0" marB="0"/>
                </a:tc>
                <a:tc>
                  <a:txBody>
                    <a:bodyPr/>
                    <a:lstStyle/>
                    <a:p>
                      <a:pPr marL="0" marR="0" algn="just">
                        <a:spcBef>
                          <a:spcPts val="0"/>
                        </a:spcBef>
                        <a:spcAft>
                          <a:spcPts val="0"/>
                        </a:spcAft>
                      </a:pPr>
                      <a:r>
                        <a:rPr lang="es-EC" sz="1400">
                          <a:effectLst/>
                        </a:rPr>
                        <a:t> </a:t>
                      </a:r>
                      <a:endParaRPr lang="en-US" sz="1400">
                        <a:effectLst/>
                        <a:latin typeface="Calibri" panose="020F0502020204030204" pitchFamily="34" charset="0"/>
                        <a:ea typeface="MS Mincho"/>
                        <a:cs typeface="Times New Roman" panose="02020603050405020304" pitchFamily="18" charset="0"/>
                      </a:endParaRPr>
                    </a:p>
                  </a:txBody>
                  <a:tcPr marL="68580" marR="68580" marT="0" marB="0"/>
                </a:tc>
                <a:tc>
                  <a:txBody>
                    <a:bodyPr/>
                    <a:lstStyle/>
                    <a:p>
                      <a:pPr marL="0" marR="0" algn="just">
                        <a:spcBef>
                          <a:spcPts val="0"/>
                        </a:spcBef>
                        <a:spcAft>
                          <a:spcPts val="0"/>
                        </a:spcAft>
                      </a:pPr>
                      <a:r>
                        <a:rPr lang="es-EC" sz="1400">
                          <a:effectLst/>
                        </a:rPr>
                        <a:t> </a:t>
                      </a:r>
                      <a:endParaRPr lang="en-US" sz="1400">
                        <a:effectLst/>
                        <a:latin typeface="Calibri" panose="020F0502020204030204" pitchFamily="34" charset="0"/>
                        <a:ea typeface="MS Mincho"/>
                        <a:cs typeface="Times New Roman" panose="02020603050405020304" pitchFamily="18" charset="0"/>
                      </a:endParaRPr>
                    </a:p>
                  </a:txBody>
                  <a:tcPr marL="68580" marR="68580" marT="0" marB="0"/>
                </a:tc>
                <a:tc>
                  <a:txBody>
                    <a:bodyPr/>
                    <a:lstStyle/>
                    <a:p>
                      <a:pPr marL="0" marR="0" algn="just">
                        <a:spcBef>
                          <a:spcPts val="0"/>
                        </a:spcBef>
                        <a:spcAft>
                          <a:spcPts val="0"/>
                        </a:spcAft>
                      </a:pPr>
                      <a:r>
                        <a:rPr lang="es-EC" sz="1400" dirty="0">
                          <a:effectLst/>
                        </a:rPr>
                        <a:t> </a:t>
                      </a:r>
                      <a:endParaRPr lang="en-US" sz="1400" dirty="0">
                        <a:effectLst/>
                        <a:latin typeface="Calibri" panose="020F0502020204030204" pitchFamily="34" charset="0"/>
                        <a:ea typeface="MS Mincho"/>
                        <a:cs typeface="Times New Roman" panose="02020603050405020304" pitchFamily="18" charset="0"/>
                      </a:endParaRPr>
                    </a:p>
                  </a:txBody>
                  <a:tcPr marL="68580" marR="68580" marT="0" marB="0"/>
                </a:tc>
                <a:extLst>
                  <a:ext uri="{0D108BD9-81ED-4DB2-BD59-A6C34878D82A}">
                    <a16:rowId xmlns:a16="http://schemas.microsoft.com/office/drawing/2014/main" val="590464134"/>
                  </a:ext>
                </a:extLst>
              </a:tr>
            </a:tbl>
          </a:graphicData>
        </a:graphic>
      </p:graphicFrame>
    </p:spTree>
    <p:extLst>
      <p:ext uri="{BB962C8B-B14F-4D97-AF65-F5344CB8AC3E}">
        <p14:creationId xmlns:p14="http://schemas.microsoft.com/office/powerpoint/2010/main" val="394243647"/>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C"/>
          </a:p>
        </p:txBody>
      </p:sp>
      <p:graphicFrame>
        <p:nvGraphicFramePr>
          <p:cNvPr id="4" name="Marcador de contenido 3"/>
          <p:cNvGraphicFramePr>
            <a:graphicFrameLocks noGrp="1"/>
          </p:cNvGraphicFramePr>
          <p:nvPr>
            <p:ph idx="1"/>
          </p:nvPr>
        </p:nvGraphicFramePr>
        <p:xfrm>
          <a:off x="2592924" y="624110"/>
          <a:ext cx="8911687" cy="325120"/>
        </p:xfrm>
        <a:graphic>
          <a:graphicData uri="http://schemas.openxmlformats.org/drawingml/2006/table">
            <a:tbl>
              <a:tblPr firstRow="1" firstCol="1" bandRow="1">
                <a:tableStyleId>{5C22544A-7EE6-4342-B048-85BDC9FD1C3A}</a:tableStyleId>
              </a:tblPr>
              <a:tblGrid>
                <a:gridCol w="8911687">
                  <a:extLst>
                    <a:ext uri="{9D8B030D-6E8A-4147-A177-3AD203B41FA5}">
                      <a16:colId xmlns:a16="http://schemas.microsoft.com/office/drawing/2014/main" val="118687186"/>
                    </a:ext>
                  </a:extLst>
                </a:gridCol>
              </a:tblGrid>
              <a:tr h="325120">
                <a:tc>
                  <a:txBody>
                    <a:bodyPr/>
                    <a:lstStyle/>
                    <a:p>
                      <a:pPr marL="0" marR="0" algn="just">
                        <a:spcBef>
                          <a:spcPts val="0"/>
                        </a:spcBef>
                        <a:spcAft>
                          <a:spcPts val="0"/>
                        </a:spcAft>
                      </a:pPr>
                      <a:r>
                        <a:rPr lang="es-EC" sz="1800" dirty="0">
                          <a:effectLst/>
                        </a:rPr>
                        <a:t>REGISTRO SEMANAL DE GASTOS EN CATEGORIAS</a:t>
                      </a:r>
                      <a:endParaRPr lang="en-US" sz="1800" dirty="0">
                        <a:effectLst/>
                        <a:latin typeface="Calibri" panose="020F0502020204030204" pitchFamily="34" charset="0"/>
                        <a:ea typeface="MS Mincho"/>
                        <a:cs typeface="Times New Roman" panose="02020603050405020304" pitchFamily="18" charset="0"/>
                      </a:endParaRPr>
                    </a:p>
                  </a:txBody>
                  <a:tcPr marL="68580" marR="68580" marT="0" marB="0"/>
                </a:tc>
                <a:extLst>
                  <a:ext uri="{0D108BD9-81ED-4DB2-BD59-A6C34878D82A}">
                    <a16:rowId xmlns:a16="http://schemas.microsoft.com/office/drawing/2014/main" val="223099924"/>
                  </a:ext>
                </a:extLst>
              </a:tr>
            </a:tbl>
          </a:graphicData>
        </a:graphic>
      </p:graphicFrame>
      <p:graphicFrame>
        <p:nvGraphicFramePr>
          <p:cNvPr id="5" name="Tabla 4"/>
          <p:cNvGraphicFramePr>
            <a:graphicFrameLocks noGrp="1"/>
          </p:cNvGraphicFramePr>
          <p:nvPr/>
        </p:nvGraphicFramePr>
        <p:xfrm>
          <a:off x="2592926" y="949231"/>
          <a:ext cx="8911687" cy="5226471"/>
        </p:xfrm>
        <a:graphic>
          <a:graphicData uri="http://schemas.openxmlformats.org/drawingml/2006/table">
            <a:tbl>
              <a:tblPr firstRow="1" firstCol="1" bandRow="1">
                <a:tableStyleId>{5C22544A-7EE6-4342-B048-85BDC9FD1C3A}</a:tableStyleId>
              </a:tblPr>
              <a:tblGrid>
                <a:gridCol w="1887299">
                  <a:extLst>
                    <a:ext uri="{9D8B030D-6E8A-4147-A177-3AD203B41FA5}">
                      <a16:colId xmlns:a16="http://schemas.microsoft.com/office/drawing/2014/main" val="4201633086"/>
                    </a:ext>
                  </a:extLst>
                </a:gridCol>
                <a:gridCol w="1311967">
                  <a:extLst>
                    <a:ext uri="{9D8B030D-6E8A-4147-A177-3AD203B41FA5}">
                      <a16:colId xmlns:a16="http://schemas.microsoft.com/office/drawing/2014/main" val="2731952647"/>
                    </a:ext>
                  </a:extLst>
                </a:gridCol>
                <a:gridCol w="248811">
                  <a:extLst>
                    <a:ext uri="{9D8B030D-6E8A-4147-A177-3AD203B41FA5}">
                      <a16:colId xmlns:a16="http://schemas.microsoft.com/office/drawing/2014/main" val="2276055594"/>
                    </a:ext>
                  </a:extLst>
                </a:gridCol>
                <a:gridCol w="1375662">
                  <a:extLst>
                    <a:ext uri="{9D8B030D-6E8A-4147-A177-3AD203B41FA5}">
                      <a16:colId xmlns:a16="http://schemas.microsoft.com/office/drawing/2014/main" val="3317408222"/>
                    </a:ext>
                  </a:extLst>
                </a:gridCol>
                <a:gridCol w="1376690">
                  <a:extLst>
                    <a:ext uri="{9D8B030D-6E8A-4147-A177-3AD203B41FA5}">
                      <a16:colId xmlns:a16="http://schemas.microsoft.com/office/drawing/2014/main" val="2086251306"/>
                    </a:ext>
                  </a:extLst>
                </a:gridCol>
                <a:gridCol w="1306826">
                  <a:extLst>
                    <a:ext uri="{9D8B030D-6E8A-4147-A177-3AD203B41FA5}">
                      <a16:colId xmlns:a16="http://schemas.microsoft.com/office/drawing/2014/main" val="2359771526"/>
                    </a:ext>
                  </a:extLst>
                </a:gridCol>
                <a:gridCol w="1404432">
                  <a:extLst>
                    <a:ext uri="{9D8B030D-6E8A-4147-A177-3AD203B41FA5}">
                      <a16:colId xmlns:a16="http://schemas.microsoft.com/office/drawing/2014/main" val="3998482842"/>
                    </a:ext>
                  </a:extLst>
                </a:gridCol>
              </a:tblGrid>
              <a:tr h="269762">
                <a:tc>
                  <a:txBody>
                    <a:bodyPr/>
                    <a:lstStyle/>
                    <a:p>
                      <a:pPr marL="0" marR="0" algn="just">
                        <a:spcBef>
                          <a:spcPts val="0"/>
                        </a:spcBef>
                        <a:spcAft>
                          <a:spcPts val="0"/>
                        </a:spcAft>
                      </a:pPr>
                      <a:r>
                        <a:rPr lang="es-EC" sz="1200">
                          <a:effectLst/>
                        </a:rPr>
                        <a:t>CATEGORIAS</a:t>
                      </a:r>
                      <a:endParaRPr lang="en-US" sz="1200">
                        <a:effectLst/>
                        <a:latin typeface="Calibri" panose="020F0502020204030204" pitchFamily="34" charset="0"/>
                        <a:ea typeface="MS Mincho"/>
                        <a:cs typeface="Times New Roman" panose="02020603050405020304" pitchFamily="18" charset="0"/>
                      </a:endParaRPr>
                    </a:p>
                  </a:txBody>
                  <a:tcPr marL="39919" marR="39919" marT="0" marB="0"/>
                </a:tc>
                <a:tc gridSpan="2">
                  <a:txBody>
                    <a:bodyPr/>
                    <a:lstStyle/>
                    <a:p>
                      <a:pPr marL="0" marR="0" algn="just">
                        <a:spcBef>
                          <a:spcPts val="0"/>
                        </a:spcBef>
                        <a:spcAft>
                          <a:spcPts val="0"/>
                        </a:spcAft>
                      </a:pPr>
                      <a:r>
                        <a:rPr lang="es-EC" sz="1200">
                          <a:effectLst/>
                        </a:rPr>
                        <a:t>SEMANA 1</a:t>
                      </a:r>
                      <a:endParaRPr lang="en-US" sz="1200">
                        <a:effectLst/>
                        <a:latin typeface="Calibri" panose="020F0502020204030204" pitchFamily="34" charset="0"/>
                        <a:ea typeface="MS Mincho"/>
                        <a:cs typeface="Times New Roman" panose="02020603050405020304" pitchFamily="18" charset="0"/>
                      </a:endParaRPr>
                    </a:p>
                  </a:txBody>
                  <a:tcPr marL="39919" marR="39919" marT="0" marB="0"/>
                </a:tc>
                <a:tc hMerge="1">
                  <a:txBody>
                    <a:bodyPr/>
                    <a:lstStyle/>
                    <a:p>
                      <a:endParaRPr lang="es-EC"/>
                    </a:p>
                  </a:txBody>
                  <a:tcPr/>
                </a:tc>
                <a:tc>
                  <a:txBody>
                    <a:bodyPr/>
                    <a:lstStyle/>
                    <a:p>
                      <a:pPr marL="0" marR="0" algn="just">
                        <a:spcBef>
                          <a:spcPts val="0"/>
                        </a:spcBef>
                        <a:spcAft>
                          <a:spcPts val="0"/>
                        </a:spcAft>
                      </a:pPr>
                      <a:r>
                        <a:rPr lang="es-EC" sz="1200">
                          <a:effectLst/>
                        </a:rPr>
                        <a:t>SEMANA 2</a:t>
                      </a:r>
                      <a:endParaRPr lang="en-US" sz="1200">
                        <a:effectLst/>
                        <a:latin typeface="Calibri" panose="020F0502020204030204" pitchFamily="34" charset="0"/>
                        <a:ea typeface="MS Mincho"/>
                        <a:cs typeface="Times New Roman" panose="02020603050405020304" pitchFamily="18" charset="0"/>
                      </a:endParaRPr>
                    </a:p>
                  </a:txBody>
                  <a:tcPr marL="39919" marR="39919" marT="0" marB="0"/>
                </a:tc>
                <a:tc>
                  <a:txBody>
                    <a:bodyPr/>
                    <a:lstStyle/>
                    <a:p>
                      <a:pPr marL="0" marR="0" algn="just">
                        <a:spcBef>
                          <a:spcPts val="0"/>
                        </a:spcBef>
                        <a:spcAft>
                          <a:spcPts val="0"/>
                        </a:spcAft>
                      </a:pPr>
                      <a:r>
                        <a:rPr lang="es-EC" sz="1200">
                          <a:effectLst/>
                        </a:rPr>
                        <a:t>SEMANA 3</a:t>
                      </a:r>
                      <a:endParaRPr lang="en-US" sz="1200">
                        <a:effectLst/>
                        <a:latin typeface="Calibri" panose="020F0502020204030204" pitchFamily="34" charset="0"/>
                        <a:ea typeface="MS Mincho"/>
                        <a:cs typeface="Times New Roman" panose="02020603050405020304" pitchFamily="18" charset="0"/>
                      </a:endParaRPr>
                    </a:p>
                  </a:txBody>
                  <a:tcPr marL="39919" marR="39919" marT="0" marB="0"/>
                </a:tc>
                <a:tc>
                  <a:txBody>
                    <a:bodyPr/>
                    <a:lstStyle/>
                    <a:p>
                      <a:pPr marL="0" marR="0" algn="just">
                        <a:spcBef>
                          <a:spcPts val="0"/>
                        </a:spcBef>
                        <a:spcAft>
                          <a:spcPts val="0"/>
                        </a:spcAft>
                      </a:pPr>
                      <a:r>
                        <a:rPr lang="es-EC" sz="1200">
                          <a:effectLst/>
                        </a:rPr>
                        <a:t>SEMANA 4</a:t>
                      </a:r>
                      <a:endParaRPr lang="en-US" sz="1200">
                        <a:effectLst/>
                        <a:latin typeface="Calibri" panose="020F0502020204030204" pitchFamily="34" charset="0"/>
                        <a:ea typeface="MS Mincho"/>
                        <a:cs typeface="Times New Roman" panose="02020603050405020304" pitchFamily="18" charset="0"/>
                      </a:endParaRPr>
                    </a:p>
                  </a:txBody>
                  <a:tcPr marL="39919" marR="39919" marT="0" marB="0"/>
                </a:tc>
                <a:tc>
                  <a:txBody>
                    <a:bodyPr/>
                    <a:lstStyle/>
                    <a:p>
                      <a:pPr marL="0" marR="0" algn="just">
                        <a:spcBef>
                          <a:spcPts val="0"/>
                        </a:spcBef>
                        <a:spcAft>
                          <a:spcPts val="0"/>
                        </a:spcAft>
                      </a:pPr>
                      <a:r>
                        <a:rPr lang="es-EC" sz="1200">
                          <a:effectLst/>
                        </a:rPr>
                        <a:t>TOTAL MES</a:t>
                      </a:r>
                      <a:endParaRPr lang="en-US" sz="1200">
                        <a:effectLst/>
                        <a:latin typeface="Calibri" panose="020F0502020204030204" pitchFamily="34" charset="0"/>
                        <a:ea typeface="MS Mincho"/>
                        <a:cs typeface="Times New Roman" panose="02020603050405020304" pitchFamily="18" charset="0"/>
                      </a:endParaRPr>
                    </a:p>
                  </a:txBody>
                  <a:tcPr marL="39919" marR="39919" marT="0" marB="0"/>
                </a:tc>
                <a:extLst>
                  <a:ext uri="{0D108BD9-81ED-4DB2-BD59-A6C34878D82A}">
                    <a16:rowId xmlns:a16="http://schemas.microsoft.com/office/drawing/2014/main" val="866510725"/>
                  </a:ext>
                </a:extLst>
              </a:tr>
              <a:tr h="455936">
                <a:tc>
                  <a:txBody>
                    <a:bodyPr/>
                    <a:lstStyle/>
                    <a:p>
                      <a:pPr marL="0" marR="0" algn="just">
                        <a:spcBef>
                          <a:spcPts val="0"/>
                        </a:spcBef>
                        <a:spcAft>
                          <a:spcPts val="0"/>
                        </a:spcAft>
                      </a:pPr>
                      <a:r>
                        <a:rPr lang="es-EC" sz="1200">
                          <a:effectLst/>
                        </a:rPr>
                        <a:t>VIVIENDA Y SERVICIOS </a:t>
                      </a:r>
                      <a:endParaRPr lang="en-US" sz="1200">
                        <a:effectLst/>
                      </a:endParaRPr>
                    </a:p>
                    <a:p>
                      <a:pPr marL="0" marR="0" algn="just">
                        <a:spcBef>
                          <a:spcPts val="0"/>
                        </a:spcBef>
                        <a:spcAft>
                          <a:spcPts val="0"/>
                        </a:spcAft>
                      </a:pPr>
                      <a:r>
                        <a:rPr lang="es-EC" sz="1200">
                          <a:effectLst/>
                        </a:rPr>
                        <a:t>(arriendo, agua, luz teléfono)</a:t>
                      </a:r>
                      <a:endParaRPr lang="en-US" sz="1200">
                        <a:effectLst/>
                        <a:latin typeface="Calibri" panose="020F0502020204030204" pitchFamily="34" charset="0"/>
                        <a:ea typeface="MS Mincho"/>
                        <a:cs typeface="Times New Roman" panose="02020603050405020304" pitchFamily="18" charset="0"/>
                      </a:endParaRPr>
                    </a:p>
                  </a:txBody>
                  <a:tcPr marL="39919" marR="39919" marT="0" marB="0"/>
                </a:tc>
                <a:tc gridSpan="2">
                  <a:txBody>
                    <a:bodyPr/>
                    <a:lstStyle/>
                    <a:p>
                      <a:pPr marL="0" marR="0" algn="just">
                        <a:spcBef>
                          <a:spcPts val="0"/>
                        </a:spcBef>
                        <a:spcAft>
                          <a:spcPts val="0"/>
                        </a:spcAft>
                      </a:pPr>
                      <a:r>
                        <a:rPr lang="es-EC" sz="1200">
                          <a:effectLst/>
                        </a:rPr>
                        <a:t> </a:t>
                      </a:r>
                      <a:endParaRPr lang="en-US" sz="1200">
                        <a:effectLst/>
                        <a:latin typeface="Calibri" panose="020F0502020204030204" pitchFamily="34" charset="0"/>
                        <a:ea typeface="MS Mincho"/>
                        <a:cs typeface="Times New Roman" panose="02020603050405020304" pitchFamily="18" charset="0"/>
                      </a:endParaRPr>
                    </a:p>
                  </a:txBody>
                  <a:tcPr marL="39919" marR="39919" marT="0" marB="0"/>
                </a:tc>
                <a:tc hMerge="1">
                  <a:txBody>
                    <a:bodyPr/>
                    <a:lstStyle/>
                    <a:p>
                      <a:endParaRPr lang="es-EC"/>
                    </a:p>
                  </a:txBody>
                  <a:tcPr/>
                </a:tc>
                <a:tc>
                  <a:txBody>
                    <a:bodyPr/>
                    <a:lstStyle/>
                    <a:p>
                      <a:pPr marL="0" marR="0" algn="just">
                        <a:spcBef>
                          <a:spcPts val="0"/>
                        </a:spcBef>
                        <a:spcAft>
                          <a:spcPts val="0"/>
                        </a:spcAft>
                      </a:pPr>
                      <a:r>
                        <a:rPr lang="es-EC" sz="1200">
                          <a:effectLst/>
                        </a:rPr>
                        <a:t> </a:t>
                      </a:r>
                      <a:endParaRPr lang="en-US" sz="1200">
                        <a:effectLst/>
                        <a:latin typeface="Calibri" panose="020F0502020204030204" pitchFamily="34" charset="0"/>
                        <a:ea typeface="MS Mincho"/>
                        <a:cs typeface="Times New Roman" panose="02020603050405020304" pitchFamily="18" charset="0"/>
                      </a:endParaRPr>
                    </a:p>
                  </a:txBody>
                  <a:tcPr marL="39919" marR="39919" marT="0" marB="0"/>
                </a:tc>
                <a:tc>
                  <a:txBody>
                    <a:bodyPr/>
                    <a:lstStyle/>
                    <a:p>
                      <a:pPr marL="0" marR="0" algn="just">
                        <a:spcBef>
                          <a:spcPts val="0"/>
                        </a:spcBef>
                        <a:spcAft>
                          <a:spcPts val="0"/>
                        </a:spcAft>
                      </a:pPr>
                      <a:r>
                        <a:rPr lang="es-EC" sz="1200">
                          <a:effectLst/>
                        </a:rPr>
                        <a:t> </a:t>
                      </a:r>
                      <a:endParaRPr lang="en-US" sz="1200">
                        <a:effectLst/>
                        <a:latin typeface="Calibri" panose="020F0502020204030204" pitchFamily="34" charset="0"/>
                        <a:ea typeface="MS Mincho"/>
                        <a:cs typeface="Times New Roman" panose="02020603050405020304" pitchFamily="18" charset="0"/>
                      </a:endParaRPr>
                    </a:p>
                  </a:txBody>
                  <a:tcPr marL="39919" marR="39919" marT="0" marB="0"/>
                </a:tc>
                <a:tc>
                  <a:txBody>
                    <a:bodyPr/>
                    <a:lstStyle/>
                    <a:p>
                      <a:pPr marL="0" marR="0" algn="just">
                        <a:spcBef>
                          <a:spcPts val="0"/>
                        </a:spcBef>
                        <a:spcAft>
                          <a:spcPts val="0"/>
                        </a:spcAft>
                      </a:pPr>
                      <a:r>
                        <a:rPr lang="es-EC" sz="1200">
                          <a:effectLst/>
                        </a:rPr>
                        <a:t> </a:t>
                      </a:r>
                      <a:endParaRPr lang="en-US" sz="1200">
                        <a:effectLst/>
                        <a:latin typeface="Calibri" panose="020F0502020204030204" pitchFamily="34" charset="0"/>
                        <a:ea typeface="MS Mincho"/>
                        <a:cs typeface="Times New Roman" panose="02020603050405020304" pitchFamily="18" charset="0"/>
                      </a:endParaRPr>
                    </a:p>
                  </a:txBody>
                  <a:tcPr marL="39919" marR="39919" marT="0" marB="0"/>
                </a:tc>
                <a:tc>
                  <a:txBody>
                    <a:bodyPr/>
                    <a:lstStyle/>
                    <a:p>
                      <a:pPr marL="0" marR="0" algn="just">
                        <a:spcBef>
                          <a:spcPts val="0"/>
                        </a:spcBef>
                        <a:spcAft>
                          <a:spcPts val="0"/>
                        </a:spcAft>
                      </a:pPr>
                      <a:r>
                        <a:rPr lang="es-EC" sz="1200">
                          <a:effectLst/>
                        </a:rPr>
                        <a:t> </a:t>
                      </a:r>
                      <a:endParaRPr lang="en-US" sz="1200">
                        <a:effectLst/>
                        <a:latin typeface="Calibri" panose="020F0502020204030204" pitchFamily="34" charset="0"/>
                        <a:ea typeface="MS Mincho"/>
                        <a:cs typeface="Times New Roman" panose="02020603050405020304" pitchFamily="18" charset="0"/>
                      </a:endParaRPr>
                    </a:p>
                  </a:txBody>
                  <a:tcPr marL="39919" marR="39919" marT="0" marB="0"/>
                </a:tc>
                <a:extLst>
                  <a:ext uri="{0D108BD9-81ED-4DB2-BD59-A6C34878D82A}">
                    <a16:rowId xmlns:a16="http://schemas.microsoft.com/office/drawing/2014/main" val="2717716843"/>
                  </a:ext>
                </a:extLst>
              </a:tr>
              <a:tr h="255039">
                <a:tc>
                  <a:txBody>
                    <a:bodyPr/>
                    <a:lstStyle/>
                    <a:p>
                      <a:pPr marL="0" marR="0" algn="just">
                        <a:spcBef>
                          <a:spcPts val="0"/>
                        </a:spcBef>
                        <a:spcAft>
                          <a:spcPts val="0"/>
                        </a:spcAft>
                      </a:pPr>
                      <a:r>
                        <a:rPr lang="es-EC" sz="1200">
                          <a:effectLst/>
                        </a:rPr>
                        <a:t>ALIMENTACION</a:t>
                      </a:r>
                      <a:endParaRPr lang="en-US" sz="1200">
                        <a:effectLst/>
                        <a:latin typeface="Calibri" panose="020F0502020204030204" pitchFamily="34" charset="0"/>
                        <a:ea typeface="MS Mincho"/>
                        <a:cs typeface="Times New Roman" panose="02020603050405020304" pitchFamily="18" charset="0"/>
                      </a:endParaRPr>
                    </a:p>
                  </a:txBody>
                  <a:tcPr marL="39919" marR="39919" marT="0" marB="0"/>
                </a:tc>
                <a:tc gridSpan="2">
                  <a:txBody>
                    <a:bodyPr/>
                    <a:lstStyle/>
                    <a:p>
                      <a:pPr marL="0" marR="0" algn="just">
                        <a:spcBef>
                          <a:spcPts val="0"/>
                        </a:spcBef>
                        <a:spcAft>
                          <a:spcPts val="0"/>
                        </a:spcAft>
                      </a:pPr>
                      <a:r>
                        <a:rPr lang="es-EC" sz="1200">
                          <a:effectLst/>
                        </a:rPr>
                        <a:t> </a:t>
                      </a:r>
                      <a:endParaRPr lang="en-US" sz="1200">
                        <a:effectLst/>
                        <a:latin typeface="Calibri" panose="020F0502020204030204" pitchFamily="34" charset="0"/>
                        <a:ea typeface="MS Mincho"/>
                        <a:cs typeface="Times New Roman" panose="02020603050405020304" pitchFamily="18" charset="0"/>
                      </a:endParaRPr>
                    </a:p>
                  </a:txBody>
                  <a:tcPr marL="39919" marR="39919" marT="0" marB="0"/>
                </a:tc>
                <a:tc hMerge="1">
                  <a:txBody>
                    <a:bodyPr/>
                    <a:lstStyle/>
                    <a:p>
                      <a:endParaRPr lang="es-EC"/>
                    </a:p>
                  </a:txBody>
                  <a:tcPr/>
                </a:tc>
                <a:tc>
                  <a:txBody>
                    <a:bodyPr/>
                    <a:lstStyle/>
                    <a:p>
                      <a:pPr marL="0" marR="0" algn="just">
                        <a:spcBef>
                          <a:spcPts val="0"/>
                        </a:spcBef>
                        <a:spcAft>
                          <a:spcPts val="0"/>
                        </a:spcAft>
                      </a:pPr>
                      <a:r>
                        <a:rPr lang="es-EC" sz="1200">
                          <a:effectLst/>
                        </a:rPr>
                        <a:t> </a:t>
                      </a:r>
                      <a:endParaRPr lang="en-US" sz="1200">
                        <a:effectLst/>
                        <a:latin typeface="Calibri" panose="020F0502020204030204" pitchFamily="34" charset="0"/>
                        <a:ea typeface="MS Mincho"/>
                        <a:cs typeface="Times New Roman" panose="02020603050405020304" pitchFamily="18" charset="0"/>
                      </a:endParaRPr>
                    </a:p>
                  </a:txBody>
                  <a:tcPr marL="39919" marR="39919" marT="0" marB="0"/>
                </a:tc>
                <a:tc>
                  <a:txBody>
                    <a:bodyPr/>
                    <a:lstStyle/>
                    <a:p>
                      <a:pPr marL="0" marR="0" algn="just">
                        <a:spcBef>
                          <a:spcPts val="0"/>
                        </a:spcBef>
                        <a:spcAft>
                          <a:spcPts val="0"/>
                        </a:spcAft>
                      </a:pPr>
                      <a:r>
                        <a:rPr lang="es-EC" sz="1200">
                          <a:effectLst/>
                        </a:rPr>
                        <a:t> </a:t>
                      </a:r>
                      <a:endParaRPr lang="en-US" sz="1200">
                        <a:effectLst/>
                        <a:latin typeface="Calibri" panose="020F0502020204030204" pitchFamily="34" charset="0"/>
                        <a:ea typeface="MS Mincho"/>
                        <a:cs typeface="Times New Roman" panose="02020603050405020304" pitchFamily="18" charset="0"/>
                      </a:endParaRPr>
                    </a:p>
                  </a:txBody>
                  <a:tcPr marL="39919" marR="39919" marT="0" marB="0"/>
                </a:tc>
                <a:tc>
                  <a:txBody>
                    <a:bodyPr/>
                    <a:lstStyle/>
                    <a:p>
                      <a:pPr marL="0" marR="0" algn="just">
                        <a:spcBef>
                          <a:spcPts val="0"/>
                        </a:spcBef>
                        <a:spcAft>
                          <a:spcPts val="0"/>
                        </a:spcAft>
                      </a:pPr>
                      <a:r>
                        <a:rPr lang="es-EC" sz="1200">
                          <a:effectLst/>
                        </a:rPr>
                        <a:t> </a:t>
                      </a:r>
                      <a:endParaRPr lang="en-US" sz="1200">
                        <a:effectLst/>
                        <a:latin typeface="Calibri" panose="020F0502020204030204" pitchFamily="34" charset="0"/>
                        <a:ea typeface="MS Mincho"/>
                        <a:cs typeface="Times New Roman" panose="02020603050405020304" pitchFamily="18" charset="0"/>
                      </a:endParaRPr>
                    </a:p>
                  </a:txBody>
                  <a:tcPr marL="39919" marR="39919" marT="0" marB="0"/>
                </a:tc>
                <a:tc>
                  <a:txBody>
                    <a:bodyPr/>
                    <a:lstStyle/>
                    <a:p>
                      <a:pPr marL="0" marR="0" algn="just">
                        <a:spcBef>
                          <a:spcPts val="0"/>
                        </a:spcBef>
                        <a:spcAft>
                          <a:spcPts val="0"/>
                        </a:spcAft>
                      </a:pPr>
                      <a:r>
                        <a:rPr lang="es-EC" sz="1200">
                          <a:effectLst/>
                        </a:rPr>
                        <a:t> </a:t>
                      </a:r>
                      <a:endParaRPr lang="en-US" sz="1200">
                        <a:effectLst/>
                        <a:latin typeface="Calibri" panose="020F0502020204030204" pitchFamily="34" charset="0"/>
                        <a:ea typeface="MS Mincho"/>
                        <a:cs typeface="Times New Roman" panose="02020603050405020304" pitchFamily="18" charset="0"/>
                      </a:endParaRPr>
                    </a:p>
                  </a:txBody>
                  <a:tcPr marL="39919" marR="39919" marT="0" marB="0"/>
                </a:tc>
                <a:extLst>
                  <a:ext uri="{0D108BD9-81ED-4DB2-BD59-A6C34878D82A}">
                    <a16:rowId xmlns:a16="http://schemas.microsoft.com/office/drawing/2014/main" val="2157425069"/>
                  </a:ext>
                </a:extLst>
              </a:tr>
              <a:tr h="264538">
                <a:tc>
                  <a:txBody>
                    <a:bodyPr/>
                    <a:lstStyle/>
                    <a:p>
                      <a:pPr marL="0" marR="0" algn="just">
                        <a:spcBef>
                          <a:spcPts val="0"/>
                        </a:spcBef>
                        <a:spcAft>
                          <a:spcPts val="0"/>
                        </a:spcAft>
                      </a:pPr>
                      <a:r>
                        <a:rPr lang="es-EC" sz="1200">
                          <a:effectLst/>
                        </a:rPr>
                        <a:t>SALUD</a:t>
                      </a:r>
                      <a:endParaRPr lang="en-US" sz="1200">
                        <a:effectLst/>
                        <a:latin typeface="Calibri" panose="020F0502020204030204" pitchFamily="34" charset="0"/>
                        <a:ea typeface="MS Mincho"/>
                        <a:cs typeface="Times New Roman" panose="02020603050405020304" pitchFamily="18" charset="0"/>
                      </a:endParaRPr>
                    </a:p>
                  </a:txBody>
                  <a:tcPr marL="39919" marR="39919" marT="0" marB="0"/>
                </a:tc>
                <a:tc gridSpan="2">
                  <a:txBody>
                    <a:bodyPr/>
                    <a:lstStyle/>
                    <a:p>
                      <a:pPr marL="0" marR="0" algn="just">
                        <a:spcBef>
                          <a:spcPts val="0"/>
                        </a:spcBef>
                        <a:spcAft>
                          <a:spcPts val="0"/>
                        </a:spcAft>
                      </a:pPr>
                      <a:r>
                        <a:rPr lang="es-EC" sz="1200">
                          <a:effectLst/>
                        </a:rPr>
                        <a:t> </a:t>
                      </a:r>
                      <a:endParaRPr lang="en-US" sz="1200">
                        <a:effectLst/>
                        <a:latin typeface="Calibri" panose="020F0502020204030204" pitchFamily="34" charset="0"/>
                        <a:ea typeface="MS Mincho"/>
                        <a:cs typeface="Times New Roman" panose="02020603050405020304" pitchFamily="18" charset="0"/>
                      </a:endParaRPr>
                    </a:p>
                  </a:txBody>
                  <a:tcPr marL="39919" marR="39919" marT="0" marB="0"/>
                </a:tc>
                <a:tc hMerge="1">
                  <a:txBody>
                    <a:bodyPr/>
                    <a:lstStyle/>
                    <a:p>
                      <a:endParaRPr lang="es-EC"/>
                    </a:p>
                  </a:txBody>
                  <a:tcPr/>
                </a:tc>
                <a:tc>
                  <a:txBody>
                    <a:bodyPr/>
                    <a:lstStyle/>
                    <a:p>
                      <a:pPr marL="0" marR="0" algn="just">
                        <a:spcBef>
                          <a:spcPts val="0"/>
                        </a:spcBef>
                        <a:spcAft>
                          <a:spcPts val="0"/>
                        </a:spcAft>
                      </a:pPr>
                      <a:r>
                        <a:rPr lang="es-EC" sz="1200">
                          <a:effectLst/>
                        </a:rPr>
                        <a:t> </a:t>
                      </a:r>
                      <a:endParaRPr lang="en-US" sz="1200">
                        <a:effectLst/>
                        <a:latin typeface="Calibri" panose="020F0502020204030204" pitchFamily="34" charset="0"/>
                        <a:ea typeface="MS Mincho"/>
                        <a:cs typeface="Times New Roman" panose="02020603050405020304" pitchFamily="18" charset="0"/>
                      </a:endParaRPr>
                    </a:p>
                  </a:txBody>
                  <a:tcPr marL="39919" marR="39919" marT="0" marB="0"/>
                </a:tc>
                <a:tc>
                  <a:txBody>
                    <a:bodyPr/>
                    <a:lstStyle/>
                    <a:p>
                      <a:pPr marL="0" marR="0" algn="just">
                        <a:spcBef>
                          <a:spcPts val="0"/>
                        </a:spcBef>
                        <a:spcAft>
                          <a:spcPts val="0"/>
                        </a:spcAft>
                      </a:pPr>
                      <a:r>
                        <a:rPr lang="es-EC" sz="1200">
                          <a:effectLst/>
                        </a:rPr>
                        <a:t> </a:t>
                      </a:r>
                      <a:endParaRPr lang="en-US" sz="1200">
                        <a:effectLst/>
                        <a:latin typeface="Calibri" panose="020F0502020204030204" pitchFamily="34" charset="0"/>
                        <a:ea typeface="MS Mincho"/>
                        <a:cs typeface="Times New Roman" panose="02020603050405020304" pitchFamily="18" charset="0"/>
                      </a:endParaRPr>
                    </a:p>
                  </a:txBody>
                  <a:tcPr marL="39919" marR="39919" marT="0" marB="0"/>
                </a:tc>
                <a:tc>
                  <a:txBody>
                    <a:bodyPr/>
                    <a:lstStyle/>
                    <a:p>
                      <a:pPr marL="0" marR="0" algn="just">
                        <a:spcBef>
                          <a:spcPts val="0"/>
                        </a:spcBef>
                        <a:spcAft>
                          <a:spcPts val="0"/>
                        </a:spcAft>
                      </a:pPr>
                      <a:r>
                        <a:rPr lang="es-EC" sz="1200">
                          <a:effectLst/>
                        </a:rPr>
                        <a:t> </a:t>
                      </a:r>
                      <a:endParaRPr lang="en-US" sz="1200">
                        <a:effectLst/>
                        <a:latin typeface="Calibri" panose="020F0502020204030204" pitchFamily="34" charset="0"/>
                        <a:ea typeface="MS Mincho"/>
                        <a:cs typeface="Times New Roman" panose="02020603050405020304" pitchFamily="18" charset="0"/>
                      </a:endParaRPr>
                    </a:p>
                  </a:txBody>
                  <a:tcPr marL="39919" marR="39919" marT="0" marB="0"/>
                </a:tc>
                <a:tc>
                  <a:txBody>
                    <a:bodyPr/>
                    <a:lstStyle/>
                    <a:p>
                      <a:pPr marL="0" marR="0" algn="just">
                        <a:spcBef>
                          <a:spcPts val="0"/>
                        </a:spcBef>
                        <a:spcAft>
                          <a:spcPts val="0"/>
                        </a:spcAft>
                      </a:pPr>
                      <a:r>
                        <a:rPr lang="es-EC" sz="1200">
                          <a:effectLst/>
                        </a:rPr>
                        <a:t> </a:t>
                      </a:r>
                      <a:endParaRPr lang="en-US" sz="1200">
                        <a:effectLst/>
                        <a:latin typeface="Calibri" panose="020F0502020204030204" pitchFamily="34" charset="0"/>
                        <a:ea typeface="MS Mincho"/>
                        <a:cs typeface="Times New Roman" panose="02020603050405020304" pitchFamily="18" charset="0"/>
                      </a:endParaRPr>
                    </a:p>
                  </a:txBody>
                  <a:tcPr marL="39919" marR="39919" marT="0" marB="0"/>
                </a:tc>
                <a:extLst>
                  <a:ext uri="{0D108BD9-81ED-4DB2-BD59-A6C34878D82A}">
                    <a16:rowId xmlns:a16="http://schemas.microsoft.com/office/drawing/2014/main" val="1303228726"/>
                  </a:ext>
                </a:extLst>
              </a:tr>
              <a:tr h="300632">
                <a:tc>
                  <a:txBody>
                    <a:bodyPr/>
                    <a:lstStyle/>
                    <a:p>
                      <a:pPr marL="0" marR="0" algn="just">
                        <a:spcBef>
                          <a:spcPts val="0"/>
                        </a:spcBef>
                        <a:spcAft>
                          <a:spcPts val="0"/>
                        </a:spcAft>
                      </a:pPr>
                      <a:r>
                        <a:rPr lang="es-EC" sz="1200">
                          <a:effectLst/>
                        </a:rPr>
                        <a:t>EDUCACION</a:t>
                      </a:r>
                      <a:endParaRPr lang="en-US" sz="1200">
                        <a:effectLst/>
                        <a:latin typeface="Calibri" panose="020F0502020204030204" pitchFamily="34" charset="0"/>
                        <a:ea typeface="MS Mincho"/>
                        <a:cs typeface="Times New Roman" panose="02020603050405020304" pitchFamily="18" charset="0"/>
                      </a:endParaRPr>
                    </a:p>
                  </a:txBody>
                  <a:tcPr marL="39919" marR="39919" marT="0" marB="0"/>
                </a:tc>
                <a:tc gridSpan="2">
                  <a:txBody>
                    <a:bodyPr/>
                    <a:lstStyle/>
                    <a:p>
                      <a:pPr marL="0" marR="0" algn="just">
                        <a:spcBef>
                          <a:spcPts val="0"/>
                        </a:spcBef>
                        <a:spcAft>
                          <a:spcPts val="0"/>
                        </a:spcAft>
                      </a:pPr>
                      <a:r>
                        <a:rPr lang="es-EC" sz="1200">
                          <a:effectLst/>
                        </a:rPr>
                        <a:t> </a:t>
                      </a:r>
                      <a:endParaRPr lang="en-US" sz="1200">
                        <a:effectLst/>
                        <a:latin typeface="Calibri" panose="020F0502020204030204" pitchFamily="34" charset="0"/>
                        <a:ea typeface="MS Mincho"/>
                        <a:cs typeface="Times New Roman" panose="02020603050405020304" pitchFamily="18" charset="0"/>
                      </a:endParaRPr>
                    </a:p>
                  </a:txBody>
                  <a:tcPr marL="39919" marR="39919" marT="0" marB="0"/>
                </a:tc>
                <a:tc hMerge="1">
                  <a:txBody>
                    <a:bodyPr/>
                    <a:lstStyle/>
                    <a:p>
                      <a:endParaRPr lang="es-EC"/>
                    </a:p>
                  </a:txBody>
                  <a:tcPr/>
                </a:tc>
                <a:tc>
                  <a:txBody>
                    <a:bodyPr/>
                    <a:lstStyle/>
                    <a:p>
                      <a:pPr marL="0" marR="0" algn="just">
                        <a:spcBef>
                          <a:spcPts val="0"/>
                        </a:spcBef>
                        <a:spcAft>
                          <a:spcPts val="0"/>
                        </a:spcAft>
                      </a:pPr>
                      <a:r>
                        <a:rPr lang="es-EC" sz="1200">
                          <a:effectLst/>
                        </a:rPr>
                        <a:t> </a:t>
                      </a:r>
                      <a:endParaRPr lang="en-US" sz="1200">
                        <a:effectLst/>
                        <a:latin typeface="Calibri" panose="020F0502020204030204" pitchFamily="34" charset="0"/>
                        <a:ea typeface="MS Mincho"/>
                        <a:cs typeface="Times New Roman" panose="02020603050405020304" pitchFamily="18" charset="0"/>
                      </a:endParaRPr>
                    </a:p>
                  </a:txBody>
                  <a:tcPr marL="39919" marR="39919" marT="0" marB="0"/>
                </a:tc>
                <a:tc>
                  <a:txBody>
                    <a:bodyPr/>
                    <a:lstStyle/>
                    <a:p>
                      <a:pPr marL="0" marR="0" algn="just">
                        <a:spcBef>
                          <a:spcPts val="0"/>
                        </a:spcBef>
                        <a:spcAft>
                          <a:spcPts val="0"/>
                        </a:spcAft>
                      </a:pPr>
                      <a:r>
                        <a:rPr lang="es-EC" sz="1200">
                          <a:effectLst/>
                        </a:rPr>
                        <a:t> </a:t>
                      </a:r>
                      <a:endParaRPr lang="en-US" sz="1200">
                        <a:effectLst/>
                        <a:latin typeface="Calibri" panose="020F0502020204030204" pitchFamily="34" charset="0"/>
                        <a:ea typeface="MS Mincho"/>
                        <a:cs typeface="Times New Roman" panose="02020603050405020304" pitchFamily="18" charset="0"/>
                      </a:endParaRPr>
                    </a:p>
                  </a:txBody>
                  <a:tcPr marL="39919" marR="39919" marT="0" marB="0"/>
                </a:tc>
                <a:tc>
                  <a:txBody>
                    <a:bodyPr/>
                    <a:lstStyle/>
                    <a:p>
                      <a:pPr marL="0" marR="0" algn="just">
                        <a:spcBef>
                          <a:spcPts val="0"/>
                        </a:spcBef>
                        <a:spcAft>
                          <a:spcPts val="0"/>
                        </a:spcAft>
                      </a:pPr>
                      <a:r>
                        <a:rPr lang="es-EC" sz="1200">
                          <a:effectLst/>
                        </a:rPr>
                        <a:t> </a:t>
                      </a:r>
                      <a:endParaRPr lang="en-US" sz="1200">
                        <a:effectLst/>
                        <a:latin typeface="Calibri" panose="020F0502020204030204" pitchFamily="34" charset="0"/>
                        <a:ea typeface="MS Mincho"/>
                        <a:cs typeface="Times New Roman" panose="02020603050405020304" pitchFamily="18" charset="0"/>
                      </a:endParaRPr>
                    </a:p>
                  </a:txBody>
                  <a:tcPr marL="39919" marR="39919" marT="0" marB="0"/>
                </a:tc>
                <a:tc>
                  <a:txBody>
                    <a:bodyPr/>
                    <a:lstStyle/>
                    <a:p>
                      <a:pPr marL="0" marR="0" algn="just">
                        <a:spcBef>
                          <a:spcPts val="0"/>
                        </a:spcBef>
                        <a:spcAft>
                          <a:spcPts val="0"/>
                        </a:spcAft>
                      </a:pPr>
                      <a:r>
                        <a:rPr lang="es-EC" sz="1200">
                          <a:effectLst/>
                        </a:rPr>
                        <a:t> </a:t>
                      </a:r>
                      <a:endParaRPr lang="en-US" sz="1200">
                        <a:effectLst/>
                        <a:latin typeface="Calibri" panose="020F0502020204030204" pitchFamily="34" charset="0"/>
                        <a:ea typeface="MS Mincho"/>
                        <a:cs typeface="Times New Roman" panose="02020603050405020304" pitchFamily="18" charset="0"/>
                      </a:endParaRPr>
                    </a:p>
                  </a:txBody>
                  <a:tcPr marL="39919" marR="39919" marT="0" marB="0"/>
                </a:tc>
                <a:extLst>
                  <a:ext uri="{0D108BD9-81ED-4DB2-BD59-A6C34878D82A}">
                    <a16:rowId xmlns:a16="http://schemas.microsoft.com/office/drawing/2014/main" val="1870518320"/>
                  </a:ext>
                </a:extLst>
              </a:tr>
              <a:tr h="193773">
                <a:tc>
                  <a:txBody>
                    <a:bodyPr/>
                    <a:lstStyle/>
                    <a:p>
                      <a:pPr marL="0" marR="0" algn="just">
                        <a:spcBef>
                          <a:spcPts val="0"/>
                        </a:spcBef>
                        <a:spcAft>
                          <a:spcPts val="0"/>
                        </a:spcAft>
                      </a:pPr>
                      <a:r>
                        <a:rPr lang="es-EC" sz="1200">
                          <a:effectLst/>
                        </a:rPr>
                        <a:t>TRANSPORTE</a:t>
                      </a:r>
                      <a:endParaRPr lang="en-US" sz="1200">
                        <a:effectLst/>
                        <a:latin typeface="Calibri" panose="020F0502020204030204" pitchFamily="34" charset="0"/>
                        <a:ea typeface="MS Mincho"/>
                        <a:cs typeface="Times New Roman" panose="02020603050405020304" pitchFamily="18" charset="0"/>
                      </a:endParaRPr>
                    </a:p>
                  </a:txBody>
                  <a:tcPr marL="39919" marR="39919" marT="0" marB="0"/>
                </a:tc>
                <a:tc gridSpan="2">
                  <a:txBody>
                    <a:bodyPr/>
                    <a:lstStyle/>
                    <a:p>
                      <a:pPr marL="0" marR="0" algn="just">
                        <a:spcBef>
                          <a:spcPts val="0"/>
                        </a:spcBef>
                        <a:spcAft>
                          <a:spcPts val="0"/>
                        </a:spcAft>
                      </a:pPr>
                      <a:r>
                        <a:rPr lang="es-EC" sz="1200">
                          <a:effectLst/>
                        </a:rPr>
                        <a:t> </a:t>
                      </a:r>
                      <a:endParaRPr lang="en-US" sz="1200">
                        <a:effectLst/>
                        <a:latin typeface="Calibri" panose="020F0502020204030204" pitchFamily="34" charset="0"/>
                        <a:ea typeface="MS Mincho"/>
                        <a:cs typeface="Times New Roman" panose="02020603050405020304" pitchFamily="18" charset="0"/>
                      </a:endParaRPr>
                    </a:p>
                  </a:txBody>
                  <a:tcPr marL="39919" marR="39919" marT="0" marB="0"/>
                </a:tc>
                <a:tc hMerge="1">
                  <a:txBody>
                    <a:bodyPr/>
                    <a:lstStyle/>
                    <a:p>
                      <a:endParaRPr lang="es-EC"/>
                    </a:p>
                  </a:txBody>
                  <a:tcPr/>
                </a:tc>
                <a:tc>
                  <a:txBody>
                    <a:bodyPr/>
                    <a:lstStyle/>
                    <a:p>
                      <a:pPr marL="0" marR="0" algn="just">
                        <a:spcBef>
                          <a:spcPts val="0"/>
                        </a:spcBef>
                        <a:spcAft>
                          <a:spcPts val="0"/>
                        </a:spcAft>
                      </a:pPr>
                      <a:r>
                        <a:rPr lang="es-EC" sz="1200">
                          <a:effectLst/>
                        </a:rPr>
                        <a:t> </a:t>
                      </a:r>
                      <a:endParaRPr lang="en-US" sz="1200">
                        <a:effectLst/>
                        <a:latin typeface="Calibri" panose="020F0502020204030204" pitchFamily="34" charset="0"/>
                        <a:ea typeface="MS Mincho"/>
                        <a:cs typeface="Times New Roman" panose="02020603050405020304" pitchFamily="18" charset="0"/>
                      </a:endParaRPr>
                    </a:p>
                  </a:txBody>
                  <a:tcPr marL="39919" marR="39919" marT="0" marB="0"/>
                </a:tc>
                <a:tc>
                  <a:txBody>
                    <a:bodyPr/>
                    <a:lstStyle/>
                    <a:p>
                      <a:pPr marL="0" marR="0" algn="just">
                        <a:spcBef>
                          <a:spcPts val="0"/>
                        </a:spcBef>
                        <a:spcAft>
                          <a:spcPts val="0"/>
                        </a:spcAft>
                      </a:pPr>
                      <a:r>
                        <a:rPr lang="es-EC" sz="1200">
                          <a:effectLst/>
                        </a:rPr>
                        <a:t> </a:t>
                      </a:r>
                      <a:endParaRPr lang="en-US" sz="1200">
                        <a:effectLst/>
                        <a:latin typeface="Calibri" panose="020F0502020204030204" pitchFamily="34" charset="0"/>
                        <a:ea typeface="MS Mincho"/>
                        <a:cs typeface="Times New Roman" panose="02020603050405020304" pitchFamily="18" charset="0"/>
                      </a:endParaRPr>
                    </a:p>
                  </a:txBody>
                  <a:tcPr marL="39919" marR="39919" marT="0" marB="0"/>
                </a:tc>
                <a:tc>
                  <a:txBody>
                    <a:bodyPr/>
                    <a:lstStyle/>
                    <a:p>
                      <a:pPr marL="0" marR="0" algn="just">
                        <a:spcBef>
                          <a:spcPts val="0"/>
                        </a:spcBef>
                        <a:spcAft>
                          <a:spcPts val="0"/>
                        </a:spcAft>
                      </a:pPr>
                      <a:r>
                        <a:rPr lang="es-EC" sz="1200">
                          <a:effectLst/>
                        </a:rPr>
                        <a:t> </a:t>
                      </a:r>
                      <a:endParaRPr lang="en-US" sz="1200">
                        <a:effectLst/>
                        <a:latin typeface="Calibri" panose="020F0502020204030204" pitchFamily="34" charset="0"/>
                        <a:ea typeface="MS Mincho"/>
                        <a:cs typeface="Times New Roman" panose="02020603050405020304" pitchFamily="18" charset="0"/>
                      </a:endParaRPr>
                    </a:p>
                  </a:txBody>
                  <a:tcPr marL="39919" marR="39919" marT="0" marB="0"/>
                </a:tc>
                <a:tc>
                  <a:txBody>
                    <a:bodyPr/>
                    <a:lstStyle/>
                    <a:p>
                      <a:pPr marL="0" marR="0" algn="just">
                        <a:spcBef>
                          <a:spcPts val="0"/>
                        </a:spcBef>
                        <a:spcAft>
                          <a:spcPts val="0"/>
                        </a:spcAft>
                      </a:pPr>
                      <a:r>
                        <a:rPr lang="es-EC" sz="1200">
                          <a:effectLst/>
                        </a:rPr>
                        <a:t> </a:t>
                      </a:r>
                      <a:endParaRPr lang="en-US" sz="1200">
                        <a:effectLst/>
                        <a:latin typeface="Calibri" panose="020F0502020204030204" pitchFamily="34" charset="0"/>
                        <a:ea typeface="MS Mincho"/>
                        <a:cs typeface="Times New Roman" panose="02020603050405020304" pitchFamily="18" charset="0"/>
                      </a:endParaRPr>
                    </a:p>
                  </a:txBody>
                  <a:tcPr marL="39919" marR="39919" marT="0" marB="0"/>
                </a:tc>
                <a:extLst>
                  <a:ext uri="{0D108BD9-81ED-4DB2-BD59-A6C34878D82A}">
                    <a16:rowId xmlns:a16="http://schemas.microsoft.com/office/drawing/2014/main" val="2059194593"/>
                  </a:ext>
                </a:extLst>
              </a:tr>
              <a:tr h="341951">
                <a:tc>
                  <a:txBody>
                    <a:bodyPr/>
                    <a:lstStyle/>
                    <a:p>
                      <a:pPr marL="0" marR="0" algn="just">
                        <a:spcBef>
                          <a:spcPts val="0"/>
                        </a:spcBef>
                        <a:spcAft>
                          <a:spcPts val="0"/>
                        </a:spcAft>
                      </a:pPr>
                      <a:r>
                        <a:rPr lang="es-EC" sz="1200">
                          <a:effectLst/>
                        </a:rPr>
                        <a:t>COMUNICACIÓN (cable, internet, celular)</a:t>
                      </a:r>
                      <a:endParaRPr lang="en-US" sz="1200">
                        <a:effectLst/>
                        <a:latin typeface="Calibri" panose="020F0502020204030204" pitchFamily="34" charset="0"/>
                        <a:ea typeface="MS Mincho"/>
                        <a:cs typeface="Times New Roman" panose="02020603050405020304" pitchFamily="18" charset="0"/>
                      </a:endParaRPr>
                    </a:p>
                  </a:txBody>
                  <a:tcPr marL="39919" marR="39919" marT="0" marB="0"/>
                </a:tc>
                <a:tc gridSpan="2">
                  <a:txBody>
                    <a:bodyPr/>
                    <a:lstStyle/>
                    <a:p>
                      <a:pPr marL="0" marR="0" algn="just">
                        <a:spcBef>
                          <a:spcPts val="0"/>
                        </a:spcBef>
                        <a:spcAft>
                          <a:spcPts val="0"/>
                        </a:spcAft>
                      </a:pPr>
                      <a:r>
                        <a:rPr lang="es-EC" sz="1200">
                          <a:effectLst/>
                        </a:rPr>
                        <a:t> </a:t>
                      </a:r>
                      <a:endParaRPr lang="en-US" sz="1200">
                        <a:effectLst/>
                        <a:latin typeface="Calibri" panose="020F0502020204030204" pitchFamily="34" charset="0"/>
                        <a:ea typeface="MS Mincho"/>
                        <a:cs typeface="Times New Roman" panose="02020603050405020304" pitchFamily="18" charset="0"/>
                      </a:endParaRPr>
                    </a:p>
                  </a:txBody>
                  <a:tcPr marL="39919" marR="39919" marT="0" marB="0"/>
                </a:tc>
                <a:tc hMerge="1">
                  <a:txBody>
                    <a:bodyPr/>
                    <a:lstStyle/>
                    <a:p>
                      <a:endParaRPr lang="es-EC"/>
                    </a:p>
                  </a:txBody>
                  <a:tcPr/>
                </a:tc>
                <a:tc>
                  <a:txBody>
                    <a:bodyPr/>
                    <a:lstStyle/>
                    <a:p>
                      <a:pPr marL="0" marR="0" algn="just">
                        <a:spcBef>
                          <a:spcPts val="0"/>
                        </a:spcBef>
                        <a:spcAft>
                          <a:spcPts val="0"/>
                        </a:spcAft>
                      </a:pPr>
                      <a:r>
                        <a:rPr lang="es-EC" sz="1200">
                          <a:effectLst/>
                        </a:rPr>
                        <a:t> </a:t>
                      </a:r>
                      <a:endParaRPr lang="en-US" sz="1200">
                        <a:effectLst/>
                        <a:latin typeface="Calibri" panose="020F0502020204030204" pitchFamily="34" charset="0"/>
                        <a:ea typeface="MS Mincho"/>
                        <a:cs typeface="Times New Roman" panose="02020603050405020304" pitchFamily="18" charset="0"/>
                      </a:endParaRPr>
                    </a:p>
                  </a:txBody>
                  <a:tcPr marL="39919" marR="39919" marT="0" marB="0"/>
                </a:tc>
                <a:tc>
                  <a:txBody>
                    <a:bodyPr/>
                    <a:lstStyle/>
                    <a:p>
                      <a:pPr marL="0" marR="0" algn="just">
                        <a:spcBef>
                          <a:spcPts val="0"/>
                        </a:spcBef>
                        <a:spcAft>
                          <a:spcPts val="0"/>
                        </a:spcAft>
                      </a:pPr>
                      <a:r>
                        <a:rPr lang="es-EC" sz="1200">
                          <a:effectLst/>
                        </a:rPr>
                        <a:t> </a:t>
                      </a:r>
                      <a:endParaRPr lang="en-US" sz="1200">
                        <a:effectLst/>
                        <a:latin typeface="Calibri" panose="020F0502020204030204" pitchFamily="34" charset="0"/>
                        <a:ea typeface="MS Mincho"/>
                        <a:cs typeface="Times New Roman" panose="02020603050405020304" pitchFamily="18" charset="0"/>
                      </a:endParaRPr>
                    </a:p>
                  </a:txBody>
                  <a:tcPr marL="39919" marR="39919" marT="0" marB="0"/>
                </a:tc>
                <a:tc>
                  <a:txBody>
                    <a:bodyPr/>
                    <a:lstStyle/>
                    <a:p>
                      <a:pPr marL="0" marR="0" algn="just">
                        <a:spcBef>
                          <a:spcPts val="0"/>
                        </a:spcBef>
                        <a:spcAft>
                          <a:spcPts val="0"/>
                        </a:spcAft>
                      </a:pPr>
                      <a:r>
                        <a:rPr lang="es-EC" sz="1200">
                          <a:effectLst/>
                        </a:rPr>
                        <a:t> </a:t>
                      </a:r>
                      <a:endParaRPr lang="en-US" sz="1200">
                        <a:effectLst/>
                        <a:latin typeface="Calibri" panose="020F0502020204030204" pitchFamily="34" charset="0"/>
                        <a:ea typeface="MS Mincho"/>
                        <a:cs typeface="Times New Roman" panose="02020603050405020304" pitchFamily="18" charset="0"/>
                      </a:endParaRPr>
                    </a:p>
                  </a:txBody>
                  <a:tcPr marL="39919" marR="39919" marT="0" marB="0"/>
                </a:tc>
                <a:tc>
                  <a:txBody>
                    <a:bodyPr/>
                    <a:lstStyle/>
                    <a:p>
                      <a:pPr marL="0" marR="0" algn="just">
                        <a:spcBef>
                          <a:spcPts val="0"/>
                        </a:spcBef>
                        <a:spcAft>
                          <a:spcPts val="0"/>
                        </a:spcAft>
                      </a:pPr>
                      <a:r>
                        <a:rPr lang="es-EC" sz="1200">
                          <a:effectLst/>
                        </a:rPr>
                        <a:t> </a:t>
                      </a:r>
                      <a:endParaRPr lang="en-US" sz="1200">
                        <a:effectLst/>
                        <a:latin typeface="Calibri" panose="020F0502020204030204" pitchFamily="34" charset="0"/>
                        <a:ea typeface="MS Mincho"/>
                        <a:cs typeface="Times New Roman" panose="02020603050405020304" pitchFamily="18" charset="0"/>
                      </a:endParaRPr>
                    </a:p>
                  </a:txBody>
                  <a:tcPr marL="39919" marR="39919" marT="0" marB="0"/>
                </a:tc>
                <a:extLst>
                  <a:ext uri="{0D108BD9-81ED-4DB2-BD59-A6C34878D82A}">
                    <a16:rowId xmlns:a16="http://schemas.microsoft.com/office/drawing/2014/main" val="713870649"/>
                  </a:ext>
                </a:extLst>
              </a:tr>
              <a:tr h="266912">
                <a:tc>
                  <a:txBody>
                    <a:bodyPr/>
                    <a:lstStyle/>
                    <a:p>
                      <a:pPr marL="0" marR="0" algn="just">
                        <a:spcBef>
                          <a:spcPts val="0"/>
                        </a:spcBef>
                        <a:spcAft>
                          <a:spcPts val="0"/>
                        </a:spcAft>
                      </a:pPr>
                      <a:r>
                        <a:rPr lang="es-EC" sz="1200">
                          <a:effectLst/>
                        </a:rPr>
                        <a:t>VESTIDO</a:t>
                      </a:r>
                      <a:endParaRPr lang="en-US" sz="1200">
                        <a:effectLst/>
                        <a:latin typeface="Calibri" panose="020F0502020204030204" pitchFamily="34" charset="0"/>
                        <a:ea typeface="MS Mincho"/>
                        <a:cs typeface="Times New Roman" panose="02020603050405020304" pitchFamily="18" charset="0"/>
                      </a:endParaRPr>
                    </a:p>
                  </a:txBody>
                  <a:tcPr marL="39919" marR="39919" marT="0" marB="0"/>
                </a:tc>
                <a:tc gridSpan="2">
                  <a:txBody>
                    <a:bodyPr/>
                    <a:lstStyle/>
                    <a:p>
                      <a:pPr marL="0" marR="0" algn="just">
                        <a:spcBef>
                          <a:spcPts val="0"/>
                        </a:spcBef>
                        <a:spcAft>
                          <a:spcPts val="0"/>
                        </a:spcAft>
                      </a:pPr>
                      <a:r>
                        <a:rPr lang="es-EC" sz="1200">
                          <a:effectLst/>
                        </a:rPr>
                        <a:t> </a:t>
                      </a:r>
                      <a:endParaRPr lang="en-US" sz="1200">
                        <a:effectLst/>
                        <a:latin typeface="Calibri" panose="020F0502020204030204" pitchFamily="34" charset="0"/>
                        <a:ea typeface="MS Mincho"/>
                        <a:cs typeface="Times New Roman" panose="02020603050405020304" pitchFamily="18" charset="0"/>
                      </a:endParaRPr>
                    </a:p>
                  </a:txBody>
                  <a:tcPr marL="39919" marR="39919" marT="0" marB="0"/>
                </a:tc>
                <a:tc hMerge="1">
                  <a:txBody>
                    <a:bodyPr/>
                    <a:lstStyle/>
                    <a:p>
                      <a:endParaRPr lang="es-EC"/>
                    </a:p>
                  </a:txBody>
                  <a:tcPr/>
                </a:tc>
                <a:tc>
                  <a:txBody>
                    <a:bodyPr/>
                    <a:lstStyle/>
                    <a:p>
                      <a:pPr marL="0" marR="0" algn="just">
                        <a:spcBef>
                          <a:spcPts val="0"/>
                        </a:spcBef>
                        <a:spcAft>
                          <a:spcPts val="0"/>
                        </a:spcAft>
                      </a:pPr>
                      <a:r>
                        <a:rPr lang="es-EC" sz="1200">
                          <a:effectLst/>
                        </a:rPr>
                        <a:t> </a:t>
                      </a:r>
                      <a:endParaRPr lang="en-US" sz="1200">
                        <a:effectLst/>
                        <a:latin typeface="Calibri" panose="020F0502020204030204" pitchFamily="34" charset="0"/>
                        <a:ea typeface="MS Mincho"/>
                        <a:cs typeface="Times New Roman" panose="02020603050405020304" pitchFamily="18" charset="0"/>
                      </a:endParaRPr>
                    </a:p>
                  </a:txBody>
                  <a:tcPr marL="39919" marR="39919" marT="0" marB="0"/>
                </a:tc>
                <a:tc>
                  <a:txBody>
                    <a:bodyPr/>
                    <a:lstStyle/>
                    <a:p>
                      <a:pPr marL="0" marR="0" algn="just">
                        <a:spcBef>
                          <a:spcPts val="0"/>
                        </a:spcBef>
                        <a:spcAft>
                          <a:spcPts val="0"/>
                        </a:spcAft>
                      </a:pPr>
                      <a:r>
                        <a:rPr lang="es-EC" sz="1200">
                          <a:effectLst/>
                        </a:rPr>
                        <a:t> </a:t>
                      </a:r>
                      <a:endParaRPr lang="en-US" sz="1200">
                        <a:effectLst/>
                        <a:latin typeface="Calibri" panose="020F0502020204030204" pitchFamily="34" charset="0"/>
                        <a:ea typeface="MS Mincho"/>
                        <a:cs typeface="Times New Roman" panose="02020603050405020304" pitchFamily="18" charset="0"/>
                      </a:endParaRPr>
                    </a:p>
                  </a:txBody>
                  <a:tcPr marL="39919" marR="39919" marT="0" marB="0"/>
                </a:tc>
                <a:tc>
                  <a:txBody>
                    <a:bodyPr/>
                    <a:lstStyle/>
                    <a:p>
                      <a:pPr marL="0" marR="0" algn="just">
                        <a:spcBef>
                          <a:spcPts val="0"/>
                        </a:spcBef>
                        <a:spcAft>
                          <a:spcPts val="0"/>
                        </a:spcAft>
                      </a:pPr>
                      <a:r>
                        <a:rPr lang="es-EC" sz="1200">
                          <a:effectLst/>
                        </a:rPr>
                        <a:t> </a:t>
                      </a:r>
                      <a:endParaRPr lang="en-US" sz="1200">
                        <a:effectLst/>
                        <a:latin typeface="Calibri" panose="020F0502020204030204" pitchFamily="34" charset="0"/>
                        <a:ea typeface="MS Mincho"/>
                        <a:cs typeface="Times New Roman" panose="02020603050405020304" pitchFamily="18" charset="0"/>
                      </a:endParaRPr>
                    </a:p>
                  </a:txBody>
                  <a:tcPr marL="39919" marR="39919" marT="0" marB="0"/>
                </a:tc>
                <a:tc>
                  <a:txBody>
                    <a:bodyPr/>
                    <a:lstStyle/>
                    <a:p>
                      <a:pPr marL="0" marR="0" algn="just">
                        <a:spcBef>
                          <a:spcPts val="0"/>
                        </a:spcBef>
                        <a:spcAft>
                          <a:spcPts val="0"/>
                        </a:spcAft>
                      </a:pPr>
                      <a:r>
                        <a:rPr lang="es-EC" sz="1200">
                          <a:effectLst/>
                        </a:rPr>
                        <a:t> </a:t>
                      </a:r>
                      <a:endParaRPr lang="en-US" sz="1200">
                        <a:effectLst/>
                        <a:latin typeface="Calibri" panose="020F0502020204030204" pitchFamily="34" charset="0"/>
                        <a:ea typeface="MS Mincho"/>
                        <a:cs typeface="Times New Roman" panose="02020603050405020304" pitchFamily="18" charset="0"/>
                      </a:endParaRPr>
                    </a:p>
                  </a:txBody>
                  <a:tcPr marL="39919" marR="39919" marT="0" marB="0"/>
                </a:tc>
                <a:extLst>
                  <a:ext uri="{0D108BD9-81ED-4DB2-BD59-A6C34878D82A}">
                    <a16:rowId xmlns:a16="http://schemas.microsoft.com/office/drawing/2014/main" val="3805411389"/>
                  </a:ext>
                </a:extLst>
              </a:tr>
              <a:tr h="269287">
                <a:tc>
                  <a:txBody>
                    <a:bodyPr/>
                    <a:lstStyle/>
                    <a:p>
                      <a:pPr marL="0" marR="0" algn="just">
                        <a:spcBef>
                          <a:spcPts val="0"/>
                        </a:spcBef>
                        <a:spcAft>
                          <a:spcPts val="0"/>
                        </a:spcAft>
                      </a:pPr>
                      <a:r>
                        <a:rPr lang="es-EC" sz="1200">
                          <a:effectLst/>
                        </a:rPr>
                        <a:t>CALZADO</a:t>
                      </a:r>
                      <a:endParaRPr lang="en-US" sz="1200">
                        <a:effectLst/>
                        <a:latin typeface="Calibri" panose="020F0502020204030204" pitchFamily="34" charset="0"/>
                        <a:ea typeface="MS Mincho"/>
                        <a:cs typeface="Times New Roman" panose="02020603050405020304" pitchFamily="18" charset="0"/>
                      </a:endParaRPr>
                    </a:p>
                  </a:txBody>
                  <a:tcPr marL="39919" marR="39919" marT="0" marB="0"/>
                </a:tc>
                <a:tc gridSpan="2">
                  <a:txBody>
                    <a:bodyPr/>
                    <a:lstStyle/>
                    <a:p>
                      <a:pPr marL="0" marR="0" algn="just">
                        <a:spcBef>
                          <a:spcPts val="0"/>
                        </a:spcBef>
                        <a:spcAft>
                          <a:spcPts val="0"/>
                        </a:spcAft>
                      </a:pPr>
                      <a:r>
                        <a:rPr lang="es-EC" sz="1200">
                          <a:effectLst/>
                        </a:rPr>
                        <a:t> </a:t>
                      </a:r>
                      <a:endParaRPr lang="en-US" sz="1200">
                        <a:effectLst/>
                        <a:latin typeface="Calibri" panose="020F0502020204030204" pitchFamily="34" charset="0"/>
                        <a:ea typeface="MS Mincho"/>
                        <a:cs typeface="Times New Roman" panose="02020603050405020304" pitchFamily="18" charset="0"/>
                      </a:endParaRPr>
                    </a:p>
                  </a:txBody>
                  <a:tcPr marL="39919" marR="39919" marT="0" marB="0"/>
                </a:tc>
                <a:tc hMerge="1">
                  <a:txBody>
                    <a:bodyPr/>
                    <a:lstStyle/>
                    <a:p>
                      <a:endParaRPr lang="es-EC"/>
                    </a:p>
                  </a:txBody>
                  <a:tcPr/>
                </a:tc>
                <a:tc>
                  <a:txBody>
                    <a:bodyPr/>
                    <a:lstStyle/>
                    <a:p>
                      <a:pPr marL="0" marR="0" algn="just">
                        <a:spcBef>
                          <a:spcPts val="0"/>
                        </a:spcBef>
                        <a:spcAft>
                          <a:spcPts val="0"/>
                        </a:spcAft>
                      </a:pPr>
                      <a:r>
                        <a:rPr lang="es-EC" sz="1200">
                          <a:effectLst/>
                        </a:rPr>
                        <a:t> </a:t>
                      </a:r>
                      <a:endParaRPr lang="en-US" sz="1200">
                        <a:effectLst/>
                        <a:latin typeface="Calibri" panose="020F0502020204030204" pitchFamily="34" charset="0"/>
                        <a:ea typeface="MS Mincho"/>
                        <a:cs typeface="Times New Roman" panose="02020603050405020304" pitchFamily="18" charset="0"/>
                      </a:endParaRPr>
                    </a:p>
                  </a:txBody>
                  <a:tcPr marL="39919" marR="39919" marT="0" marB="0"/>
                </a:tc>
                <a:tc>
                  <a:txBody>
                    <a:bodyPr/>
                    <a:lstStyle/>
                    <a:p>
                      <a:pPr marL="0" marR="0" algn="just">
                        <a:spcBef>
                          <a:spcPts val="0"/>
                        </a:spcBef>
                        <a:spcAft>
                          <a:spcPts val="0"/>
                        </a:spcAft>
                      </a:pPr>
                      <a:r>
                        <a:rPr lang="es-EC" sz="1200">
                          <a:effectLst/>
                        </a:rPr>
                        <a:t> </a:t>
                      </a:r>
                      <a:endParaRPr lang="en-US" sz="1200">
                        <a:effectLst/>
                        <a:latin typeface="Calibri" panose="020F0502020204030204" pitchFamily="34" charset="0"/>
                        <a:ea typeface="MS Mincho"/>
                        <a:cs typeface="Times New Roman" panose="02020603050405020304" pitchFamily="18" charset="0"/>
                      </a:endParaRPr>
                    </a:p>
                  </a:txBody>
                  <a:tcPr marL="39919" marR="39919" marT="0" marB="0"/>
                </a:tc>
                <a:tc>
                  <a:txBody>
                    <a:bodyPr/>
                    <a:lstStyle/>
                    <a:p>
                      <a:pPr marL="0" marR="0" algn="just">
                        <a:spcBef>
                          <a:spcPts val="0"/>
                        </a:spcBef>
                        <a:spcAft>
                          <a:spcPts val="0"/>
                        </a:spcAft>
                      </a:pPr>
                      <a:r>
                        <a:rPr lang="es-EC" sz="1200">
                          <a:effectLst/>
                        </a:rPr>
                        <a:t> </a:t>
                      </a:r>
                      <a:endParaRPr lang="en-US" sz="1200">
                        <a:effectLst/>
                        <a:latin typeface="Calibri" panose="020F0502020204030204" pitchFamily="34" charset="0"/>
                        <a:ea typeface="MS Mincho"/>
                        <a:cs typeface="Times New Roman" panose="02020603050405020304" pitchFamily="18" charset="0"/>
                      </a:endParaRPr>
                    </a:p>
                  </a:txBody>
                  <a:tcPr marL="39919" marR="39919" marT="0" marB="0"/>
                </a:tc>
                <a:tc>
                  <a:txBody>
                    <a:bodyPr/>
                    <a:lstStyle/>
                    <a:p>
                      <a:pPr marL="0" marR="0" algn="just">
                        <a:spcBef>
                          <a:spcPts val="0"/>
                        </a:spcBef>
                        <a:spcAft>
                          <a:spcPts val="0"/>
                        </a:spcAft>
                      </a:pPr>
                      <a:r>
                        <a:rPr lang="es-EC" sz="1200">
                          <a:effectLst/>
                        </a:rPr>
                        <a:t> </a:t>
                      </a:r>
                      <a:endParaRPr lang="en-US" sz="1200">
                        <a:effectLst/>
                        <a:latin typeface="Calibri" panose="020F0502020204030204" pitchFamily="34" charset="0"/>
                        <a:ea typeface="MS Mincho"/>
                        <a:cs typeface="Times New Roman" panose="02020603050405020304" pitchFamily="18" charset="0"/>
                      </a:endParaRPr>
                    </a:p>
                  </a:txBody>
                  <a:tcPr marL="39919" marR="39919" marT="0" marB="0"/>
                </a:tc>
                <a:extLst>
                  <a:ext uri="{0D108BD9-81ED-4DB2-BD59-A6C34878D82A}">
                    <a16:rowId xmlns:a16="http://schemas.microsoft.com/office/drawing/2014/main" val="810088299"/>
                  </a:ext>
                </a:extLst>
              </a:tr>
              <a:tr h="341951">
                <a:tc>
                  <a:txBody>
                    <a:bodyPr/>
                    <a:lstStyle/>
                    <a:p>
                      <a:pPr marL="0" marR="0" algn="just">
                        <a:spcBef>
                          <a:spcPts val="0"/>
                        </a:spcBef>
                        <a:spcAft>
                          <a:spcPts val="0"/>
                        </a:spcAft>
                      </a:pPr>
                      <a:r>
                        <a:rPr lang="es-EC" sz="1200">
                          <a:effectLst/>
                        </a:rPr>
                        <a:t>COMIDAS FUERA DE CASA</a:t>
                      </a:r>
                      <a:endParaRPr lang="en-US" sz="1200">
                        <a:effectLst/>
                        <a:latin typeface="Calibri" panose="020F0502020204030204" pitchFamily="34" charset="0"/>
                        <a:ea typeface="MS Mincho"/>
                        <a:cs typeface="Times New Roman" panose="02020603050405020304" pitchFamily="18" charset="0"/>
                      </a:endParaRPr>
                    </a:p>
                  </a:txBody>
                  <a:tcPr marL="39919" marR="39919" marT="0" marB="0"/>
                </a:tc>
                <a:tc gridSpan="2">
                  <a:txBody>
                    <a:bodyPr/>
                    <a:lstStyle/>
                    <a:p>
                      <a:pPr marL="0" marR="0" algn="just">
                        <a:spcBef>
                          <a:spcPts val="0"/>
                        </a:spcBef>
                        <a:spcAft>
                          <a:spcPts val="0"/>
                        </a:spcAft>
                      </a:pPr>
                      <a:r>
                        <a:rPr lang="es-EC" sz="1200">
                          <a:effectLst/>
                        </a:rPr>
                        <a:t> </a:t>
                      </a:r>
                      <a:endParaRPr lang="en-US" sz="1200">
                        <a:effectLst/>
                        <a:latin typeface="Calibri" panose="020F0502020204030204" pitchFamily="34" charset="0"/>
                        <a:ea typeface="MS Mincho"/>
                        <a:cs typeface="Times New Roman" panose="02020603050405020304" pitchFamily="18" charset="0"/>
                      </a:endParaRPr>
                    </a:p>
                  </a:txBody>
                  <a:tcPr marL="39919" marR="39919" marT="0" marB="0"/>
                </a:tc>
                <a:tc hMerge="1">
                  <a:txBody>
                    <a:bodyPr/>
                    <a:lstStyle/>
                    <a:p>
                      <a:endParaRPr lang="es-EC"/>
                    </a:p>
                  </a:txBody>
                  <a:tcPr/>
                </a:tc>
                <a:tc>
                  <a:txBody>
                    <a:bodyPr/>
                    <a:lstStyle/>
                    <a:p>
                      <a:pPr marL="0" marR="0" algn="just">
                        <a:spcBef>
                          <a:spcPts val="0"/>
                        </a:spcBef>
                        <a:spcAft>
                          <a:spcPts val="0"/>
                        </a:spcAft>
                      </a:pPr>
                      <a:r>
                        <a:rPr lang="es-EC" sz="1200">
                          <a:effectLst/>
                        </a:rPr>
                        <a:t> </a:t>
                      </a:r>
                      <a:endParaRPr lang="en-US" sz="1200">
                        <a:effectLst/>
                        <a:latin typeface="Calibri" panose="020F0502020204030204" pitchFamily="34" charset="0"/>
                        <a:ea typeface="MS Mincho"/>
                        <a:cs typeface="Times New Roman" panose="02020603050405020304" pitchFamily="18" charset="0"/>
                      </a:endParaRPr>
                    </a:p>
                  </a:txBody>
                  <a:tcPr marL="39919" marR="39919" marT="0" marB="0"/>
                </a:tc>
                <a:tc>
                  <a:txBody>
                    <a:bodyPr/>
                    <a:lstStyle/>
                    <a:p>
                      <a:pPr marL="0" marR="0" algn="just">
                        <a:spcBef>
                          <a:spcPts val="0"/>
                        </a:spcBef>
                        <a:spcAft>
                          <a:spcPts val="0"/>
                        </a:spcAft>
                      </a:pPr>
                      <a:r>
                        <a:rPr lang="es-EC" sz="1200">
                          <a:effectLst/>
                        </a:rPr>
                        <a:t> </a:t>
                      </a:r>
                      <a:endParaRPr lang="en-US" sz="1200">
                        <a:effectLst/>
                        <a:latin typeface="Calibri" panose="020F0502020204030204" pitchFamily="34" charset="0"/>
                        <a:ea typeface="MS Mincho"/>
                        <a:cs typeface="Times New Roman" panose="02020603050405020304" pitchFamily="18" charset="0"/>
                      </a:endParaRPr>
                    </a:p>
                  </a:txBody>
                  <a:tcPr marL="39919" marR="39919" marT="0" marB="0"/>
                </a:tc>
                <a:tc>
                  <a:txBody>
                    <a:bodyPr/>
                    <a:lstStyle/>
                    <a:p>
                      <a:pPr marL="0" marR="0" algn="just">
                        <a:spcBef>
                          <a:spcPts val="0"/>
                        </a:spcBef>
                        <a:spcAft>
                          <a:spcPts val="0"/>
                        </a:spcAft>
                      </a:pPr>
                      <a:r>
                        <a:rPr lang="es-EC" sz="1200">
                          <a:effectLst/>
                        </a:rPr>
                        <a:t> </a:t>
                      </a:r>
                      <a:endParaRPr lang="en-US" sz="1200">
                        <a:effectLst/>
                        <a:latin typeface="Calibri" panose="020F0502020204030204" pitchFamily="34" charset="0"/>
                        <a:ea typeface="MS Mincho"/>
                        <a:cs typeface="Times New Roman" panose="02020603050405020304" pitchFamily="18" charset="0"/>
                      </a:endParaRPr>
                    </a:p>
                  </a:txBody>
                  <a:tcPr marL="39919" marR="39919" marT="0" marB="0"/>
                </a:tc>
                <a:tc>
                  <a:txBody>
                    <a:bodyPr/>
                    <a:lstStyle/>
                    <a:p>
                      <a:pPr marL="0" marR="0" algn="just">
                        <a:spcBef>
                          <a:spcPts val="0"/>
                        </a:spcBef>
                        <a:spcAft>
                          <a:spcPts val="0"/>
                        </a:spcAft>
                      </a:pPr>
                      <a:r>
                        <a:rPr lang="es-EC" sz="1200">
                          <a:effectLst/>
                        </a:rPr>
                        <a:t> </a:t>
                      </a:r>
                      <a:endParaRPr lang="en-US" sz="1200">
                        <a:effectLst/>
                        <a:latin typeface="Calibri" panose="020F0502020204030204" pitchFamily="34" charset="0"/>
                        <a:ea typeface="MS Mincho"/>
                        <a:cs typeface="Times New Roman" panose="02020603050405020304" pitchFamily="18" charset="0"/>
                      </a:endParaRPr>
                    </a:p>
                  </a:txBody>
                  <a:tcPr marL="39919" marR="39919" marT="0" marB="0"/>
                </a:tc>
                <a:extLst>
                  <a:ext uri="{0D108BD9-81ED-4DB2-BD59-A6C34878D82A}">
                    <a16:rowId xmlns:a16="http://schemas.microsoft.com/office/drawing/2014/main" val="285257100"/>
                  </a:ext>
                </a:extLst>
              </a:tr>
              <a:tr h="455936">
                <a:tc>
                  <a:txBody>
                    <a:bodyPr/>
                    <a:lstStyle/>
                    <a:p>
                      <a:pPr marL="0" marR="0" algn="just">
                        <a:spcBef>
                          <a:spcPts val="0"/>
                        </a:spcBef>
                        <a:spcAft>
                          <a:spcPts val="0"/>
                        </a:spcAft>
                      </a:pPr>
                      <a:r>
                        <a:rPr lang="es-EC" sz="1200">
                          <a:effectLst/>
                        </a:rPr>
                        <a:t>RECREACION (paseos, vacaciones, fútbol, cine, etc.)</a:t>
                      </a:r>
                      <a:endParaRPr lang="en-US" sz="1200">
                        <a:effectLst/>
                        <a:latin typeface="Calibri" panose="020F0502020204030204" pitchFamily="34" charset="0"/>
                        <a:ea typeface="MS Mincho"/>
                        <a:cs typeface="Times New Roman" panose="02020603050405020304" pitchFamily="18" charset="0"/>
                      </a:endParaRPr>
                    </a:p>
                  </a:txBody>
                  <a:tcPr marL="39919" marR="39919" marT="0" marB="0"/>
                </a:tc>
                <a:tc gridSpan="2">
                  <a:txBody>
                    <a:bodyPr/>
                    <a:lstStyle/>
                    <a:p>
                      <a:pPr marL="0" marR="0" algn="just">
                        <a:spcBef>
                          <a:spcPts val="0"/>
                        </a:spcBef>
                        <a:spcAft>
                          <a:spcPts val="0"/>
                        </a:spcAft>
                      </a:pPr>
                      <a:r>
                        <a:rPr lang="es-EC" sz="1200">
                          <a:effectLst/>
                        </a:rPr>
                        <a:t> </a:t>
                      </a:r>
                      <a:endParaRPr lang="en-US" sz="1200">
                        <a:effectLst/>
                        <a:latin typeface="Calibri" panose="020F0502020204030204" pitchFamily="34" charset="0"/>
                        <a:ea typeface="MS Mincho"/>
                        <a:cs typeface="Times New Roman" panose="02020603050405020304" pitchFamily="18" charset="0"/>
                      </a:endParaRPr>
                    </a:p>
                  </a:txBody>
                  <a:tcPr marL="39919" marR="39919" marT="0" marB="0"/>
                </a:tc>
                <a:tc hMerge="1">
                  <a:txBody>
                    <a:bodyPr/>
                    <a:lstStyle/>
                    <a:p>
                      <a:endParaRPr lang="es-EC"/>
                    </a:p>
                  </a:txBody>
                  <a:tcPr/>
                </a:tc>
                <a:tc>
                  <a:txBody>
                    <a:bodyPr/>
                    <a:lstStyle/>
                    <a:p>
                      <a:pPr marL="0" marR="0" algn="just">
                        <a:spcBef>
                          <a:spcPts val="0"/>
                        </a:spcBef>
                        <a:spcAft>
                          <a:spcPts val="0"/>
                        </a:spcAft>
                      </a:pPr>
                      <a:r>
                        <a:rPr lang="es-EC" sz="1200">
                          <a:effectLst/>
                        </a:rPr>
                        <a:t> </a:t>
                      </a:r>
                      <a:endParaRPr lang="en-US" sz="1200">
                        <a:effectLst/>
                        <a:latin typeface="Calibri" panose="020F0502020204030204" pitchFamily="34" charset="0"/>
                        <a:ea typeface="MS Mincho"/>
                        <a:cs typeface="Times New Roman" panose="02020603050405020304" pitchFamily="18" charset="0"/>
                      </a:endParaRPr>
                    </a:p>
                  </a:txBody>
                  <a:tcPr marL="39919" marR="39919" marT="0" marB="0"/>
                </a:tc>
                <a:tc>
                  <a:txBody>
                    <a:bodyPr/>
                    <a:lstStyle/>
                    <a:p>
                      <a:pPr marL="0" marR="0" algn="just">
                        <a:spcBef>
                          <a:spcPts val="0"/>
                        </a:spcBef>
                        <a:spcAft>
                          <a:spcPts val="0"/>
                        </a:spcAft>
                      </a:pPr>
                      <a:r>
                        <a:rPr lang="es-EC" sz="1200">
                          <a:effectLst/>
                        </a:rPr>
                        <a:t> </a:t>
                      </a:r>
                      <a:endParaRPr lang="en-US" sz="1200">
                        <a:effectLst/>
                        <a:latin typeface="Calibri" panose="020F0502020204030204" pitchFamily="34" charset="0"/>
                        <a:ea typeface="MS Mincho"/>
                        <a:cs typeface="Times New Roman" panose="02020603050405020304" pitchFamily="18" charset="0"/>
                      </a:endParaRPr>
                    </a:p>
                  </a:txBody>
                  <a:tcPr marL="39919" marR="39919" marT="0" marB="0"/>
                </a:tc>
                <a:tc>
                  <a:txBody>
                    <a:bodyPr/>
                    <a:lstStyle/>
                    <a:p>
                      <a:pPr marL="0" marR="0" algn="just">
                        <a:spcBef>
                          <a:spcPts val="0"/>
                        </a:spcBef>
                        <a:spcAft>
                          <a:spcPts val="0"/>
                        </a:spcAft>
                      </a:pPr>
                      <a:r>
                        <a:rPr lang="es-EC" sz="1200">
                          <a:effectLst/>
                        </a:rPr>
                        <a:t> </a:t>
                      </a:r>
                      <a:endParaRPr lang="en-US" sz="1200">
                        <a:effectLst/>
                        <a:latin typeface="Calibri" panose="020F0502020204030204" pitchFamily="34" charset="0"/>
                        <a:ea typeface="MS Mincho"/>
                        <a:cs typeface="Times New Roman" panose="02020603050405020304" pitchFamily="18" charset="0"/>
                      </a:endParaRPr>
                    </a:p>
                  </a:txBody>
                  <a:tcPr marL="39919" marR="39919" marT="0" marB="0"/>
                </a:tc>
                <a:tc>
                  <a:txBody>
                    <a:bodyPr/>
                    <a:lstStyle/>
                    <a:p>
                      <a:pPr marL="0" marR="0" algn="just">
                        <a:spcBef>
                          <a:spcPts val="0"/>
                        </a:spcBef>
                        <a:spcAft>
                          <a:spcPts val="0"/>
                        </a:spcAft>
                      </a:pPr>
                      <a:r>
                        <a:rPr lang="es-EC" sz="1200">
                          <a:effectLst/>
                        </a:rPr>
                        <a:t> </a:t>
                      </a:r>
                      <a:endParaRPr lang="en-US" sz="1200">
                        <a:effectLst/>
                        <a:latin typeface="Calibri" panose="020F0502020204030204" pitchFamily="34" charset="0"/>
                        <a:ea typeface="MS Mincho"/>
                        <a:cs typeface="Times New Roman" panose="02020603050405020304" pitchFamily="18" charset="0"/>
                      </a:endParaRPr>
                    </a:p>
                  </a:txBody>
                  <a:tcPr marL="39919" marR="39919" marT="0" marB="0"/>
                </a:tc>
                <a:extLst>
                  <a:ext uri="{0D108BD9-81ED-4DB2-BD59-A6C34878D82A}">
                    <a16:rowId xmlns:a16="http://schemas.microsoft.com/office/drawing/2014/main" val="2815448931"/>
                  </a:ext>
                </a:extLst>
              </a:tr>
              <a:tr h="455936">
                <a:tc>
                  <a:txBody>
                    <a:bodyPr/>
                    <a:lstStyle/>
                    <a:p>
                      <a:pPr marL="0" marR="0" algn="just">
                        <a:spcBef>
                          <a:spcPts val="0"/>
                        </a:spcBef>
                        <a:spcAft>
                          <a:spcPts val="0"/>
                        </a:spcAft>
                      </a:pPr>
                      <a:r>
                        <a:rPr lang="es-EC" sz="1200">
                          <a:effectLst/>
                        </a:rPr>
                        <a:t>PAGO DE DEUDAS (bancos, cooperativas)</a:t>
                      </a:r>
                      <a:endParaRPr lang="en-US" sz="1200">
                        <a:effectLst/>
                        <a:latin typeface="Calibri" panose="020F0502020204030204" pitchFamily="34" charset="0"/>
                        <a:ea typeface="MS Mincho"/>
                        <a:cs typeface="Times New Roman" panose="02020603050405020304" pitchFamily="18" charset="0"/>
                      </a:endParaRPr>
                    </a:p>
                  </a:txBody>
                  <a:tcPr marL="39919" marR="39919" marT="0" marB="0"/>
                </a:tc>
                <a:tc gridSpan="2">
                  <a:txBody>
                    <a:bodyPr/>
                    <a:lstStyle/>
                    <a:p>
                      <a:pPr marL="0" marR="0" algn="just">
                        <a:spcBef>
                          <a:spcPts val="0"/>
                        </a:spcBef>
                        <a:spcAft>
                          <a:spcPts val="0"/>
                        </a:spcAft>
                      </a:pPr>
                      <a:r>
                        <a:rPr lang="es-EC" sz="1200">
                          <a:effectLst/>
                        </a:rPr>
                        <a:t> </a:t>
                      </a:r>
                      <a:endParaRPr lang="en-US" sz="1200">
                        <a:effectLst/>
                        <a:latin typeface="Calibri" panose="020F0502020204030204" pitchFamily="34" charset="0"/>
                        <a:ea typeface="MS Mincho"/>
                        <a:cs typeface="Times New Roman" panose="02020603050405020304" pitchFamily="18" charset="0"/>
                      </a:endParaRPr>
                    </a:p>
                  </a:txBody>
                  <a:tcPr marL="39919" marR="39919" marT="0" marB="0"/>
                </a:tc>
                <a:tc hMerge="1">
                  <a:txBody>
                    <a:bodyPr/>
                    <a:lstStyle/>
                    <a:p>
                      <a:endParaRPr lang="es-EC"/>
                    </a:p>
                  </a:txBody>
                  <a:tcPr/>
                </a:tc>
                <a:tc>
                  <a:txBody>
                    <a:bodyPr/>
                    <a:lstStyle/>
                    <a:p>
                      <a:pPr marL="0" marR="0" algn="just">
                        <a:spcBef>
                          <a:spcPts val="0"/>
                        </a:spcBef>
                        <a:spcAft>
                          <a:spcPts val="0"/>
                        </a:spcAft>
                      </a:pPr>
                      <a:r>
                        <a:rPr lang="es-EC" sz="1200">
                          <a:effectLst/>
                        </a:rPr>
                        <a:t> </a:t>
                      </a:r>
                      <a:endParaRPr lang="en-US" sz="1200">
                        <a:effectLst/>
                        <a:latin typeface="Calibri" panose="020F0502020204030204" pitchFamily="34" charset="0"/>
                        <a:ea typeface="MS Mincho"/>
                        <a:cs typeface="Times New Roman" panose="02020603050405020304" pitchFamily="18" charset="0"/>
                      </a:endParaRPr>
                    </a:p>
                  </a:txBody>
                  <a:tcPr marL="39919" marR="39919" marT="0" marB="0"/>
                </a:tc>
                <a:tc>
                  <a:txBody>
                    <a:bodyPr/>
                    <a:lstStyle/>
                    <a:p>
                      <a:pPr marL="0" marR="0" algn="just">
                        <a:spcBef>
                          <a:spcPts val="0"/>
                        </a:spcBef>
                        <a:spcAft>
                          <a:spcPts val="0"/>
                        </a:spcAft>
                      </a:pPr>
                      <a:r>
                        <a:rPr lang="es-EC" sz="1200">
                          <a:effectLst/>
                        </a:rPr>
                        <a:t> </a:t>
                      </a:r>
                      <a:endParaRPr lang="en-US" sz="1200">
                        <a:effectLst/>
                        <a:latin typeface="Calibri" panose="020F0502020204030204" pitchFamily="34" charset="0"/>
                        <a:ea typeface="MS Mincho"/>
                        <a:cs typeface="Times New Roman" panose="02020603050405020304" pitchFamily="18" charset="0"/>
                      </a:endParaRPr>
                    </a:p>
                  </a:txBody>
                  <a:tcPr marL="39919" marR="39919" marT="0" marB="0"/>
                </a:tc>
                <a:tc>
                  <a:txBody>
                    <a:bodyPr/>
                    <a:lstStyle/>
                    <a:p>
                      <a:pPr marL="0" marR="0" algn="just">
                        <a:spcBef>
                          <a:spcPts val="0"/>
                        </a:spcBef>
                        <a:spcAft>
                          <a:spcPts val="0"/>
                        </a:spcAft>
                      </a:pPr>
                      <a:r>
                        <a:rPr lang="es-EC" sz="1200">
                          <a:effectLst/>
                        </a:rPr>
                        <a:t> </a:t>
                      </a:r>
                      <a:endParaRPr lang="en-US" sz="1200">
                        <a:effectLst/>
                        <a:latin typeface="Calibri" panose="020F0502020204030204" pitchFamily="34" charset="0"/>
                        <a:ea typeface="MS Mincho"/>
                        <a:cs typeface="Times New Roman" panose="02020603050405020304" pitchFamily="18" charset="0"/>
                      </a:endParaRPr>
                    </a:p>
                  </a:txBody>
                  <a:tcPr marL="39919" marR="39919" marT="0" marB="0"/>
                </a:tc>
                <a:tc>
                  <a:txBody>
                    <a:bodyPr/>
                    <a:lstStyle/>
                    <a:p>
                      <a:pPr marL="0" marR="0" algn="just">
                        <a:spcBef>
                          <a:spcPts val="0"/>
                        </a:spcBef>
                        <a:spcAft>
                          <a:spcPts val="0"/>
                        </a:spcAft>
                      </a:pPr>
                      <a:r>
                        <a:rPr lang="es-EC" sz="1200">
                          <a:effectLst/>
                        </a:rPr>
                        <a:t> </a:t>
                      </a:r>
                      <a:endParaRPr lang="en-US" sz="1200">
                        <a:effectLst/>
                        <a:latin typeface="Calibri" panose="020F0502020204030204" pitchFamily="34" charset="0"/>
                        <a:ea typeface="MS Mincho"/>
                        <a:cs typeface="Times New Roman" panose="02020603050405020304" pitchFamily="18" charset="0"/>
                      </a:endParaRPr>
                    </a:p>
                  </a:txBody>
                  <a:tcPr marL="39919" marR="39919" marT="0" marB="0"/>
                </a:tc>
                <a:extLst>
                  <a:ext uri="{0D108BD9-81ED-4DB2-BD59-A6C34878D82A}">
                    <a16:rowId xmlns:a16="http://schemas.microsoft.com/office/drawing/2014/main" val="3458872195"/>
                  </a:ext>
                </a:extLst>
              </a:tr>
              <a:tr h="569920">
                <a:tc>
                  <a:txBody>
                    <a:bodyPr/>
                    <a:lstStyle/>
                    <a:p>
                      <a:pPr marL="0" marR="0" algn="just">
                        <a:spcBef>
                          <a:spcPts val="0"/>
                        </a:spcBef>
                        <a:spcAft>
                          <a:spcPts val="0"/>
                        </a:spcAft>
                      </a:pPr>
                      <a:r>
                        <a:rPr lang="es-EC" sz="1200">
                          <a:effectLst/>
                        </a:rPr>
                        <a:t>PAGO DE DEUDAS (tarjetas de crédito, almacenes)</a:t>
                      </a:r>
                      <a:endParaRPr lang="en-US" sz="1200">
                        <a:effectLst/>
                        <a:latin typeface="Calibri" panose="020F0502020204030204" pitchFamily="34" charset="0"/>
                        <a:ea typeface="MS Mincho"/>
                        <a:cs typeface="Times New Roman" panose="02020603050405020304" pitchFamily="18" charset="0"/>
                      </a:endParaRPr>
                    </a:p>
                  </a:txBody>
                  <a:tcPr marL="39919" marR="39919" marT="0" marB="0"/>
                </a:tc>
                <a:tc gridSpan="2">
                  <a:txBody>
                    <a:bodyPr/>
                    <a:lstStyle/>
                    <a:p>
                      <a:pPr marL="0" marR="0" algn="just">
                        <a:spcBef>
                          <a:spcPts val="0"/>
                        </a:spcBef>
                        <a:spcAft>
                          <a:spcPts val="0"/>
                        </a:spcAft>
                      </a:pPr>
                      <a:r>
                        <a:rPr lang="es-EC" sz="1200">
                          <a:effectLst/>
                        </a:rPr>
                        <a:t> </a:t>
                      </a:r>
                      <a:endParaRPr lang="en-US" sz="1200">
                        <a:effectLst/>
                        <a:latin typeface="Calibri" panose="020F0502020204030204" pitchFamily="34" charset="0"/>
                        <a:ea typeface="MS Mincho"/>
                        <a:cs typeface="Times New Roman" panose="02020603050405020304" pitchFamily="18" charset="0"/>
                      </a:endParaRPr>
                    </a:p>
                  </a:txBody>
                  <a:tcPr marL="39919" marR="39919" marT="0" marB="0"/>
                </a:tc>
                <a:tc hMerge="1">
                  <a:txBody>
                    <a:bodyPr/>
                    <a:lstStyle/>
                    <a:p>
                      <a:endParaRPr lang="es-EC"/>
                    </a:p>
                  </a:txBody>
                  <a:tcPr/>
                </a:tc>
                <a:tc>
                  <a:txBody>
                    <a:bodyPr/>
                    <a:lstStyle/>
                    <a:p>
                      <a:pPr marL="0" marR="0" algn="just">
                        <a:spcBef>
                          <a:spcPts val="0"/>
                        </a:spcBef>
                        <a:spcAft>
                          <a:spcPts val="0"/>
                        </a:spcAft>
                      </a:pPr>
                      <a:r>
                        <a:rPr lang="es-EC" sz="1200">
                          <a:effectLst/>
                        </a:rPr>
                        <a:t> </a:t>
                      </a:r>
                      <a:endParaRPr lang="en-US" sz="1200">
                        <a:effectLst/>
                        <a:latin typeface="Calibri" panose="020F0502020204030204" pitchFamily="34" charset="0"/>
                        <a:ea typeface="MS Mincho"/>
                        <a:cs typeface="Times New Roman" panose="02020603050405020304" pitchFamily="18" charset="0"/>
                      </a:endParaRPr>
                    </a:p>
                  </a:txBody>
                  <a:tcPr marL="39919" marR="39919" marT="0" marB="0"/>
                </a:tc>
                <a:tc>
                  <a:txBody>
                    <a:bodyPr/>
                    <a:lstStyle/>
                    <a:p>
                      <a:pPr marL="0" marR="0" algn="just">
                        <a:spcBef>
                          <a:spcPts val="0"/>
                        </a:spcBef>
                        <a:spcAft>
                          <a:spcPts val="0"/>
                        </a:spcAft>
                      </a:pPr>
                      <a:r>
                        <a:rPr lang="es-EC" sz="1200">
                          <a:effectLst/>
                        </a:rPr>
                        <a:t> </a:t>
                      </a:r>
                      <a:endParaRPr lang="en-US" sz="1200">
                        <a:effectLst/>
                        <a:latin typeface="Calibri" panose="020F0502020204030204" pitchFamily="34" charset="0"/>
                        <a:ea typeface="MS Mincho"/>
                        <a:cs typeface="Times New Roman" panose="02020603050405020304" pitchFamily="18" charset="0"/>
                      </a:endParaRPr>
                    </a:p>
                  </a:txBody>
                  <a:tcPr marL="39919" marR="39919" marT="0" marB="0"/>
                </a:tc>
                <a:tc>
                  <a:txBody>
                    <a:bodyPr/>
                    <a:lstStyle/>
                    <a:p>
                      <a:pPr marL="0" marR="0" algn="just">
                        <a:spcBef>
                          <a:spcPts val="0"/>
                        </a:spcBef>
                        <a:spcAft>
                          <a:spcPts val="0"/>
                        </a:spcAft>
                      </a:pPr>
                      <a:r>
                        <a:rPr lang="es-EC" sz="1200">
                          <a:effectLst/>
                        </a:rPr>
                        <a:t> </a:t>
                      </a:r>
                      <a:endParaRPr lang="en-US" sz="1200">
                        <a:effectLst/>
                        <a:latin typeface="Calibri" panose="020F0502020204030204" pitchFamily="34" charset="0"/>
                        <a:ea typeface="MS Mincho"/>
                        <a:cs typeface="Times New Roman" panose="02020603050405020304" pitchFamily="18" charset="0"/>
                      </a:endParaRPr>
                    </a:p>
                  </a:txBody>
                  <a:tcPr marL="39919" marR="39919" marT="0" marB="0"/>
                </a:tc>
                <a:tc>
                  <a:txBody>
                    <a:bodyPr/>
                    <a:lstStyle/>
                    <a:p>
                      <a:pPr marL="0" marR="0" algn="just">
                        <a:spcBef>
                          <a:spcPts val="0"/>
                        </a:spcBef>
                        <a:spcAft>
                          <a:spcPts val="0"/>
                        </a:spcAft>
                      </a:pPr>
                      <a:r>
                        <a:rPr lang="es-EC" sz="1200">
                          <a:effectLst/>
                        </a:rPr>
                        <a:t> </a:t>
                      </a:r>
                      <a:endParaRPr lang="en-US" sz="1200">
                        <a:effectLst/>
                        <a:latin typeface="Calibri" panose="020F0502020204030204" pitchFamily="34" charset="0"/>
                        <a:ea typeface="MS Mincho"/>
                        <a:cs typeface="Times New Roman" panose="02020603050405020304" pitchFamily="18" charset="0"/>
                      </a:endParaRPr>
                    </a:p>
                  </a:txBody>
                  <a:tcPr marL="39919" marR="39919" marT="0" marB="0"/>
                </a:tc>
                <a:extLst>
                  <a:ext uri="{0D108BD9-81ED-4DB2-BD59-A6C34878D82A}">
                    <a16:rowId xmlns:a16="http://schemas.microsoft.com/office/drawing/2014/main" val="3306706343"/>
                  </a:ext>
                </a:extLst>
              </a:tr>
              <a:tr h="261213">
                <a:tc>
                  <a:txBody>
                    <a:bodyPr/>
                    <a:lstStyle/>
                    <a:p>
                      <a:pPr marL="0" marR="0" algn="just">
                        <a:spcBef>
                          <a:spcPts val="0"/>
                        </a:spcBef>
                        <a:spcAft>
                          <a:spcPts val="0"/>
                        </a:spcAft>
                      </a:pPr>
                      <a:r>
                        <a:rPr lang="es-EC" sz="1200">
                          <a:effectLst/>
                        </a:rPr>
                        <a:t>AHORRO</a:t>
                      </a:r>
                      <a:endParaRPr lang="en-US" sz="1200">
                        <a:effectLst/>
                        <a:latin typeface="Calibri" panose="020F0502020204030204" pitchFamily="34" charset="0"/>
                        <a:ea typeface="MS Mincho"/>
                        <a:cs typeface="Times New Roman" panose="02020603050405020304" pitchFamily="18" charset="0"/>
                      </a:endParaRPr>
                    </a:p>
                  </a:txBody>
                  <a:tcPr marL="39919" marR="39919" marT="0" marB="0"/>
                </a:tc>
                <a:tc gridSpan="2">
                  <a:txBody>
                    <a:bodyPr/>
                    <a:lstStyle/>
                    <a:p>
                      <a:pPr marL="0" marR="0" algn="just">
                        <a:spcBef>
                          <a:spcPts val="0"/>
                        </a:spcBef>
                        <a:spcAft>
                          <a:spcPts val="0"/>
                        </a:spcAft>
                      </a:pPr>
                      <a:r>
                        <a:rPr lang="es-EC" sz="1200">
                          <a:effectLst/>
                        </a:rPr>
                        <a:t> </a:t>
                      </a:r>
                      <a:endParaRPr lang="en-US" sz="1200">
                        <a:effectLst/>
                        <a:latin typeface="Calibri" panose="020F0502020204030204" pitchFamily="34" charset="0"/>
                        <a:ea typeface="MS Mincho"/>
                        <a:cs typeface="Times New Roman" panose="02020603050405020304" pitchFamily="18" charset="0"/>
                      </a:endParaRPr>
                    </a:p>
                  </a:txBody>
                  <a:tcPr marL="39919" marR="39919" marT="0" marB="0"/>
                </a:tc>
                <a:tc hMerge="1">
                  <a:txBody>
                    <a:bodyPr/>
                    <a:lstStyle/>
                    <a:p>
                      <a:endParaRPr lang="es-EC"/>
                    </a:p>
                  </a:txBody>
                  <a:tcPr/>
                </a:tc>
                <a:tc>
                  <a:txBody>
                    <a:bodyPr/>
                    <a:lstStyle/>
                    <a:p>
                      <a:pPr marL="0" marR="0" algn="just">
                        <a:spcBef>
                          <a:spcPts val="0"/>
                        </a:spcBef>
                        <a:spcAft>
                          <a:spcPts val="0"/>
                        </a:spcAft>
                      </a:pPr>
                      <a:r>
                        <a:rPr lang="es-EC" sz="1200">
                          <a:effectLst/>
                        </a:rPr>
                        <a:t> </a:t>
                      </a:r>
                      <a:endParaRPr lang="en-US" sz="1200">
                        <a:effectLst/>
                        <a:latin typeface="Calibri" panose="020F0502020204030204" pitchFamily="34" charset="0"/>
                        <a:ea typeface="MS Mincho"/>
                        <a:cs typeface="Times New Roman" panose="02020603050405020304" pitchFamily="18" charset="0"/>
                      </a:endParaRPr>
                    </a:p>
                  </a:txBody>
                  <a:tcPr marL="39919" marR="39919" marT="0" marB="0"/>
                </a:tc>
                <a:tc>
                  <a:txBody>
                    <a:bodyPr/>
                    <a:lstStyle/>
                    <a:p>
                      <a:pPr marL="0" marR="0" algn="just">
                        <a:spcBef>
                          <a:spcPts val="0"/>
                        </a:spcBef>
                        <a:spcAft>
                          <a:spcPts val="0"/>
                        </a:spcAft>
                      </a:pPr>
                      <a:r>
                        <a:rPr lang="es-EC" sz="1200">
                          <a:effectLst/>
                        </a:rPr>
                        <a:t> </a:t>
                      </a:r>
                      <a:endParaRPr lang="en-US" sz="1200">
                        <a:effectLst/>
                        <a:latin typeface="Calibri" panose="020F0502020204030204" pitchFamily="34" charset="0"/>
                        <a:ea typeface="MS Mincho"/>
                        <a:cs typeface="Times New Roman" panose="02020603050405020304" pitchFamily="18" charset="0"/>
                      </a:endParaRPr>
                    </a:p>
                  </a:txBody>
                  <a:tcPr marL="39919" marR="39919" marT="0" marB="0"/>
                </a:tc>
                <a:tc>
                  <a:txBody>
                    <a:bodyPr/>
                    <a:lstStyle/>
                    <a:p>
                      <a:pPr marL="0" marR="0" algn="just">
                        <a:spcBef>
                          <a:spcPts val="0"/>
                        </a:spcBef>
                        <a:spcAft>
                          <a:spcPts val="0"/>
                        </a:spcAft>
                      </a:pPr>
                      <a:r>
                        <a:rPr lang="es-EC" sz="1200">
                          <a:effectLst/>
                        </a:rPr>
                        <a:t> </a:t>
                      </a:r>
                      <a:endParaRPr lang="en-US" sz="1200">
                        <a:effectLst/>
                        <a:latin typeface="Calibri" panose="020F0502020204030204" pitchFamily="34" charset="0"/>
                        <a:ea typeface="MS Mincho"/>
                        <a:cs typeface="Times New Roman" panose="02020603050405020304" pitchFamily="18" charset="0"/>
                      </a:endParaRPr>
                    </a:p>
                  </a:txBody>
                  <a:tcPr marL="39919" marR="39919" marT="0" marB="0"/>
                </a:tc>
                <a:tc>
                  <a:txBody>
                    <a:bodyPr/>
                    <a:lstStyle/>
                    <a:p>
                      <a:pPr marL="0" marR="0" algn="just">
                        <a:spcBef>
                          <a:spcPts val="0"/>
                        </a:spcBef>
                        <a:spcAft>
                          <a:spcPts val="0"/>
                        </a:spcAft>
                      </a:pPr>
                      <a:r>
                        <a:rPr lang="es-EC" sz="1200">
                          <a:effectLst/>
                        </a:rPr>
                        <a:t> </a:t>
                      </a:r>
                      <a:endParaRPr lang="en-US" sz="1200">
                        <a:effectLst/>
                        <a:latin typeface="Calibri" panose="020F0502020204030204" pitchFamily="34" charset="0"/>
                        <a:ea typeface="MS Mincho"/>
                        <a:cs typeface="Times New Roman" panose="02020603050405020304" pitchFamily="18" charset="0"/>
                      </a:endParaRPr>
                    </a:p>
                  </a:txBody>
                  <a:tcPr marL="39919" marR="39919" marT="0" marB="0"/>
                </a:tc>
                <a:extLst>
                  <a:ext uri="{0D108BD9-81ED-4DB2-BD59-A6C34878D82A}">
                    <a16:rowId xmlns:a16="http://schemas.microsoft.com/office/drawing/2014/main" val="1921161492"/>
                  </a:ext>
                </a:extLst>
              </a:tr>
              <a:tr h="290659">
                <a:tc>
                  <a:txBody>
                    <a:bodyPr/>
                    <a:lstStyle/>
                    <a:p>
                      <a:pPr marL="0" marR="0" algn="just">
                        <a:spcBef>
                          <a:spcPts val="0"/>
                        </a:spcBef>
                        <a:spcAft>
                          <a:spcPts val="0"/>
                        </a:spcAft>
                      </a:pPr>
                      <a:r>
                        <a:rPr lang="es-EC" sz="1200">
                          <a:effectLst/>
                        </a:rPr>
                        <a:t>TOTAL GASTOS</a:t>
                      </a:r>
                      <a:endParaRPr lang="en-US" sz="1200">
                        <a:effectLst/>
                        <a:latin typeface="Calibri" panose="020F0502020204030204" pitchFamily="34" charset="0"/>
                        <a:ea typeface="MS Mincho"/>
                        <a:cs typeface="Times New Roman" panose="02020603050405020304" pitchFamily="18" charset="0"/>
                      </a:endParaRPr>
                    </a:p>
                  </a:txBody>
                  <a:tcPr marL="39919" marR="39919" marT="0" marB="0"/>
                </a:tc>
                <a:tc>
                  <a:txBody>
                    <a:bodyPr/>
                    <a:lstStyle/>
                    <a:p>
                      <a:pPr marL="0" marR="0" algn="just">
                        <a:spcBef>
                          <a:spcPts val="0"/>
                        </a:spcBef>
                        <a:spcAft>
                          <a:spcPts val="0"/>
                        </a:spcAft>
                      </a:pPr>
                      <a:r>
                        <a:rPr lang="es-EC" sz="1200">
                          <a:effectLst/>
                        </a:rPr>
                        <a:t> </a:t>
                      </a:r>
                      <a:endParaRPr lang="en-US" sz="1200">
                        <a:effectLst/>
                        <a:latin typeface="Calibri" panose="020F0502020204030204" pitchFamily="34" charset="0"/>
                        <a:ea typeface="MS Mincho"/>
                        <a:cs typeface="Times New Roman" panose="02020603050405020304" pitchFamily="18" charset="0"/>
                      </a:endParaRPr>
                    </a:p>
                  </a:txBody>
                  <a:tcPr marL="39919" marR="39919" marT="0" marB="0"/>
                </a:tc>
                <a:tc gridSpan="2">
                  <a:txBody>
                    <a:bodyPr/>
                    <a:lstStyle/>
                    <a:p>
                      <a:pPr marL="0" marR="0" algn="just">
                        <a:spcBef>
                          <a:spcPts val="0"/>
                        </a:spcBef>
                        <a:spcAft>
                          <a:spcPts val="0"/>
                        </a:spcAft>
                      </a:pPr>
                      <a:r>
                        <a:rPr lang="es-EC" sz="1200">
                          <a:effectLst/>
                        </a:rPr>
                        <a:t> </a:t>
                      </a:r>
                      <a:endParaRPr lang="en-US" sz="1200">
                        <a:effectLst/>
                        <a:latin typeface="Calibri" panose="020F0502020204030204" pitchFamily="34" charset="0"/>
                        <a:ea typeface="MS Mincho"/>
                        <a:cs typeface="Times New Roman" panose="02020603050405020304" pitchFamily="18" charset="0"/>
                      </a:endParaRPr>
                    </a:p>
                  </a:txBody>
                  <a:tcPr marL="39919" marR="39919" marT="0" marB="0"/>
                </a:tc>
                <a:tc hMerge="1">
                  <a:txBody>
                    <a:bodyPr/>
                    <a:lstStyle/>
                    <a:p>
                      <a:endParaRPr lang="es-EC"/>
                    </a:p>
                  </a:txBody>
                  <a:tcPr/>
                </a:tc>
                <a:tc>
                  <a:txBody>
                    <a:bodyPr/>
                    <a:lstStyle/>
                    <a:p>
                      <a:pPr marL="0" marR="0" algn="just">
                        <a:spcBef>
                          <a:spcPts val="0"/>
                        </a:spcBef>
                        <a:spcAft>
                          <a:spcPts val="0"/>
                        </a:spcAft>
                      </a:pPr>
                      <a:r>
                        <a:rPr lang="es-EC" sz="1200">
                          <a:effectLst/>
                        </a:rPr>
                        <a:t> </a:t>
                      </a:r>
                      <a:endParaRPr lang="en-US" sz="1200">
                        <a:effectLst/>
                        <a:latin typeface="Calibri" panose="020F0502020204030204" pitchFamily="34" charset="0"/>
                        <a:ea typeface="MS Mincho"/>
                        <a:cs typeface="Times New Roman" panose="02020603050405020304" pitchFamily="18" charset="0"/>
                      </a:endParaRPr>
                    </a:p>
                  </a:txBody>
                  <a:tcPr marL="39919" marR="39919" marT="0" marB="0"/>
                </a:tc>
                <a:tc>
                  <a:txBody>
                    <a:bodyPr/>
                    <a:lstStyle/>
                    <a:p>
                      <a:pPr marL="0" marR="0" algn="just">
                        <a:spcBef>
                          <a:spcPts val="0"/>
                        </a:spcBef>
                        <a:spcAft>
                          <a:spcPts val="0"/>
                        </a:spcAft>
                      </a:pPr>
                      <a:r>
                        <a:rPr lang="es-EC" sz="1200">
                          <a:effectLst/>
                        </a:rPr>
                        <a:t> </a:t>
                      </a:r>
                      <a:endParaRPr lang="en-US" sz="1200">
                        <a:effectLst/>
                        <a:latin typeface="Calibri" panose="020F0502020204030204" pitchFamily="34" charset="0"/>
                        <a:ea typeface="MS Mincho"/>
                        <a:cs typeface="Times New Roman" panose="02020603050405020304" pitchFamily="18" charset="0"/>
                      </a:endParaRPr>
                    </a:p>
                  </a:txBody>
                  <a:tcPr marL="39919" marR="39919" marT="0" marB="0"/>
                </a:tc>
                <a:tc>
                  <a:txBody>
                    <a:bodyPr/>
                    <a:lstStyle/>
                    <a:p>
                      <a:pPr marL="0" marR="0" algn="just">
                        <a:spcBef>
                          <a:spcPts val="0"/>
                        </a:spcBef>
                        <a:spcAft>
                          <a:spcPts val="0"/>
                        </a:spcAft>
                      </a:pPr>
                      <a:r>
                        <a:rPr lang="es-EC" sz="1200" dirty="0">
                          <a:effectLst/>
                        </a:rPr>
                        <a:t> </a:t>
                      </a:r>
                      <a:endParaRPr lang="en-US" sz="1200" dirty="0">
                        <a:effectLst/>
                        <a:latin typeface="Calibri" panose="020F0502020204030204" pitchFamily="34" charset="0"/>
                        <a:ea typeface="MS Mincho"/>
                        <a:cs typeface="Times New Roman" panose="02020603050405020304" pitchFamily="18" charset="0"/>
                      </a:endParaRPr>
                    </a:p>
                  </a:txBody>
                  <a:tcPr marL="39919" marR="39919" marT="0" marB="0"/>
                </a:tc>
                <a:extLst>
                  <a:ext uri="{0D108BD9-81ED-4DB2-BD59-A6C34878D82A}">
                    <a16:rowId xmlns:a16="http://schemas.microsoft.com/office/drawing/2014/main" val="859916370"/>
                  </a:ext>
                </a:extLst>
              </a:tr>
            </a:tbl>
          </a:graphicData>
        </a:graphic>
      </p:graphicFrame>
    </p:spTree>
    <p:extLst>
      <p:ext uri="{BB962C8B-B14F-4D97-AF65-F5344CB8AC3E}">
        <p14:creationId xmlns:p14="http://schemas.microsoft.com/office/powerpoint/2010/main" val="1759845923"/>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C"/>
          </a:p>
        </p:txBody>
      </p:sp>
      <p:graphicFrame>
        <p:nvGraphicFramePr>
          <p:cNvPr id="4" name="Marcador de contenido 3"/>
          <p:cNvGraphicFramePr>
            <a:graphicFrameLocks noGrp="1"/>
          </p:cNvGraphicFramePr>
          <p:nvPr>
            <p:ph idx="1"/>
          </p:nvPr>
        </p:nvGraphicFramePr>
        <p:xfrm>
          <a:off x="2592924" y="624109"/>
          <a:ext cx="8911687" cy="320040"/>
        </p:xfrm>
        <a:graphic>
          <a:graphicData uri="http://schemas.openxmlformats.org/drawingml/2006/table">
            <a:tbl>
              <a:tblPr firstRow="1" firstCol="1" bandRow="1">
                <a:tableStyleId>{5C22544A-7EE6-4342-B048-85BDC9FD1C3A}</a:tableStyleId>
              </a:tblPr>
              <a:tblGrid>
                <a:gridCol w="8911687">
                  <a:extLst>
                    <a:ext uri="{9D8B030D-6E8A-4147-A177-3AD203B41FA5}">
                      <a16:colId xmlns:a16="http://schemas.microsoft.com/office/drawing/2014/main" val="913676215"/>
                    </a:ext>
                  </a:extLst>
                </a:gridCol>
              </a:tblGrid>
              <a:tr h="320040">
                <a:tc>
                  <a:txBody>
                    <a:bodyPr/>
                    <a:lstStyle/>
                    <a:p>
                      <a:pPr marL="0" marR="0" algn="just">
                        <a:spcBef>
                          <a:spcPts val="0"/>
                        </a:spcBef>
                        <a:spcAft>
                          <a:spcPts val="0"/>
                        </a:spcAft>
                      </a:pPr>
                      <a:r>
                        <a:rPr lang="es-EC" sz="1800" dirty="0">
                          <a:effectLst/>
                        </a:rPr>
                        <a:t>RESULTADO DEL PRESUPUESTO FAMILIAR MENSUAL</a:t>
                      </a:r>
                      <a:endParaRPr lang="en-US" sz="1800" dirty="0">
                        <a:effectLst/>
                        <a:latin typeface="Calibri" panose="020F0502020204030204" pitchFamily="34" charset="0"/>
                        <a:ea typeface="MS Mincho"/>
                        <a:cs typeface="Times New Roman" panose="02020603050405020304" pitchFamily="18" charset="0"/>
                      </a:endParaRPr>
                    </a:p>
                  </a:txBody>
                  <a:tcPr marL="68580" marR="68580" marT="0" marB="0"/>
                </a:tc>
                <a:extLst>
                  <a:ext uri="{0D108BD9-81ED-4DB2-BD59-A6C34878D82A}">
                    <a16:rowId xmlns:a16="http://schemas.microsoft.com/office/drawing/2014/main" val="2808734125"/>
                  </a:ext>
                </a:extLst>
              </a:tr>
            </a:tbl>
          </a:graphicData>
        </a:graphic>
      </p:graphicFrame>
      <p:graphicFrame>
        <p:nvGraphicFramePr>
          <p:cNvPr id="5" name="Tabla 4"/>
          <p:cNvGraphicFramePr>
            <a:graphicFrameLocks noGrp="1"/>
          </p:cNvGraphicFramePr>
          <p:nvPr/>
        </p:nvGraphicFramePr>
        <p:xfrm>
          <a:off x="2592924" y="944149"/>
          <a:ext cx="8911688" cy="3103562"/>
        </p:xfrm>
        <a:graphic>
          <a:graphicData uri="http://schemas.openxmlformats.org/drawingml/2006/table">
            <a:tbl>
              <a:tblPr firstRow="1" firstCol="1" bandRow="1">
                <a:tableStyleId>{5C22544A-7EE6-4342-B048-85BDC9FD1C3A}</a:tableStyleId>
              </a:tblPr>
              <a:tblGrid>
                <a:gridCol w="4455844">
                  <a:extLst>
                    <a:ext uri="{9D8B030D-6E8A-4147-A177-3AD203B41FA5}">
                      <a16:colId xmlns:a16="http://schemas.microsoft.com/office/drawing/2014/main" val="3323959309"/>
                    </a:ext>
                  </a:extLst>
                </a:gridCol>
                <a:gridCol w="4455844">
                  <a:extLst>
                    <a:ext uri="{9D8B030D-6E8A-4147-A177-3AD203B41FA5}">
                      <a16:colId xmlns:a16="http://schemas.microsoft.com/office/drawing/2014/main" val="1867204887"/>
                    </a:ext>
                  </a:extLst>
                </a:gridCol>
              </a:tblGrid>
              <a:tr h="633402">
                <a:tc>
                  <a:txBody>
                    <a:bodyPr/>
                    <a:lstStyle/>
                    <a:p>
                      <a:pPr marL="0" marR="0" algn="just">
                        <a:spcBef>
                          <a:spcPts val="0"/>
                        </a:spcBef>
                        <a:spcAft>
                          <a:spcPts val="0"/>
                        </a:spcAft>
                      </a:pPr>
                      <a:r>
                        <a:rPr lang="es-EC" sz="1600" dirty="0">
                          <a:effectLst/>
                        </a:rPr>
                        <a:t>CATEGORIAS</a:t>
                      </a:r>
                      <a:endParaRPr lang="en-US" sz="1600" dirty="0">
                        <a:effectLst/>
                        <a:latin typeface="Calibri" panose="020F0502020204030204" pitchFamily="34" charset="0"/>
                        <a:ea typeface="MS Mincho"/>
                        <a:cs typeface="Times New Roman" panose="02020603050405020304" pitchFamily="18" charset="0"/>
                      </a:endParaRPr>
                    </a:p>
                  </a:txBody>
                  <a:tcPr marL="68580" marR="68580" marT="0" marB="0"/>
                </a:tc>
                <a:tc>
                  <a:txBody>
                    <a:bodyPr/>
                    <a:lstStyle/>
                    <a:p>
                      <a:pPr marL="0" marR="0" algn="just">
                        <a:spcBef>
                          <a:spcPts val="0"/>
                        </a:spcBef>
                        <a:spcAft>
                          <a:spcPts val="0"/>
                        </a:spcAft>
                      </a:pPr>
                      <a:r>
                        <a:rPr lang="es-EC" sz="1600">
                          <a:effectLst/>
                        </a:rPr>
                        <a:t>TOTAL MES</a:t>
                      </a:r>
                      <a:endParaRPr lang="en-US" sz="1600">
                        <a:effectLst/>
                        <a:latin typeface="Calibri" panose="020F0502020204030204" pitchFamily="34" charset="0"/>
                        <a:ea typeface="MS Mincho"/>
                        <a:cs typeface="Times New Roman" panose="02020603050405020304" pitchFamily="18" charset="0"/>
                      </a:endParaRPr>
                    </a:p>
                  </a:txBody>
                  <a:tcPr marL="68580" marR="68580" marT="0" marB="0"/>
                </a:tc>
                <a:extLst>
                  <a:ext uri="{0D108BD9-81ED-4DB2-BD59-A6C34878D82A}">
                    <a16:rowId xmlns:a16="http://schemas.microsoft.com/office/drawing/2014/main" val="3585849963"/>
                  </a:ext>
                </a:extLst>
              </a:tr>
              <a:tr h="583702">
                <a:tc>
                  <a:txBody>
                    <a:bodyPr/>
                    <a:lstStyle/>
                    <a:p>
                      <a:pPr marL="0" marR="0" algn="just">
                        <a:spcBef>
                          <a:spcPts val="0"/>
                        </a:spcBef>
                        <a:spcAft>
                          <a:spcPts val="0"/>
                        </a:spcAft>
                      </a:pPr>
                      <a:r>
                        <a:rPr lang="es-EC" sz="1600">
                          <a:effectLst/>
                        </a:rPr>
                        <a:t>TOTAL GASTOS</a:t>
                      </a:r>
                      <a:endParaRPr lang="en-US" sz="1600">
                        <a:effectLst/>
                        <a:latin typeface="Calibri" panose="020F0502020204030204" pitchFamily="34" charset="0"/>
                        <a:ea typeface="MS Mincho"/>
                        <a:cs typeface="Times New Roman" panose="02020603050405020304" pitchFamily="18" charset="0"/>
                      </a:endParaRPr>
                    </a:p>
                  </a:txBody>
                  <a:tcPr marL="68580" marR="68580" marT="0" marB="0"/>
                </a:tc>
                <a:tc>
                  <a:txBody>
                    <a:bodyPr/>
                    <a:lstStyle/>
                    <a:p>
                      <a:pPr marL="0" marR="0" algn="just">
                        <a:spcBef>
                          <a:spcPts val="0"/>
                        </a:spcBef>
                        <a:spcAft>
                          <a:spcPts val="0"/>
                        </a:spcAft>
                      </a:pPr>
                      <a:r>
                        <a:rPr lang="es-EC" sz="1600">
                          <a:effectLst/>
                        </a:rPr>
                        <a:t> </a:t>
                      </a:r>
                      <a:endParaRPr lang="en-US" sz="1600">
                        <a:effectLst/>
                        <a:latin typeface="Calibri" panose="020F0502020204030204" pitchFamily="34" charset="0"/>
                        <a:ea typeface="MS Mincho"/>
                        <a:cs typeface="Times New Roman" panose="02020603050405020304" pitchFamily="18" charset="0"/>
                      </a:endParaRPr>
                    </a:p>
                  </a:txBody>
                  <a:tcPr marL="68580" marR="68580" marT="0" marB="0"/>
                </a:tc>
                <a:extLst>
                  <a:ext uri="{0D108BD9-81ED-4DB2-BD59-A6C34878D82A}">
                    <a16:rowId xmlns:a16="http://schemas.microsoft.com/office/drawing/2014/main" val="2163232946"/>
                  </a:ext>
                </a:extLst>
              </a:tr>
              <a:tr h="564669">
                <a:tc>
                  <a:txBody>
                    <a:bodyPr/>
                    <a:lstStyle/>
                    <a:p>
                      <a:pPr marL="0" marR="0" algn="just">
                        <a:spcBef>
                          <a:spcPts val="0"/>
                        </a:spcBef>
                        <a:spcAft>
                          <a:spcPts val="0"/>
                        </a:spcAft>
                      </a:pPr>
                      <a:r>
                        <a:rPr lang="es-EC" sz="1600">
                          <a:effectLst/>
                        </a:rPr>
                        <a:t>TOTAL INGRESOS</a:t>
                      </a:r>
                      <a:endParaRPr lang="en-US" sz="1600">
                        <a:effectLst/>
                        <a:latin typeface="Calibri" panose="020F0502020204030204" pitchFamily="34" charset="0"/>
                        <a:ea typeface="MS Mincho"/>
                        <a:cs typeface="Times New Roman" panose="02020603050405020304" pitchFamily="18" charset="0"/>
                      </a:endParaRPr>
                    </a:p>
                  </a:txBody>
                  <a:tcPr marL="68580" marR="68580" marT="0" marB="0"/>
                </a:tc>
                <a:tc>
                  <a:txBody>
                    <a:bodyPr/>
                    <a:lstStyle/>
                    <a:p>
                      <a:pPr marL="0" marR="0" algn="just">
                        <a:spcBef>
                          <a:spcPts val="0"/>
                        </a:spcBef>
                        <a:spcAft>
                          <a:spcPts val="0"/>
                        </a:spcAft>
                      </a:pPr>
                      <a:r>
                        <a:rPr lang="es-EC" sz="1600">
                          <a:effectLst/>
                        </a:rPr>
                        <a:t> </a:t>
                      </a:r>
                      <a:endParaRPr lang="en-US" sz="1600">
                        <a:effectLst/>
                        <a:latin typeface="Calibri" panose="020F0502020204030204" pitchFamily="34" charset="0"/>
                        <a:ea typeface="MS Mincho"/>
                        <a:cs typeface="Times New Roman" panose="02020603050405020304" pitchFamily="18" charset="0"/>
                      </a:endParaRPr>
                    </a:p>
                  </a:txBody>
                  <a:tcPr marL="68580" marR="68580" marT="0" marB="0"/>
                </a:tc>
                <a:extLst>
                  <a:ext uri="{0D108BD9-81ED-4DB2-BD59-A6C34878D82A}">
                    <a16:rowId xmlns:a16="http://schemas.microsoft.com/office/drawing/2014/main" val="2761794180"/>
                  </a:ext>
                </a:extLst>
              </a:tr>
              <a:tr h="738087">
                <a:tc>
                  <a:txBody>
                    <a:bodyPr/>
                    <a:lstStyle/>
                    <a:p>
                      <a:pPr marL="0" marR="0" algn="just">
                        <a:spcBef>
                          <a:spcPts val="0"/>
                        </a:spcBef>
                        <a:spcAft>
                          <a:spcPts val="0"/>
                        </a:spcAft>
                      </a:pPr>
                      <a:r>
                        <a:rPr lang="es-EC" sz="1600">
                          <a:effectLst/>
                        </a:rPr>
                        <a:t>EXCEDENTE</a:t>
                      </a:r>
                      <a:endParaRPr lang="en-US" sz="1600">
                        <a:effectLst/>
                        <a:latin typeface="Calibri" panose="020F0502020204030204" pitchFamily="34" charset="0"/>
                        <a:ea typeface="MS Mincho"/>
                        <a:cs typeface="Times New Roman" panose="02020603050405020304" pitchFamily="18" charset="0"/>
                      </a:endParaRPr>
                    </a:p>
                  </a:txBody>
                  <a:tcPr marL="68580" marR="68580" marT="0" marB="0"/>
                </a:tc>
                <a:tc>
                  <a:txBody>
                    <a:bodyPr/>
                    <a:lstStyle/>
                    <a:p>
                      <a:pPr marL="0" marR="0" algn="just">
                        <a:spcBef>
                          <a:spcPts val="0"/>
                        </a:spcBef>
                        <a:spcAft>
                          <a:spcPts val="0"/>
                        </a:spcAft>
                      </a:pPr>
                      <a:r>
                        <a:rPr lang="es-EC" sz="1600">
                          <a:effectLst/>
                        </a:rPr>
                        <a:t> </a:t>
                      </a:r>
                      <a:endParaRPr lang="en-US" sz="1600">
                        <a:effectLst/>
                        <a:latin typeface="Calibri" panose="020F0502020204030204" pitchFamily="34" charset="0"/>
                        <a:ea typeface="MS Mincho"/>
                        <a:cs typeface="Times New Roman" panose="02020603050405020304" pitchFamily="18" charset="0"/>
                      </a:endParaRPr>
                    </a:p>
                  </a:txBody>
                  <a:tcPr marL="68580" marR="68580" marT="0" marB="0"/>
                </a:tc>
                <a:extLst>
                  <a:ext uri="{0D108BD9-81ED-4DB2-BD59-A6C34878D82A}">
                    <a16:rowId xmlns:a16="http://schemas.microsoft.com/office/drawing/2014/main" val="448362352"/>
                  </a:ext>
                </a:extLst>
              </a:tr>
              <a:tr h="583702">
                <a:tc>
                  <a:txBody>
                    <a:bodyPr/>
                    <a:lstStyle/>
                    <a:p>
                      <a:pPr marL="0" marR="0" algn="just">
                        <a:spcBef>
                          <a:spcPts val="0"/>
                        </a:spcBef>
                        <a:spcAft>
                          <a:spcPts val="0"/>
                        </a:spcAft>
                      </a:pPr>
                      <a:r>
                        <a:rPr lang="es-EC" sz="1600" dirty="0">
                          <a:effectLst/>
                        </a:rPr>
                        <a:t>FALTANTE</a:t>
                      </a:r>
                      <a:endParaRPr lang="en-US" sz="1600" dirty="0">
                        <a:effectLst/>
                        <a:latin typeface="Calibri" panose="020F0502020204030204" pitchFamily="34" charset="0"/>
                        <a:ea typeface="MS Mincho"/>
                        <a:cs typeface="Times New Roman" panose="02020603050405020304" pitchFamily="18" charset="0"/>
                      </a:endParaRPr>
                    </a:p>
                  </a:txBody>
                  <a:tcPr marL="68580" marR="68580" marT="0" marB="0"/>
                </a:tc>
                <a:tc>
                  <a:txBody>
                    <a:bodyPr/>
                    <a:lstStyle/>
                    <a:p>
                      <a:pPr marL="0" marR="0" algn="just">
                        <a:spcBef>
                          <a:spcPts val="0"/>
                        </a:spcBef>
                        <a:spcAft>
                          <a:spcPts val="0"/>
                        </a:spcAft>
                      </a:pPr>
                      <a:r>
                        <a:rPr lang="es-EC" sz="1600" dirty="0">
                          <a:effectLst/>
                        </a:rPr>
                        <a:t> </a:t>
                      </a:r>
                      <a:endParaRPr lang="en-US" sz="1600" dirty="0">
                        <a:effectLst/>
                        <a:latin typeface="Calibri" panose="020F0502020204030204" pitchFamily="34" charset="0"/>
                        <a:ea typeface="MS Mincho"/>
                        <a:cs typeface="Times New Roman" panose="02020603050405020304" pitchFamily="18" charset="0"/>
                      </a:endParaRPr>
                    </a:p>
                  </a:txBody>
                  <a:tcPr marL="68580" marR="68580" marT="0" marB="0"/>
                </a:tc>
                <a:extLst>
                  <a:ext uri="{0D108BD9-81ED-4DB2-BD59-A6C34878D82A}">
                    <a16:rowId xmlns:a16="http://schemas.microsoft.com/office/drawing/2014/main" val="732762235"/>
                  </a:ext>
                </a:extLst>
              </a:tr>
            </a:tbl>
          </a:graphicData>
        </a:graphic>
      </p:graphicFrame>
      <p:pic>
        <p:nvPicPr>
          <p:cNvPr id="8" name="Imagen 7"/>
          <p:cNvPicPr>
            <a:picLocks noChangeAspect="1"/>
          </p:cNvPicPr>
          <p:nvPr/>
        </p:nvPicPr>
        <p:blipFill>
          <a:blip r:embed="rId2"/>
          <a:stretch>
            <a:fillRect/>
          </a:stretch>
        </p:blipFill>
        <p:spPr>
          <a:xfrm>
            <a:off x="5977204" y="4047711"/>
            <a:ext cx="2143125" cy="2143125"/>
          </a:xfrm>
          <a:prstGeom prst="rect">
            <a:avLst/>
          </a:prstGeom>
        </p:spPr>
      </p:pic>
    </p:spTree>
    <p:extLst>
      <p:ext uri="{BB962C8B-B14F-4D97-AF65-F5344CB8AC3E}">
        <p14:creationId xmlns:p14="http://schemas.microsoft.com/office/powerpoint/2010/main" val="381452032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pPr algn="ctr"/>
            <a:r>
              <a:rPr lang="es-EC" sz="4400" b="1" i="1" u="sng" dirty="0">
                <a:latin typeface="Book Antiqua" panose="02040602050305030304" pitchFamily="18" charset="0"/>
              </a:rPr>
              <a:t>Conceptos básicos.</a:t>
            </a:r>
          </a:p>
        </p:txBody>
      </p:sp>
      <p:sp>
        <p:nvSpPr>
          <p:cNvPr id="3" name="Marcador de contenido 2"/>
          <p:cNvSpPr>
            <a:spLocks noGrp="1"/>
          </p:cNvSpPr>
          <p:nvPr>
            <p:ph sz="half" idx="1"/>
          </p:nvPr>
        </p:nvSpPr>
        <p:spPr>
          <a:xfrm>
            <a:off x="2589212" y="1905000"/>
            <a:ext cx="4313864" cy="4281488"/>
          </a:xfrm>
        </p:spPr>
        <p:txBody>
          <a:bodyPr>
            <a:normAutofit fontScale="92500" lnSpcReduction="20000"/>
          </a:bodyPr>
          <a:lstStyle/>
          <a:p>
            <a:r>
              <a:rPr lang="es-EC" sz="2000" dirty="0">
                <a:latin typeface="Book Antiqua" panose="02040602050305030304" pitchFamily="18" charset="0"/>
              </a:rPr>
              <a:t>1.- Institución Financiera.</a:t>
            </a:r>
          </a:p>
          <a:p>
            <a:r>
              <a:rPr lang="es-EC" sz="2000" dirty="0">
                <a:latin typeface="Book Antiqua" panose="02040602050305030304" pitchFamily="18" charset="0"/>
              </a:rPr>
              <a:t>2.- Inclusión Financiera.</a:t>
            </a:r>
          </a:p>
          <a:p>
            <a:pPr lvl="1"/>
            <a:r>
              <a:rPr lang="es-EC" sz="2000" dirty="0">
                <a:latin typeface="Book Antiqua" panose="02040602050305030304" pitchFamily="18" charset="0"/>
              </a:rPr>
              <a:t>A.- Importancia.</a:t>
            </a:r>
          </a:p>
          <a:p>
            <a:pPr lvl="1"/>
            <a:r>
              <a:rPr lang="es-EC" sz="2000" dirty="0">
                <a:latin typeface="Book Antiqua" panose="02040602050305030304" pitchFamily="18" charset="0"/>
              </a:rPr>
              <a:t>B.- beneficios.</a:t>
            </a:r>
          </a:p>
          <a:p>
            <a:r>
              <a:rPr lang="es-EC" sz="2000" dirty="0">
                <a:latin typeface="Book Antiqua" panose="02040602050305030304" pitchFamily="18" charset="0"/>
              </a:rPr>
              <a:t>3.- Educación Financiera.</a:t>
            </a:r>
          </a:p>
          <a:p>
            <a:pPr lvl="1"/>
            <a:r>
              <a:rPr lang="es-EC" sz="2000" dirty="0">
                <a:latin typeface="Book Antiqua" panose="02040602050305030304" pitchFamily="18" charset="0"/>
              </a:rPr>
              <a:t>A. Educación financiera practica.</a:t>
            </a:r>
          </a:p>
          <a:p>
            <a:pPr lvl="1"/>
            <a:r>
              <a:rPr lang="es-EC" sz="2000" dirty="0">
                <a:latin typeface="Book Antiqua" panose="02040602050305030304" pitchFamily="18" charset="0"/>
              </a:rPr>
              <a:t>B. Beneficios.</a:t>
            </a:r>
          </a:p>
          <a:p>
            <a:r>
              <a:rPr lang="es-EC" sz="2000" dirty="0">
                <a:latin typeface="Book Antiqua" panose="02040602050305030304" pitchFamily="18" charset="0"/>
              </a:rPr>
              <a:t>4.- Planificación financiera.</a:t>
            </a:r>
          </a:p>
          <a:p>
            <a:pPr lvl="1"/>
            <a:r>
              <a:rPr lang="es-EC" sz="2000" dirty="0">
                <a:latin typeface="Book Antiqua" panose="02040602050305030304" pitchFamily="18" charset="0"/>
              </a:rPr>
              <a:t>A. Importancia.</a:t>
            </a:r>
          </a:p>
          <a:p>
            <a:pPr lvl="1"/>
            <a:r>
              <a:rPr lang="es-EC" sz="2000" dirty="0">
                <a:latin typeface="Book Antiqua" panose="02040602050305030304" pitchFamily="18" charset="0"/>
              </a:rPr>
              <a:t>B. Proceso.</a:t>
            </a:r>
          </a:p>
          <a:p>
            <a:pPr lvl="1"/>
            <a:r>
              <a:rPr lang="es-EC" sz="2000" dirty="0">
                <a:latin typeface="Book Antiqua" panose="02040602050305030304" pitchFamily="18" charset="0"/>
              </a:rPr>
              <a:t>C. proceso aplicativo.</a:t>
            </a:r>
          </a:p>
          <a:p>
            <a:pPr lvl="1"/>
            <a:endParaRPr lang="es-EC" dirty="0"/>
          </a:p>
          <a:p>
            <a:endParaRPr lang="es-EC" dirty="0"/>
          </a:p>
        </p:txBody>
      </p:sp>
      <p:sp>
        <p:nvSpPr>
          <p:cNvPr id="4" name="Marcador de contenido 3"/>
          <p:cNvSpPr>
            <a:spLocks noGrp="1"/>
          </p:cNvSpPr>
          <p:nvPr>
            <p:ph sz="half" idx="2"/>
          </p:nvPr>
        </p:nvSpPr>
        <p:spPr>
          <a:xfrm>
            <a:off x="7190747" y="1905000"/>
            <a:ext cx="4313864" cy="3998844"/>
          </a:xfrm>
        </p:spPr>
        <p:txBody>
          <a:bodyPr>
            <a:normAutofit fontScale="92500" lnSpcReduction="20000"/>
          </a:bodyPr>
          <a:lstStyle/>
          <a:p>
            <a:r>
              <a:rPr lang="es-EC" sz="2200" dirty="0">
                <a:latin typeface="Book Antiqua" panose="02040602050305030304" pitchFamily="18" charset="0"/>
              </a:rPr>
              <a:t>5.- Programa de educación financiera.</a:t>
            </a:r>
          </a:p>
          <a:p>
            <a:r>
              <a:rPr lang="es-EC" sz="2200" dirty="0">
                <a:latin typeface="Book Antiqua" panose="02040602050305030304" pitchFamily="18" charset="0"/>
              </a:rPr>
              <a:t>6.- Formador de educación financiera:</a:t>
            </a:r>
          </a:p>
          <a:p>
            <a:r>
              <a:rPr lang="es-EC" sz="2200" dirty="0">
                <a:latin typeface="Book Antiqua" panose="02040602050305030304" pitchFamily="18" charset="0"/>
              </a:rPr>
              <a:t>7.- Grupo objetivo. </a:t>
            </a:r>
          </a:p>
          <a:p>
            <a:r>
              <a:rPr lang="es-EC" sz="2200" dirty="0">
                <a:latin typeface="Book Antiqua" panose="02040602050305030304" pitchFamily="18" charset="0"/>
              </a:rPr>
              <a:t>8.- Medición de impacto:</a:t>
            </a:r>
          </a:p>
          <a:p>
            <a:pPr marL="0" indent="0">
              <a:buNone/>
            </a:pPr>
            <a:endParaRPr lang="es-EC" dirty="0"/>
          </a:p>
        </p:txBody>
      </p:sp>
    </p:spTree>
    <p:extLst>
      <p:ext uri="{BB962C8B-B14F-4D97-AF65-F5344CB8AC3E}">
        <p14:creationId xmlns:p14="http://schemas.microsoft.com/office/powerpoint/2010/main" val="4123683942"/>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C" b="1" dirty="0"/>
              <a:t>REGISTRO DE INGRESOS Y GASTOS.</a:t>
            </a:r>
            <a:br>
              <a:rPr lang="en-US" dirty="0"/>
            </a:br>
            <a:endParaRPr lang="es-EC" dirty="0"/>
          </a:p>
        </p:txBody>
      </p:sp>
      <p:sp>
        <p:nvSpPr>
          <p:cNvPr id="3" name="Marcador de contenido 2"/>
          <p:cNvSpPr>
            <a:spLocks noGrp="1"/>
          </p:cNvSpPr>
          <p:nvPr>
            <p:ph idx="1"/>
          </p:nvPr>
        </p:nvSpPr>
        <p:spPr>
          <a:xfrm>
            <a:off x="2589212" y="1657350"/>
            <a:ext cx="8915400" cy="3777622"/>
          </a:xfrm>
        </p:spPr>
        <p:txBody>
          <a:bodyPr/>
          <a:lstStyle/>
          <a:p>
            <a:r>
              <a:rPr lang="es-EC" dirty="0"/>
              <a:t>Otro procedimiento para elaborar un presupuesto familiar, es por medio de llegar un registro de ingresos y gastos diarios si tiene un negocio.</a:t>
            </a:r>
            <a:endParaRPr lang="en-US" dirty="0"/>
          </a:p>
          <a:p>
            <a:endParaRPr lang="es-EC" dirty="0"/>
          </a:p>
        </p:txBody>
      </p:sp>
      <p:graphicFrame>
        <p:nvGraphicFramePr>
          <p:cNvPr id="4" name="Tabla 3"/>
          <p:cNvGraphicFramePr>
            <a:graphicFrameLocks noGrp="1"/>
          </p:cNvGraphicFramePr>
          <p:nvPr/>
        </p:nvGraphicFramePr>
        <p:xfrm>
          <a:off x="2589212" y="2562231"/>
          <a:ext cx="8915400" cy="3474720"/>
        </p:xfrm>
        <a:graphic>
          <a:graphicData uri="http://schemas.openxmlformats.org/drawingml/2006/table">
            <a:tbl>
              <a:tblPr firstRow="1" firstCol="1" bandRow="1">
                <a:tableStyleId>{5C22544A-7EE6-4342-B048-85BDC9FD1C3A}</a:tableStyleId>
              </a:tblPr>
              <a:tblGrid>
                <a:gridCol w="1229952">
                  <a:extLst>
                    <a:ext uri="{9D8B030D-6E8A-4147-A177-3AD203B41FA5}">
                      <a16:colId xmlns:a16="http://schemas.microsoft.com/office/drawing/2014/main" val="3565265355"/>
                    </a:ext>
                  </a:extLst>
                </a:gridCol>
                <a:gridCol w="1980292">
                  <a:extLst>
                    <a:ext uri="{9D8B030D-6E8A-4147-A177-3AD203B41FA5}">
                      <a16:colId xmlns:a16="http://schemas.microsoft.com/office/drawing/2014/main" val="3466728117"/>
                    </a:ext>
                  </a:extLst>
                </a:gridCol>
                <a:gridCol w="1247456">
                  <a:extLst>
                    <a:ext uri="{9D8B030D-6E8A-4147-A177-3AD203B41FA5}">
                      <a16:colId xmlns:a16="http://schemas.microsoft.com/office/drawing/2014/main" val="2127948770"/>
                    </a:ext>
                  </a:extLst>
                </a:gridCol>
                <a:gridCol w="1229952">
                  <a:extLst>
                    <a:ext uri="{9D8B030D-6E8A-4147-A177-3AD203B41FA5}">
                      <a16:colId xmlns:a16="http://schemas.microsoft.com/office/drawing/2014/main" val="3096948286"/>
                    </a:ext>
                  </a:extLst>
                </a:gridCol>
                <a:gridCol w="1980292">
                  <a:extLst>
                    <a:ext uri="{9D8B030D-6E8A-4147-A177-3AD203B41FA5}">
                      <a16:colId xmlns:a16="http://schemas.microsoft.com/office/drawing/2014/main" val="3540882052"/>
                    </a:ext>
                  </a:extLst>
                </a:gridCol>
                <a:gridCol w="1247456">
                  <a:extLst>
                    <a:ext uri="{9D8B030D-6E8A-4147-A177-3AD203B41FA5}">
                      <a16:colId xmlns:a16="http://schemas.microsoft.com/office/drawing/2014/main" val="3144581936"/>
                    </a:ext>
                  </a:extLst>
                </a:gridCol>
              </a:tblGrid>
              <a:tr h="159097">
                <a:tc gridSpan="6">
                  <a:txBody>
                    <a:bodyPr/>
                    <a:lstStyle/>
                    <a:p>
                      <a:pPr marL="0" marR="0" algn="just">
                        <a:spcBef>
                          <a:spcPts val="0"/>
                        </a:spcBef>
                        <a:spcAft>
                          <a:spcPts val="0"/>
                        </a:spcAft>
                      </a:pPr>
                      <a:r>
                        <a:rPr lang="es-ES" sz="1200" dirty="0">
                          <a:effectLst/>
                        </a:rPr>
                        <a:t>REGISTRO DE INGRESOS Y GASTOS</a:t>
                      </a:r>
                      <a:endParaRPr lang="en-US" sz="1200" dirty="0">
                        <a:effectLst/>
                        <a:latin typeface="Calibri" panose="020F0502020204030204" pitchFamily="34" charset="0"/>
                        <a:ea typeface="MS Mincho"/>
                        <a:cs typeface="Times New Roman" panose="02020603050405020304" pitchFamily="18" charset="0"/>
                      </a:endParaRPr>
                    </a:p>
                  </a:txBody>
                  <a:tcPr marL="29204" marR="29204" marT="0" marB="0" anchor="b"/>
                </a:tc>
                <a:tc hMerge="1">
                  <a:txBody>
                    <a:bodyPr/>
                    <a:lstStyle/>
                    <a:p>
                      <a:endParaRPr lang="es-EC"/>
                    </a:p>
                  </a:txBody>
                  <a:tcPr/>
                </a:tc>
                <a:tc hMerge="1">
                  <a:txBody>
                    <a:bodyPr/>
                    <a:lstStyle/>
                    <a:p>
                      <a:endParaRPr lang="es-EC"/>
                    </a:p>
                  </a:txBody>
                  <a:tcPr/>
                </a:tc>
                <a:tc hMerge="1">
                  <a:txBody>
                    <a:bodyPr/>
                    <a:lstStyle/>
                    <a:p>
                      <a:endParaRPr lang="es-EC"/>
                    </a:p>
                  </a:txBody>
                  <a:tcPr/>
                </a:tc>
                <a:tc hMerge="1">
                  <a:txBody>
                    <a:bodyPr/>
                    <a:lstStyle/>
                    <a:p>
                      <a:endParaRPr lang="es-EC"/>
                    </a:p>
                  </a:txBody>
                  <a:tcPr/>
                </a:tc>
                <a:tc hMerge="1">
                  <a:txBody>
                    <a:bodyPr/>
                    <a:lstStyle/>
                    <a:p>
                      <a:endParaRPr lang="es-EC"/>
                    </a:p>
                  </a:txBody>
                  <a:tcPr/>
                </a:tc>
                <a:extLst>
                  <a:ext uri="{0D108BD9-81ED-4DB2-BD59-A6C34878D82A}">
                    <a16:rowId xmlns:a16="http://schemas.microsoft.com/office/drawing/2014/main" val="3031440629"/>
                  </a:ext>
                </a:extLst>
              </a:tr>
              <a:tr h="167052">
                <a:tc gridSpan="3">
                  <a:txBody>
                    <a:bodyPr/>
                    <a:lstStyle/>
                    <a:p>
                      <a:pPr marL="0" marR="0" algn="just">
                        <a:spcBef>
                          <a:spcPts val="0"/>
                        </a:spcBef>
                        <a:spcAft>
                          <a:spcPts val="0"/>
                        </a:spcAft>
                      </a:pPr>
                      <a:r>
                        <a:rPr lang="es-ES" sz="1200">
                          <a:effectLst/>
                        </a:rPr>
                        <a:t>INGRESOS</a:t>
                      </a:r>
                      <a:endParaRPr lang="en-US" sz="1200">
                        <a:effectLst/>
                        <a:latin typeface="Calibri" panose="020F0502020204030204" pitchFamily="34" charset="0"/>
                        <a:ea typeface="MS Mincho"/>
                        <a:cs typeface="Times New Roman" panose="02020603050405020304" pitchFamily="18" charset="0"/>
                      </a:endParaRPr>
                    </a:p>
                  </a:txBody>
                  <a:tcPr marL="29204" marR="29204" marT="0" marB="0" anchor="b"/>
                </a:tc>
                <a:tc hMerge="1">
                  <a:txBody>
                    <a:bodyPr/>
                    <a:lstStyle/>
                    <a:p>
                      <a:endParaRPr lang="es-EC"/>
                    </a:p>
                  </a:txBody>
                  <a:tcPr/>
                </a:tc>
                <a:tc hMerge="1">
                  <a:txBody>
                    <a:bodyPr/>
                    <a:lstStyle/>
                    <a:p>
                      <a:endParaRPr lang="es-EC"/>
                    </a:p>
                  </a:txBody>
                  <a:tcPr/>
                </a:tc>
                <a:tc gridSpan="3">
                  <a:txBody>
                    <a:bodyPr/>
                    <a:lstStyle/>
                    <a:p>
                      <a:pPr marL="0" marR="0" algn="just">
                        <a:spcBef>
                          <a:spcPts val="0"/>
                        </a:spcBef>
                        <a:spcAft>
                          <a:spcPts val="0"/>
                        </a:spcAft>
                      </a:pPr>
                      <a:r>
                        <a:rPr lang="es-ES" sz="1200">
                          <a:effectLst/>
                        </a:rPr>
                        <a:t>GASTOS</a:t>
                      </a:r>
                      <a:endParaRPr lang="en-US" sz="1200">
                        <a:effectLst/>
                        <a:latin typeface="Calibri" panose="020F0502020204030204" pitchFamily="34" charset="0"/>
                        <a:ea typeface="MS Mincho"/>
                        <a:cs typeface="Times New Roman" panose="02020603050405020304" pitchFamily="18" charset="0"/>
                      </a:endParaRPr>
                    </a:p>
                  </a:txBody>
                  <a:tcPr marL="29204" marR="29204" marT="0" marB="0" anchor="b"/>
                </a:tc>
                <a:tc hMerge="1">
                  <a:txBody>
                    <a:bodyPr/>
                    <a:lstStyle/>
                    <a:p>
                      <a:endParaRPr lang="es-EC"/>
                    </a:p>
                  </a:txBody>
                  <a:tcPr/>
                </a:tc>
                <a:tc hMerge="1">
                  <a:txBody>
                    <a:bodyPr/>
                    <a:lstStyle/>
                    <a:p>
                      <a:endParaRPr lang="es-EC"/>
                    </a:p>
                  </a:txBody>
                  <a:tcPr/>
                </a:tc>
                <a:extLst>
                  <a:ext uri="{0D108BD9-81ED-4DB2-BD59-A6C34878D82A}">
                    <a16:rowId xmlns:a16="http://schemas.microsoft.com/office/drawing/2014/main" val="462035062"/>
                  </a:ext>
                </a:extLst>
              </a:tr>
              <a:tr h="159097">
                <a:tc>
                  <a:txBody>
                    <a:bodyPr/>
                    <a:lstStyle/>
                    <a:p>
                      <a:pPr marL="0" marR="0" algn="just">
                        <a:spcBef>
                          <a:spcPts val="0"/>
                        </a:spcBef>
                        <a:spcAft>
                          <a:spcPts val="0"/>
                        </a:spcAft>
                      </a:pPr>
                      <a:r>
                        <a:rPr lang="es-ES" sz="1200">
                          <a:effectLst/>
                        </a:rPr>
                        <a:t>FECHA</a:t>
                      </a:r>
                      <a:endParaRPr lang="en-US" sz="1200">
                        <a:effectLst/>
                        <a:latin typeface="Calibri" panose="020F0502020204030204" pitchFamily="34" charset="0"/>
                        <a:ea typeface="MS Mincho"/>
                        <a:cs typeface="Times New Roman" panose="02020603050405020304" pitchFamily="18" charset="0"/>
                      </a:endParaRPr>
                    </a:p>
                  </a:txBody>
                  <a:tcPr marL="29204" marR="29204" marT="0" marB="0" anchor="b"/>
                </a:tc>
                <a:tc>
                  <a:txBody>
                    <a:bodyPr/>
                    <a:lstStyle/>
                    <a:p>
                      <a:pPr marL="0" marR="0" algn="just">
                        <a:spcBef>
                          <a:spcPts val="0"/>
                        </a:spcBef>
                        <a:spcAft>
                          <a:spcPts val="0"/>
                        </a:spcAft>
                      </a:pPr>
                      <a:r>
                        <a:rPr lang="es-ES" sz="1200">
                          <a:effectLst/>
                        </a:rPr>
                        <a:t>CONCEPTO</a:t>
                      </a:r>
                      <a:endParaRPr lang="en-US" sz="1200">
                        <a:effectLst/>
                        <a:latin typeface="Calibri" panose="020F0502020204030204" pitchFamily="34" charset="0"/>
                        <a:ea typeface="MS Mincho"/>
                        <a:cs typeface="Times New Roman" panose="02020603050405020304" pitchFamily="18" charset="0"/>
                      </a:endParaRPr>
                    </a:p>
                  </a:txBody>
                  <a:tcPr marL="29204" marR="29204" marT="0" marB="0" anchor="b"/>
                </a:tc>
                <a:tc>
                  <a:txBody>
                    <a:bodyPr/>
                    <a:lstStyle/>
                    <a:p>
                      <a:pPr marL="0" marR="0" algn="just">
                        <a:spcBef>
                          <a:spcPts val="0"/>
                        </a:spcBef>
                        <a:spcAft>
                          <a:spcPts val="0"/>
                        </a:spcAft>
                      </a:pPr>
                      <a:r>
                        <a:rPr lang="es-ES" sz="1200">
                          <a:effectLst/>
                        </a:rPr>
                        <a:t>VALOR</a:t>
                      </a:r>
                      <a:endParaRPr lang="en-US" sz="1200">
                        <a:effectLst/>
                        <a:latin typeface="Calibri" panose="020F0502020204030204" pitchFamily="34" charset="0"/>
                        <a:ea typeface="MS Mincho"/>
                        <a:cs typeface="Times New Roman" panose="02020603050405020304" pitchFamily="18" charset="0"/>
                      </a:endParaRPr>
                    </a:p>
                  </a:txBody>
                  <a:tcPr marL="29204" marR="29204" marT="0" marB="0" anchor="b"/>
                </a:tc>
                <a:tc>
                  <a:txBody>
                    <a:bodyPr/>
                    <a:lstStyle/>
                    <a:p>
                      <a:pPr marL="0" marR="0" algn="just">
                        <a:spcBef>
                          <a:spcPts val="0"/>
                        </a:spcBef>
                        <a:spcAft>
                          <a:spcPts val="0"/>
                        </a:spcAft>
                      </a:pPr>
                      <a:r>
                        <a:rPr lang="es-ES" sz="1200">
                          <a:effectLst/>
                        </a:rPr>
                        <a:t>FECHA </a:t>
                      </a:r>
                      <a:endParaRPr lang="en-US" sz="1200">
                        <a:effectLst/>
                        <a:latin typeface="Calibri" panose="020F0502020204030204" pitchFamily="34" charset="0"/>
                        <a:ea typeface="MS Mincho"/>
                        <a:cs typeface="Times New Roman" panose="02020603050405020304" pitchFamily="18" charset="0"/>
                      </a:endParaRPr>
                    </a:p>
                  </a:txBody>
                  <a:tcPr marL="29204" marR="29204" marT="0" marB="0" anchor="b"/>
                </a:tc>
                <a:tc>
                  <a:txBody>
                    <a:bodyPr/>
                    <a:lstStyle/>
                    <a:p>
                      <a:pPr marL="0" marR="0" algn="just">
                        <a:spcBef>
                          <a:spcPts val="0"/>
                        </a:spcBef>
                        <a:spcAft>
                          <a:spcPts val="0"/>
                        </a:spcAft>
                      </a:pPr>
                      <a:r>
                        <a:rPr lang="es-ES" sz="1200">
                          <a:effectLst/>
                        </a:rPr>
                        <a:t>CONCEPTO</a:t>
                      </a:r>
                      <a:endParaRPr lang="en-US" sz="1200">
                        <a:effectLst/>
                        <a:latin typeface="Calibri" panose="020F0502020204030204" pitchFamily="34" charset="0"/>
                        <a:ea typeface="MS Mincho"/>
                        <a:cs typeface="Times New Roman" panose="02020603050405020304" pitchFamily="18" charset="0"/>
                      </a:endParaRPr>
                    </a:p>
                  </a:txBody>
                  <a:tcPr marL="29204" marR="29204" marT="0" marB="0" anchor="b"/>
                </a:tc>
                <a:tc>
                  <a:txBody>
                    <a:bodyPr/>
                    <a:lstStyle/>
                    <a:p>
                      <a:pPr marL="0" marR="0" algn="just">
                        <a:spcBef>
                          <a:spcPts val="0"/>
                        </a:spcBef>
                        <a:spcAft>
                          <a:spcPts val="0"/>
                        </a:spcAft>
                      </a:pPr>
                      <a:r>
                        <a:rPr lang="es-ES" sz="1200">
                          <a:effectLst/>
                        </a:rPr>
                        <a:t>VALOR</a:t>
                      </a:r>
                      <a:endParaRPr lang="en-US" sz="1200">
                        <a:effectLst/>
                        <a:latin typeface="Calibri" panose="020F0502020204030204" pitchFamily="34" charset="0"/>
                        <a:ea typeface="MS Mincho"/>
                        <a:cs typeface="Times New Roman" panose="02020603050405020304" pitchFamily="18" charset="0"/>
                      </a:endParaRPr>
                    </a:p>
                  </a:txBody>
                  <a:tcPr marL="29204" marR="29204" marT="0" marB="0" anchor="b"/>
                </a:tc>
                <a:extLst>
                  <a:ext uri="{0D108BD9-81ED-4DB2-BD59-A6C34878D82A}">
                    <a16:rowId xmlns:a16="http://schemas.microsoft.com/office/drawing/2014/main" val="3871623575"/>
                  </a:ext>
                </a:extLst>
              </a:tr>
              <a:tr h="159097">
                <a:tc>
                  <a:txBody>
                    <a:bodyPr/>
                    <a:lstStyle/>
                    <a:p>
                      <a:pPr marL="0" marR="0" algn="just">
                        <a:spcBef>
                          <a:spcPts val="0"/>
                        </a:spcBef>
                        <a:spcAft>
                          <a:spcPts val="0"/>
                        </a:spcAft>
                      </a:pPr>
                      <a:r>
                        <a:rPr lang="es-ES" sz="1200" dirty="0">
                          <a:effectLst/>
                        </a:rPr>
                        <a:t> </a:t>
                      </a:r>
                      <a:endParaRPr lang="en-US" sz="1200" dirty="0">
                        <a:effectLst/>
                        <a:latin typeface="Calibri" panose="020F0502020204030204" pitchFamily="34" charset="0"/>
                        <a:ea typeface="MS Mincho"/>
                        <a:cs typeface="Times New Roman" panose="02020603050405020304" pitchFamily="18" charset="0"/>
                      </a:endParaRPr>
                    </a:p>
                  </a:txBody>
                  <a:tcPr marL="29204" marR="29204" marT="0" marB="0" anchor="b"/>
                </a:tc>
                <a:tc>
                  <a:txBody>
                    <a:bodyPr/>
                    <a:lstStyle/>
                    <a:p>
                      <a:pPr marL="0" marR="0" algn="just">
                        <a:spcBef>
                          <a:spcPts val="0"/>
                        </a:spcBef>
                        <a:spcAft>
                          <a:spcPts val="0"/>
                        </a:spcAft>
                      </a:pPr>
                      <a:r>
                        <a:rPr lang="es-ES" sz="1200">
                          <a:effectLst/>
                        </a:rPr>
                        <a:t> </a:t>
                      </a:r>
                      <a:endParaRPr lang="en-US" sz="1200">
                        <a:effectLst/>
                        <a:latin typeface="Calibri" panose="020F0502020204030204" pitchFamily="34" charset="0"/>
                        <a:ea typeface="MS Mincho"/>
                        <a:cs typeface="Times New Roman" panose="02020603050405020304" pitchFamily="18" charset="0"/>
                      </a:endParaRPr>
                    </a:p>
                  </a:txBody>
                  <a:tcPr marL="29204" marR="29204" marT="0" marB="0" anchor="b"/>
                </a:tc>
                <a:tc>
                  <a:txBody>
                    <a:bodyPr/>
                    <a:lstStyle/>
                    <a:p>
                      <a:pPr marL="0" marR="0" algn="just">
                        <a:spcBef>
                          <a:spcPts val="0"/>
                        </a:spcBef>
                        <a:spcAft>
                          <a:spcPts val="0"/>
                        </a:spcAft>
                      </a:pPr>
                      <a:r>
                        <a:rPr lang="es-ES" sz="1200">
                          <a:effectLst/>
                        </a:rPr>
                        <a:t> </a:t>
                      </a:r>
                      <a:endParaRPr lang="en-US" sz="1200">
                        <a:effectLst/>
                        <a:latin typeface="Calibri" panose="020F0502020204030204" pitchFamily="34" charset="0"/>
                        <a:ea typeface="MS Mincho"/>
                        <a:cs typeface="Times New Roman" panose="02020603050405020304" pitchFamily="18" charset="0"/>
                      </a:endParaRPr>
                    </a:p>
                  </a:txBody>
                  <a:tcPr marL="29204" marR="29204" marT="0" marB="0" anchor="b"/>
                </a:tc>
                <a:tc>
                  <a:txBody>
                    <a:bodyPr/>
                    <a:lstStyle/>
                    <a:p>
                      <a:pPr marL="0" marR="0" algn="just">
                        <a:spcBef>
                          <a:spcPts val="0"/>
                        </a:spcBef>
                        <a:spcAft>
                          <a:spcPts val="0"/>
                        </a:spcAft>
                      </a:pPr>
                      <a:r>
                        <a:rPr lang="es-ES" sz="1200">
                          <a:effectLst/>
                        </a:rPr>
                        <a:t> </a:t>
                      </a:r>
                      <a:endParaRPr lang="en-US" sz="1200">
                        <a:effectLst/>
                        <a:latin typeface="Calibri" panose="020F0502020204030204" pitchFamily="34" charset="0"/>
                        <a:ea typeface="MS Mincho"/>
                        <a:cs typeface="Times New Roman" panose="02020603050405020304" pitchFamily="18" charset="0"/>
                      </a:endParaRPr>
                    </a:p>
                  </a:txBody>
                  <a:tcPr marL="29204" marR="29204" marT="0" marB="0" anchor="b"/>
                </a:tc>
                <a:tc>
                  <a:txBody>
                    <a:bodyPr/>
                    <a:lstStyle/>
                    <a:p>
                      <a:pPr marL="0" marR="0" algn="just">
                        <a:spcBef>
                          <a:spcPts val="0"/>
                        </a:spcBef>
                        <a:spcAft>
                          <a:spcPts val="0"/>
                        </a:spcAft>
                      </a:pPr>
                      <a:r>
                        <a:rPr lang="es-ES" sz="1200">
                          <a:effectLst/>
                        </a:rPr>
                        <a:t> </a:t>
                      </a:r>
                      <a:endParaRPr lang="en-US" sz="1200">
                        <a:effectLst/>
                        <a:latin typeface="Calibri" panose="020F0502020204030204" pitchFamily="34" charset="0"/>
                        <a:ea typeface="MS Mincho"/>
                        <a:cs typeface="Times New Roman" panose="02020603050405020304" pitchFamily="18" charset="0"/>
                      </a:endParaRPr>
                    </a:p>
                  </a:txBody>
                  <a:tcPr marL="29204" marR="29204" marT="0" marB="0" anchor="b"/>
                </a:tc>
                <a:tc>
                  <a:txBody>
                    <a:bodyPr/>
                    <a:lstStyle/>
                    <a:p>
                      <a:pPr marL="0" marR="0" algn="just">
                        <a:spcBef>
                          <a:spcPts val="0"/>
                        </a:spcBef>
                        <a:spcAft>
                          <a:spcPts val="0"/>
                        </a:spcAft>
                      </a:pPr>
                      <a:r>
                        <a:rPr lang="es-ES" sz="1200">
                          <a:effectLst/>
                        </a:rPr>
                        <a:t> </a:t>
                      </a:r>
                      <a:endParaRPr lang="en-US" sz="1200">
                        <a:effectLst/>
                        <a:latin typeface="Calibri" panose="020F0502020204030204" pitchFamily="34" charset="0"/>
                        <a:ea typeface="MS Mincho"/>
                        <a:cs typeface="Times New Roman" panose="02020603050405020304" pitchFamily="18" charset="0"/>
                      </a:endParaRPr>
                    </a:p>
                  </a:txBody>
                  <a:tcPr marL="29204" marR="29204" marT="0" marB="0" anchor="b"/>
                </a:tc>
                <a:extLst>
                  <a:ext uri="{0D108BD9-81ED-4DB2-BD59-A6C34878D82A}">
                    <a16:rowId xmlns:a16="http://schemas.microsoft.com/office/drawing/2014/main" val="2853671460"/>
                  </a:ext>
                </a:extLst>
              </a:tr>
              <a:tr h="159097">
                <a:tc>
                  <a:txBody>
                    <a:bodyPr/>
                    <a:lstStyle/>
                    <a:p>
                      <a:pPr marL="0" marR="0" algn="just">
                        <a:spcBef>
                          <a:spcPts val="0"/>
                        </a:spcBef>
                        <a:spcAft>
                          <a:spcPts val="0"/>
                        </a:spcAft>
                      </a:pPr>
                      <a:r>
                        <a:rPr lang="es-ES" sz="1200" dirty="0">
                          <a:effectLst/>
                        </a:rPr>
                        <a:t> </a:t>
                      </a:r>
                      <a:endParaRPr lang="en-US" sz="1200" dirty="0">
                        <a:effectLst/>
                        <a:latin typeface="Calibri" panose="020F0502020204030204" pitchFamily="34" charset="0"/>
                        <a:ea typeface="MS Mincho"/>
                        <a:cs typeface="Times New Roman" panose="02020603050405020304" pitchFamily="18" charset="0"/>
                      </a:endParaRPr>
                    </a:p>
                  </a:txBody>
                  <a:tcPr marL="29204" marR="29204" marT="0" marB="0" anchor="b"/>
                </a:tc>
                <a:tc>
                  <a:txBody>
                    <a:bodyPr/>
                    <a:lstStyle/>
                    <a:p>
                      <a:pPr marL="0" marR="0" algn="just">
                        <a:spcBef>
                          <a:spcPts val="0"/>
                        </a:spcBef>
                        <a:spcAft>
                          <a:spcPts val="0"/>
                        </a:spcAft>
                      </a:pPr>
                      <a:r>
                        <a:rPr lang="es-ES" sz="1200">
                          <a:effectLst/>
                        </a:rPr>
                        <a:t> </a:t>
                      </a:r>
                      <a:endParaRPr lang="en-US" sz="1200">
                        <a:effectLst/>
                        <a:latin typeface="Calibri" panose="020F0502020204030204" pitchFamily="34" charset="0"/>
                        <a:ea typeface="MS Mincho"/>
                        <a:cs typeface="Times New Roman" panose="02020603050405020304" pitchFamily="18" charset="0"/>
                      </a:endParaRPr>
                    </a:p>
                  </a:txBody>
                  <a:tcPr marL="29204" marR="29204" marT="0" marB="0" anchor="b"/>
                </a:tc>
                <a:tc>
                  <a:txBody>
                    <a:bodyPr/>
                    <a:lstStyle/>
                    <a:p>
                      <a:pPr marL="0" marR="0" algn="just">
                        <a:spcBef>
                          <a:spcPts val="0"/>
                        </a:spcBef>
                        <a:spcAft>
                          <a:spcPts val="0"/>
                        </a:spcAft>
                      </a:pPr>
                      <a:r>
                        <a:rPr lang="es-ES" sz="1200" dirty="0">
                          <a:effectLst/>
                        </a:rPr>
                        <a:t> </a:t>
                      </a:r>
                      <a:endParaRPr lang="en-US" sz="1200" dirty="0">
                        <a:effectLst/>
                        <a:latin typeface="Calibri" panose="020F0502020204030204" pitchFamily="34" charset="0"/>
                        <a:ea typeface="MS Mincho"/>
                        <a:cs typeface="Times New Roman" panose="02020603050405020304" pitchFamily="18" charset="0"/>
                      </a:endParaRPr>
                    </a:p>
                  </a:txBody>
                  <a:tcPr marL="29204" marR="29204" marT="0" marB="0" anchor="b"/>
                </a:tc>
                <a:tc>
                  <a:txBody>
                    <a:bodyPr/>
                    <a:lstStyle/>
                    <a:p>
                      <a:pPr marL="0" marR="0" algn="just">
                        <a:spcBef>
                          <a:spcPts val="0"/>
                        </a:spcBef>
                        <a:spcAft>
                          <a:spcPts val="0"/>
                        </a:spcAft>
                      </a:pPr>
                      <a:r>
                        <a:rPr lang="es-ES" sz="1200">
                          <a:effectLst/>
                        </a:rPr>
                        <a:t> </a:t>
                      </a:r>
                      <a:endParaRPr lang="en-US" sz="1200">
                        <a:effectLst/>
                        <a:latin typeface="Calibri" panose="020F0502020204030204" pitchFamily="34" charset="0"/>
                        <a:ea typeface="MS Mincho"/>
                        <a:cs typeface="Times New Roman" panose="02020603050405020304" pitchFamily="18" charset="0"/>
                      </a:endParaRPr>
                    </a:p>
                  </a:txBody>
                  <a:tcPr marL="29204" marR="29204" marT="0" marB="0" anchor="b"/>
                </a:tc>
                <a:tc>
                  <a:txBody>
                    <a:bodyPr/>
                    <a:lstStyle/>
                    <a:p>
                      <a:pPr marL="0" marR="0" algn="just">
                        <a:spcBef>
                          <a:spcPts val="0"/>
                        </a:spcBef>
                        <a:spcAft>
                          <a:spcPts val="0"/>
                        </a:spcAft>
                      </a:pPr>
                      <a:r>
                        <a:rPr lang="es-ES" sz="1200">
                          <a:effectLst/>
                        </a:rPr>
                        <a:t> </a:t>
                      </a:r>
                      <a:endParaRPr lang="en-US" sz="1200">
                        <a:effectLst/>
                        <a:latin typeface="Calibri" panose="020F0502020204030204" pitchFamily="34" charset="0"/>
                        <a:ea typeface="MS Mincho"/>
                        <a:cs typeface="Times New Roman" panose="02020603050405020304" pitchFamily="18" charset="0"/>
                      </a:endParaRPr>
                    </a:p>
                  </a:txBody>
                  <a:tcPr marL="29204" marR="29204" marT="0" marB="0" anchor="b"/>
                </a:tc>
                <a:tc>
                  <a:txBody>
                    <a:bodyPr/>
                    <a:lstStyle/>
                    <a:p>
                      <a:pPr marL="0" marR="0" algn="just">
                        <a:spcBef>
                          <a:spcPts val="0"/>
                        </a:spcBef>
                        <a:spcAft>
                          <a:spcPts val="0"/>
                        </a:spcAft>
                      </a:pPr>
                      <a:r>
                        <a:rPr lang="es-ES" sz="1200">
                          <a:effectLst/>
                        </a:rPr>
                        <a:t> </a:t>
                      </a:r>
                      <a:endParaRPr lang="en-US" sz="1200">
                        <a:effectLst/>
                        <a:latin typeface="Calibri" panose="020F0502020204030204" pitchFamily="34" charset="0"/>
                        <a:ea typeface="MS Mincho"/>
                        <a:cs typeface="Times New Roman" panose="02020603050405020304" pitchFamily="18" charset="0"/>
                      </a:endParaRPr>
                    </a:p>
                  </a:txBody>
                  <a:tcPr marL="29204" marR="29204" marT="0" marB="0" anchor="b"/>
                </a:tc>
                <a:extLst>
                  <a:ext uri="{0D108BD9-81ED-4DB2-BD59-A6C34878D82A}">
                    <a16:rowId xmlns:a16="http://schemas.microsoft.com/office/drawing/2014/main" val="2789963039"/>
                  </a:ext>
                </a:extLst>
              </a:tr>
              <a:tr h="159097">
                <a:tc>
                  <a:txBody>
                    <a:bodyPr/>
                    <a:lstStyle/>
                    <a:p>
                      <a:pPr marL="0" marR="0" algn="just">
                        <a:spcBef>
                          <a:spcPts val="0"/>
                        </a:spcBef>
                        <a:spcAft>
                          <a:spcPts val="0"/>
                        </a:spcAft>
                      </a:pPr>
                      <a:r>
                        <a:rPr lang="es-ES" sz="1200" dirty="0">
                          <a:effectLst/>
                        </a:rPr>
                        <a:t> </a:t>
                      </a:r>
                      <a:endParaRPr lang="en-US" sz="1200" dirty="0">
                        <a:effectLst/>
                        <a:latin typeface="Calibri" panose="020F0502020204030204" pitchFamily="34" charset="0"/>
                        <a:ea typeface="MS Mincho"/>
                        <a:cs typeface="Times New Roman" panose="02020603050405020304" pitchFamily="18" charset="0"/>
                      </a:endParaRPr>
                    </a:p>
                  </a:txBody>
                  <a:tcPr marL="29204" marR="29204" marT="0" marB="0" anchor="b"/>
                </a:tc>
                <a:tc>
                  <a:txBody>
                    <a:bodyPr/>
                    <a:lstStyle/>
                    <a:p>
                      <a:pPr marL="0" marR="0" algn="just">
                        <a:spcBef>
                          <a:spcPts val="0"/>
                        </a:spcBef>
                        <a:spcAft>
                          <a:spcPts val="0"/>
                        </a:spcAft>
                      </a:pPr>
                      <a:r>
                        <a:rPr lang="es-ES" sz="1200">
                          <a:effectLst/>
                        </a:rPr>
                        <a:t> </a:t>
                      </a:r>
                      <a:endParaRPr lang="en-US" sz="1200">
                        <a:effectLst/>
                        <a:latin typeface="Calibri" panose="020F0502020204030204" pitchFamily="34" charset="0"/>
                        <a:ea typeface="MS Mincho"/>
                        <a:cs typeface="Times New Roman" panose="02020603050405020304" pitchFamily="18" charset="0"/>
                      </a:endParaRPr>
                    </a:p>
                  </a:txBody>
                  <a:tcPr marL="29204" marR="29204" marT="0" marB="0" anchor="b"/>
                </a:tc>
                <a:tc>
                  <a:txBody>
                    <a:bodyPr/>
                    <a:lstStyle/>
                    <a:p>
                      <a:pPr marL="0" marR="0" algn="just">
                        <a:spcBef>
                          <a:spcPts val="0"/>
                        </a:spcBef>
                        <a:spcAft>
                          <a:spcPts val="0"/>
                        </a:spcAft>
                      </a:pPr>
                      <a:r>
                        <a:rPr lang="es-ES" sz="1200">
                          <a:effectLst/>
                        </a:rPr>
                        <a:t> </a:t>
                      </a:r>
                      <a:endParaRPr lang="en-US" sz="1200">
                        <a:effectLst/>
                        <a:latin typeface="Calibri" panose="020F0502020204030204" pitchFamily="34" charset="0"/>
                        <a:ea typeface="MS Mincho"/>
                        <a:cs typeface="Times New Roman" panose="02020603050405020304" pitchFamily="18" charset="0"/>
                      </a:endParaRPr>
                    </a:p>
                  </a:txBody>
                  <a:tcPr marL="29204" marR="29204" marT="0" marB="0" anchor="b"/>
                </a:tc>
                <a:tc>
                  <a:txBody>
                    <a:bodyPr/>
                    <a:lstStyle/>
                    <a:p>
                      <a:pPr marL="0" marR="0" algn="just">
                        <a:spcBef>
                          <a:spcPts val="0"/>
                        </a:spcBef>
                        <a:spcAft>
                          <a:spcPts val="0"/>
                        </a:spcAft>
                      </a:pPr>
                      <a:r>
                        <a:rPr lang="es-ES" sz="1200">
                          <a:effectLst/>
                        </a:rPr>
                        <a:t> </a:t>
                      </a:r>
                      <a:endParaRPr lang="en-US" sz="1200">
                        <a:effectLst/>
                        <a:latin typeface="Calibri" panose="020F0502020204030204" pitchFamily="34" charset="0"/>
                        <a:ea typeface="MS Mincho"/>
                        <a:cs typeface="Times New Roman" panose="02020603050405020304" pitchFamily="18" charset="0"/>
                      </a:endParaRPr>
                    </a:p>
                  </a:txBody>
                  <a:tcPr marL="29204" marR="29204" marT="0" marB="0" anchor="b"/>
                </a:tc>
                <a:tc>
                  <a:txBody>
                    <a:bodyPr/>
                    <a:lstStyle/>
                    <a:p>
                      <a:pPr marL="0" marR="0" algn="just">
                        <a:spcBef>
                          <a:spcPts val="0"/>
                        </a:spcBef>
                        <a:spcAft>
                          <a:spcPts val="0"/>
                        </a:spcAft>
                      </a:pPr>
                      <a:r>
                        <a:rPr lang="es-ES" sz="1200">
                          <a:effectLst/>
                        </a:rPr>
                        <a:t> </a:t>
                      </a:r>
                      <a:endParaRPr lang="en-US" sz="1200">
                        <a:effectLst/>
                        <a:latin typeface="Calibri" panose="020F0502020204030204" pitchFamily="34" charset="0"/>
                        <a:ea typeface="MS Mincho"/>
                        <a:cs typeface="Times New Roman" panose="02020603050405020304" pitchFamily="18" charset="0"/>
                      </a:endParaRPr>
                    </a:p>
                  </a:txBody>
                  <a:tcPr marL="29204" marR="29204" marT="0" marB="0" anchor="b"/>
                </a:tc>
                <a:tc>
                  <a:txBody>
                    <a:bodyPr/>
                    <a:lstStyle/>
                    <a:p>
                      <a:pPr marL="0" marR="0" algn="just">
                        <a:spcBef>
                          <a:spcPts val="0"/>
                        </a:spcBef>
                        <a:spcAft>
                          <a:spcPts val="0"/>
                        </a:spcAft>
                      </a:pPr>
                      <a:r>
                        <a:rPr lang="es-ES" sz="1200">
                          <a:effectLst/>
                        </a:rPr>
                        <a:t> </a:t>
                      </a:r>
                      <a:endParaRPr lang="en-US" sz="1200">
                        <a:effectLst/>
                        <a:latin typeface="Calibri" panose="020F0502020204030204" pitchFamily="34" charset="0"/>
                        <a:ea typeface="MS Mincho"/>
                        <a:cs typeface="Times New Roman" panose="02020603050405020304" pitchFamily="18" charset="0"/>
                      </a:endParaRPr>
                    </a:p>
                  </a:txBody>
                  <a:tcPr marL="29204" marR="29204" marT="0" marB="0" anchor="b"/>
                </a:tc>
                <a:extLst>
                  <a:ext uri="{0D108BD9-81ED-4DB2-BD59-A6C34878D82A}">
                    <a16:rowId xmlns:a16="http://schemas.microsoft.com/office/drawing/2014/main" val="3648246640"/>
                  </a:ext>
                </a:extLst>
              </a:tr>
              <a:tr h="159097">
                <a:tc>
                  <a:txBody>
                    <a:bodyPr/>
                    <a:lstStyle/>
                    <a:p>
                      <a:pPr marL="0" marR="0" algn="just">
                        <a:spcBef>
                          <a:spcPts val="0"/>
                        </a:spcBef>
                        <a:spcAft>
                          <a:spcPts val="0"/>
                        </a:spcAft>
                      </a:pPr>
                      <a:r>
                        <a:rPr lang="es-ES" sz="1200" dirty="0">
                          <a:effectLst/>
                        </a:rPr>
                        <a:t> </a:t>
                      </a:r>
                      <a:endParaRPr lang="en-US" sz="1200" dirty="0">
                        <a:effectLst/>
                        <a:latin typeface="Calibri" panose="020F0502020204030204" pitchFamily="34" charset="0"/>
                        <a:ea typeface="MS Mincho"/>
                        <a:cs typeface="Times New Roman" panose="02020603050405020304" pitchFamily="18" charset="0"/>
                      </a:endParaRPr>
                    </a:p>
                  </a:txBody>
                  <a:tcPr marL="29204" marR="29204" marT="0" marB="0" anchor="b"/>
                </a:tc>
                <a:tc>
                  <a:txBody>
                    <a:bodyPr/>
                    <a:lstStyle/>
                    <a:p>
                      <a:pPr marL="0" marR="0" algn="just">
                        <a:spcBef>
                          <a:spcPts val="0"/>
                        </a:spcBef>
                        <a:spcAft>
                          <a:spcPts val="0"/>
                        </a:spcAft>
                      </a:pPr>
                      <a:r>
                        <a:rPr lang="es-ES" sz="1200">
                          <a:effectLst/>
                        </a:rPr>
                        <a:t> </a:t>
                      </a:r>
                      <a:endParaRPr lang="en-US" sz="1200">
                        <a:effectLst/>
                        <a:latin typeface="Calibri" panose="020F0502020204030204" pitchFamily="34" charset="0"/>
                        <a:ea typeface="MS Mincho"/>
                        <a:cs typeface="Times New Roman" panose="02020603050405020304" pitchFamily="18" charset="0"/>
                      </a:endParaRPr>
                    </a:p>
                  </a:txBody>
                  <a:tcPr marL="29204" marR="29204" marT="0" marB="0" anchor="b"/>
                </a:tc>
                <a:tc>
                  <a:txBody>
                    <a:bodyPr/>
                    <a:lstStyle/>
                    <a:p>
                      <a:pPr marL="0" marR="0" algn="just">
                        <a:spcBef>
                          <a:spcPts val="0"/>
                        </a:spcBef>
                        <a:spcAft>
                          <a:spcPts val="0"/>
                        </a:spcAft>
                      </a:pPr>
                      <a:r>
                        <a:rPr lang="es-ES" sz="1200">
                          <a:effectLst/>
                        </a:rPr>
                        <a:t> </a:t>
                      </a:r>
                      <a:endParaRPr lang="en-US" sz="1200">
                        <a:effectLst/>
                        <a:latin typeface="Calibri" panose="020F0502020204030204" pitchFamily="34" charset="0"/>
                        <a:ea typeface="MS Mincho"/>
                        <a:cs typeface="Times New Roman" panose="02020603050405020304" pitchFamily="18" charset="0"/>
                      </a:endParaRPr>
                    </a:p>
                  </a:txBody>
                  <a:tcPr marL="29204" marR="29204" marT="0" marB="0" anchor="b"/>
                </a:tc>
                <a:tc>
                  <a:txBody>
                    <a:bodyPr/>
                    <a:lstStyle/>
                    <a:p>
                      <a:pPr marL="0" marR="0" algn="just">
                        <a:spcBef>
                          <a:spcPts val="0"/>
                        </a:spcBef>
                        <a:spcAft>
                          <a:spcPts val="0"/>
                        </a:spcAft>
                      </a:pPr>
                      <a:r>
                        <a:rPr lang="es-ES" sz="1200">
                          <a:effectLst/>
                        </a:rPr>
                        <a:t> </a:t>
                      </a:r>
                      <a:endParaRPr lang="en-US" sz="1200">
                        <a:effectLst/>
                        <a:latin typeface="Calibri" panose="020F0502020204030204" pitchFamily="34" charset="0"/>
                        <a:ea typeface="MS Mincho"/>
                        <a:cs typeface="Times New Roman" panose="02020603050405020304" pitchFamily="18" charset="0"/>
                      </a:endParaRPr>
                    </a:p>
                  </a:txBody>
                  <a:tcPr marL="29204" marR="29204" marT="0" marB="0" anchor="b"/>
                </a:tc>
                <a:tc>
                  <a:txBody>
                    <a:bodyPr/>
                    <a:lstStyle/>
                    <a:p>
                      <a:pPr marL="0" marR="0" algn="just">
                        <a:spcBef>
                          <a:spcPts val="0"/>
                        </a:spcBef>
                        <a:spcAft>
                          <a:spcPts val="0"/>
                        </a:spcAft>
                      </a:pPr>
                      <a:r>
                        <a:rPr lang="es-ES" sz="1200">
                          <a:effectLst/>
                        </a:rPr>
                        <a:t> </a:t>
                      </a:r>
                      <a:endParaRPr lang="en-US" sz="1200">
                        <a:effectLst/>
                        <a:latin typeface="Calibri" panose="020F0502020204030204" pitchFamily="34" charset="0"/>
                        <a:ea typeface="MS Mincho"/>
                        <a:cs typeface="Times New Roman" panose="02020603050405020304" pitchFamily="18" charset="0"/>
                      </a:endParaRPr>
                    </a:p>
                  </a:txBody>
                  <a:tcPr marL="29204" marR="29204" marT="0" marB="0" anchor="b"/>
                </a:tc>
                <a:tc>
                  <a:txBody>
                    <a:bodyPr/>
                    <a:lstStyle/>
                    <a:p>
                      <a:pPr marL="0" marR="0" algn="just">
                        <a:spcBef>
                          <a:spcPts val="0"/>
                        </a:spcBef>
                        <a:spcAft>
                          <a:spcPts val="0"/>
                        </a:spcAft>
                      </a:pPr>
                      <a:r>
                        <a:rPr lang="es-ES" sz="1200">
                          <a:effectLst/>
                        </a:rPr>
                        <a:t> </a:t>
                      </a:r>
                      <a:endParaRPr lang="en-US" sz="1200">
                        <a:effectLst/>
                        <a:latin typeface="Calibri" panose="020F0502020204030204" pitchFamily="34" charset="0"/>
                        <a:ea typeface="MS Mincho"/>
                        <a:cs typeface="Times New Roman" panose="02020603050405020304" pitchFamily="18" charset="0"/>
                      </a:endParaRPr>
                    </a:p>
                  </a:txBody>
                  <a:tcPr marL="29204" marR="29204" marT="0" marB="0" anchor="b"/>
                </a:tc>
                <a:extLst>
                  <a:ext uri="{0D108BD9-81ED-4DB2-BD59-A6C34878D82A}">
                    <a16:rowId xmlns:a16="http://schemas.microsoft.com/office/drawing/2014/main" val="4120825794"/>
                  </a:ext>
                </a:extLst>
              </a:tr>
              <a:tr h="159097">
                <a:tc>
                  <a:txBody>
                    <a:bodyPr/>
                    <a:lstStyle/>
                    <a:p>
                      <a:pPr marL="0" marR="0" algn="just">
                        <a:spcBef>
                          <a:spcPts val="0"/>
                        </a:spcBef>
                        <a:spcAft>
                          <a:spcPts val="0"/>
                        </a:spcAft>
                      </a:pPr>
                      <a:r>
                        <a:rPr lang="es-ES" sz="1200" dirty="0">
                          <a:effectLst/>
                        </a:rPr>
                        <a:t> </a:t>
                      </a:r>
                      <a:endParaRPr lang="en-US" sz="1200" dirty="0">
                        <a:effectLst/>
                        <a:latin typeface="Calibri" panose="020F0502020204030204" pitchFamily="34" charset="0"/>
                        <a:ea typeface="MS Mincho"/>
                        <a:cs typeface="Times New Roman" panose="02020603050405020304" pitchFamily="18" charset="0"/>
                      </a:endParaRPr>
                    </a:p>
                  </a:txBody>
                  <a:tcPr marL="29204" marR="29204" marT="0" marB="0" anchor="b"/>
                </a:tc>
                <a:tc>
                  <a:txBody>
                    <a:bodyPr/>
                    <a:lstStyle/>
                    <a:p>
                      <a:pPr marL="0" marR="0" algn="just">
                        <a:spcBef>
                          <a:spcPts val="0"/>
                        </a:spcBef>
                        <a:spcAft>
                          <a:spcPts val="0"/>
                        </a:spcAft>
                      </a:pPr>
                      <a:r>
                        <a:rPr lang="es-ES" sz="1200">
                          <a:effectLst/>
                        </a:rPr>
                        <a:t> </a:t>
                      </a:r>
                      <a:endParaRPr lang="en-US" sz="1200">
                        <a:effectLst/>
                        <a:latin typeface="Calibri" panose="020F0502020204030204" pitchFamily="34" charset="0"/>
                        <a:ea typeface="MS Mincho"/>
                        <a:cs typeface="Times New Roman" panose="02020603050405020304" pitchFamily="18" charset="0"/>
                      </a:endParaRPr>
                    </a:p>
                  </a:txBody>
                  <a:tcPr marL="29204" marR="29204" marT="0" marB="0" anchor="b"/>
                </a:tc>
                <a:tc>
                  <a:txBody>
                    <a:bodyPr/>
                    <a:lstStyle/>
                    <a:p>
                      <a:pPr marL="0" marR="0" algn="just">
                        <a:spcBef>
                          <a:spcPts val="0"/>
                        </a:spcBef>
                        <a:spcAft>
                          <a:spcPts val="0"/>
                        </a:spcAft>
                      </a:pPr>
                      <a:r>
                        <a:rPr lang="es-ES" sz="1200">
                          <a:effectLst/>
                        </a:rPr>
                        <a:t> </a:t>
                      </a:r>
                      <a:endParaRPr lang="en-US" sz="1200">
                        <a:effectLst/>
                        <a:latin typeface="Calibri" panose="020F0502020204030204" pitchFamily="34" charset="0"/>
                        <a:ea typeface="MS Mincho"/>
                        <a:cs typeface="Times New Roman" panose="02020603050405020304" pitchFamily="18" charset="0"/>
                      </a:endParaRPr>
                    </a:p>
                  </a:txBody>
                  <a:tcPr marL="29204" marR="29204" marT="0" marB="0" anchor="b"/>
                </a:tc>
                <a:tc>
                  <a:txBody>
                    <a:bodyPr/>
                    <a:lstStyle/>
                    <a:p>
                      <a:pPr marL="0" marR="0" algn="just">
                        <a:spcBef>
                          <a:spcPts val="0"/>
                        </a:spcBef>
                        <a:spcAft>
                          <a:spcPts val="0"/>
                        </a:spcAft>
                      </a:pPr>
                      <a:r>
                        <a:rPr lang="es-ES" sz="1200">
                          <a:effectLst/>
                        </a:rPr>
                        <a:t> </a:t>
                      </a:r>
                      <a:endParaRPr lang="en-US" sz="1200">
                        <a:effectLst/>
                        <a:latin typeface="Calibri" panose="020F0502020204030204" pitchFamily="34" charset="0"/>
                        <a:ea typeface="MS Mincho"/>
                        <a:cs typeface="Times New Roman" panose="02020603050405020304" pitchFamily="18" charset="0"/>
                      </a:endParaRPr>
                    </a:p>
                  </a:txBody>
                  <a:tcPr marL="29204" marR="29204" marT="0" marB="0" anchor="b"/>
                </a:tc>
                <a:tc>
                  <a:txBody>
                    <a:bodyPr/>
                    <a:lstStyle/>
                    <a:p>
                      <a:pPr marL="0" marR="0" algn="just">
                        <a:spcBef>
                          <a:spcPts val="0"/>
                        </a:spcBef>
                        <a:spcAft>
                          <a:spcPts val="0"/>
                        </a:spcAft>
                      </a:pPr>
                      <a:r>
                        <a:rPr lang="es-ES" sz="1200">
                          <a:effectLst/>
                        </a:rPr>
                        <a:t> </a:t>
                      </a:r>
                      <a:endParaRPr lang="en-US" sz="1200">
                        <a:effectLst/>
                        <a:latin typeface="Calibri" panose="020F0502020204030204" pitchFamily="34" charset="0"/>
                        <a:ea typeface="MS Mincho"/>
                        <a:cs typeface="Times New Roman" panose="02020603050405020304" pitchFamily="18" charset="0"/>
                      </a:endParaRPr>
                    </a:p>
                  </a:txBody>
                  <a:tcPr marL="29204" marR="29204" marT="0" marB="0" anchor="b"/>
                </a:tc>
                <a:tc>
                  <a:txBody>
                    <a:bodyPr/>
                    <a:lstStyle/>
                    <a:p>
                      <a:pPr marL="0" marR="0" algn="just">
                        <a:spcBef>
                          <a:spcPts val="0"/>
                        </a:spcBef>
                        <a:spcAft>
                          <a:spcPts val="0"/>
                        </a:spcAft>
                      </a:pPr>
                      <a:r>
                        <a:rPr lang="es-ES" sz="1200">
                          <a:effectLst/>
                        </a:rPr>
                        <a:t> </a:t>
                      </a:r>
                      <a:endParaRPr lang="en-US" sz="1200">
                        <a:effectLst/>
                        <a:latin typeface="Calibri" panose="020F0502020204030204" pitchFamily="34" charset="0"/>
                        <a:ea typeface="MS Mincho"/>
                        <a:cs typeface="Times New Roman" panose="02020603050405020304" pitchFamily="18" charset="0"/>
                      </a:endParaRPr>
                    </a:p>
                  </a:txBody>
                  <a:tcPr marL="29204" marR="29204" marT="0" marB="0" anchor="b"/>
                </a:tc>
                <a:extLst>
                  <a:ext uri="{0D108BD9-81ED-4DB2-BD59-A6C34878D82A}">
                    <a16:rowId xmlns:a16="http://schemas.microsoft.com/office/drawing/2014/main" val="349303908"/>
                  </a:ext>
                </a:extLst>
              </a:tr>
              <a:tr h="159097">
                <a:tc>
                  <a:txBody>
                    <a:bodyPr/>
                    <a:lstStyle/>
                    <a:p>
                      <a:pPr marL="0" marR="0" algn="just">
                        <a:spcBef>
                          <a:spcPts val="0"/>
                        </a:spcBef>
                        <a:spcAft>
                          <a:spcPts val="0"/>
                        </a:spcAft>
                      </a:pPr>
                      <a:r>
                        <a:rPr lang="es-ES" sz="1200" dirty="0">
                          <a:effectLst/>
                        </a:rPr>
                        <a:t> </a:t>
                      </a:r>
                      <a:endParaRPr lang="en-US" sz="1200" dirty="0">
                        <a:effectLst/>
                        <a:latin typeface="Calibri" panose="020F0502020204030204" pitchFamily="34" charset="0"/>
                        <a:ea typeface="MS Mincho"/>
                        <a:cs typeface="Times New Roman" panose="02020603050405020304" pitchFamily="18" charset="0"/>
                      </a:endParaRPr>
                    </a:p>
                  </a:txBody>
                  <a:tcPr marL="29204" marR="29204" marT="0" marB="0" anchor="b"/>
                </a:tc>
                <a:tc>
                  <a:txBody>
                    <a:bodyPr/>
                    <a:lstStyle/>
                    <a:p>
                      <a:pPr marL="0" marR="0" algn="just">
                        <a:spcBef>
                          <a:spcPts val="0"/>
                        </a:spcBef>
                        <a:spcAft>
                          <a:spcPts val="0"/>
                        </a:spcAft>
                      </a:pPr>
                      <a:r>
                        <a:rPr lang="es-ES" sz="1200">
                          <a:effectLst/>
                        </a:rPr>
                        <a:t> </a:t>
                      </a:r>
                      <a:endParaRPr lang="en-US" sz="1200">
                        <a:effectLst/>
                        <a:latin typeface="Calibri" panose="020F0502020204030204" pitchFamily="34" charset="0"/>
                        <a:ea typeface="MS Mincho"/>
                        <a:cs typeface="Times New Roman" panose="02020603050405020304" pitchFamily="18" charset="0"/>
                      </a:endParaRPr>
                    </a:p>
                  </a:txBody>
                  <a:tcPr marL="29204" marR="29204" marT="0" marB="0" anchor="b"/>
                </a:tc>
                <a:tc>
                  <a:txBody>
                    <a:bodyPr/>
                    <a:lstStyle/>
                    <a:p>
                      <a:pPr marL="0" marR="0" algn="just">
                        <a:spcBef>
                          <a:spcPts val="0"/>
                        </a:spcBef>
                        <a:spcAft>
                          <a:spcPts val="0"/>
                        </a:spcAft>
                      </a:pPr>
                      <a:r>
                        <a:rPr lang="es-ES" sz="1200">
                          <a:effectLst/>
                        </a:rPr>
                        <a:t> </a:t>
                      </a:r>
                      <a:endParaRPr lang="en-US" sz="1200">
                        <a:effectLst/>
                        <a:latin typeface="Calibri" panose="020F0502020204030204" pitchFamily="34" charset="0"/>
                        <a:ea typeface="MS Mincho"/>
                        <a:cs typeface="Times New Roman" panose="02020603050405020304" pitchFamily="18" charset="0"/>
                      </a:endParaRPr>
                    </a:p>
                  </a:txBody>
                  <a:tcPr marL="29204" marR="29204" marT="0" marB="0" anchor="b"/>
                </a:tc>
                <a:tc>
                  <a:txBody>
                    <a:bodyPr/>
                    <a:lstStyle/>
                    <a:p>
                      <a:pPr marL="0" marR="0" algn="just">
                        <a:spcBef>
                          <a:spcPts val="0"/>
                        </a:spcBef>
                        <a:spcAft>
                          <a:spcPts val="0"/>
                        </a:spcAft>
                      </a:pPr>
                      <a:r>
                        <a:rPr lang="es-ES" sz="1200">
                          <a:effectLst/>
                        </a:rPr>
                        <a:t> </a:t>
                      </a:r>
                      <a:endParaRPr lang="en-US" sz="1200">
                        <a:effectLst/>
                        <a:latin typeface="Calibri" panose="020F0502020204030204" pitchFamily="34" charset="0"/>
                        <a:ea typeface="MS Mincho"/>
                        <a:cs typeface="Times New Roman" panose="02020603050405020304" pitchFamily="18" charset="0"/>
                      </a:endParaRPr>
                    </a:p>
                  </a:txBody>
                  <a:tcPr marL="29204" marR="29204" marT="0" marB="0" anchor="b"/>
                </a:tc>
                <a:tc>
                  <a:txBody>
                    <a:bodyPr/>
                    <a:lstStyle/>
                    <a:p>
                      <a:pPr marL="0" marR="0" algn="just">
                        <a:spcBef>
                          <a:spcPts val="0"/>
                        </a:spcBef>
                        <a:spcAft>
                          <a:spcPts val="0"/>
                        </a:spcAft>
                      </a:pPr>
                      <a:r>
                        <a:rPr lang="es-ES" sz="1200">
                          <a:effectLst/>
                        </a:rPr>
                        <a:t> </a:t>
                      </a:r>
                      <a:endParaRPr lang="en-US" sz="1200">
                        <a:effectLst/>
                        <a:latin typeface="Calibri" panose="020F0502020204030204" pitchFamily="34" charset="0"/>
                        <a:ea typeface="MS Mincho"/>
                        <a:cs typeface="Times New Roman" panose="02020603050405020304" pitchFamily="18" charset="0"/>
                      </a:endParaRPr>
                    </a:p>
                  </a:txBody>
                  <a:tcPr marL="29204" marR="29204" marT="0" marB="0" anchor="b"/>
                </a:tc>
                <a:tc>
                  <a:txBody>
                    <a:bodyPr/>
                    <a:lstStyle/>
                    <a:p>
                      <a:pPr marL="0" marR="0" algn="just">
                        <a:spcBef>
                          <a:spcPts val="0"/>
                        </a:spcBef>
                        <a:spcAft>
                          <a:spcPts val="0"/>
                        </a:spcAft>
                      </a:pPr>
                      <a:r>
                        <a:rPr lang="es-ES" sz="1200">
                          <a:effectLst/>
                        </a:rPr>
                        <a:t> </a:t>
                      </a:r>
                      <a:endParaRPr lang="en-US" sz="1200">
                        <a:effectLst/>
                        <a:latin typeface="Calibri" panose="020F0502020204030204" pitchFamily="34" charset="0"/>
                        <a:ea typeface="MS Mincho"/>
                        <a:cs typeface="Times New Roman" panose="02020603050405020304" pitchFamily="18" charset="0"/>
                      </a:endParaRPr>
                    </a:p>
                  </a:txBody>
                  <a:tcPr marL="29204" marR="29204" marT="0" marB="0" anchor="b"/>
                </a:tc>
                <a:extLst>
                  <a:ext uri="{0D108BD9-81ED-4DB2-BD59-A6C34878D82A}">
                    <a16:rowId xmlns:a16="http://schemas.microsoft.com/office/drawing/2014/main" val="3729666491"/>
                  </a:ext>
                </a:extLst>
              </a:tr>
              <a:tr h="159097">
                <a:tc>
                  <a:txBody>
                    <a:bodyPr/>
                    <a:lstStyle/>
                    <a:p>
                      <a:pPr marL="0" marR="0" algn="just">
                        <a:spcBef>
                          <a:spcPts val="0"/>
                        </a:spcBef>
                        <a:spcAft>
                          <a:spcPts val="0"/>
                        </a:spcAft>
                      </a:pPr>
                      <a:r>
                        <a:rPr lang="es-ES" sz="1200" dirty="0">
                          <a:effectLst/>
                        </a:rPr>
                        <a:t> </a:t>
                      </a:r>
                      <a:endParaRPr lang="en-US" sz="1200" dirty="0">
                        <a:effectLst/>
                        <a:latin typeface="Calibri" panose="020F0502020204030204" pitchFamily="34" charset="0"/>
                        <a:ea typeface="MS Mincho"/>
                        <a:cs typeface="Times New Roman" panose="02020603050405020304" pitchFamily="18" charset="0"/>
                      </a:endParaRPr>
                    </a:p>
                  </a:txBody>
                  <a:tcPr marL="29204" marR="29204" marT="0" marB="0" anchor="b"/>
                </a:tc>
                <a:tc>
                  <a:txBody>
                    <a:bodyPr/>
                    <a:lstStyle/>
                    <a:p>
                      <a:pPr marL="0" marR="0" algn="just">
                        <a:spcBef>
                          <a:spcPts val="0"/>
                        </a:spcBef>
                        <a:spcAft>
                          <a:spcPts val="0"/>
                        </a:spcAft>
                      </a:pPr>
                      <a:r>
                        <a:rPr lang="es-ES" sz="1200">
                          <a:effectLst/>
                        </a:rPr>
                        <a:t> </a:t>
                      </a:r>
                      <a:endParaRPr lang="en-US" sz="1200">
                        <a:effectLst/>
                        <a:latin typeface="Calibri" panose="020F0502020204030204" pitchFamily="34" charset="0"/>
                        <a:ea typeface="MS Mincho"/>
                        <a:cs typeface="Times New Roman" panose="02020603050405020304" pitchFamily="18" charset="0"/>
                      </a:endParaRPr>
                    </a:p>
                  </a:txBody>
                  <a:tcPr marL="29204" marR="29204" marT="0" marB="0" anchor="b"/>
                </a:tc>
                <a:tc>
                  <a:txBody>
                    <a:bodyPr/>
                    <a:lstStyle/>
                    <a:p>
                      <a:pPr marL="0" marR="0" algn="just">
                        <a:spcBef>
                          <a:spcPts val="0"/>
                        </a:spcBef>
                        <a:spcAft>
                          <a:spcPts val="0"/>
                        </a:spcAft>
                      </a:pPr>
                      <a:r>
                        <a:rPr lang="es-ES" sz="1200">
                          <a:effectLst/>
                        </a:rPr>
                        <a:t> </a:t>
                      </a:r>
                      <a:endParaRPr lang="en-US" sz="1200">
                        <a:effectLst/>
                        <a:latin typeface="Calibri" panose="020F0502020204030204" pitchFamily="34" charset="0"/>
                        <a:ea typeface="MS Mincho"/>
                        <a:cs typeface="Times New Roman" panose="02020603050405020304" pitchFamily="18" charset="0"/>
                      </a:endParaRPr>
                    </a:p>
                  </a:txBody>
                  <a:tcPr marL="29204" marR="29204" marT="0" marB="0" anchor="b"/>
                </a:tc>
                <a:tc>
                  <a:txBody>
                    <a:bodyPr/>
                    <a:lstStyle/>
                    <a:p>
                      <a:pPr marL="0" marR="0" algn="just">
                        <a:spcBef>
                          <a:spcPts val="0"/>
                        </a:spcBef>
                        <a:spcAft>
                          <a:spcPts val="0"/>
                        </a:spcAft>
                      </a:pPr>
                      <a:r>
                        <a:rPr lang="es-ES" sz="1200">
                          <a:effectLst/>
                        </a:rPr>
                        <a:t> </a:t>
                      </a:r>
                      <a:endParaRPr lang="en-US" sz="1200">
                        <a:effectLst/>
                        <a:latin typeface="Calibri" panose="020F0502020204030204" pitchFamily="34" charset="0"/>
                        <a:ea typeface="MS Mincho"/>
                        <a:cs typeface="Times New Roman" panose="02020603050405020304" pitchFamily="18" charset="0"/>
                      </a:endParaRPr>
                    </a:p>
                  </a:txBody>
                  <a:tcPr marL="29204" marR="29204" marT="0" marB="0" anchor="b"/>
                </a:tc>
                <a:tc>
                  <a:txBody>
                    <a:bodyPr/>
                    <a:lstStyle/>
                    <a:p>
                      <a:pPr marL="0" marR="0" algn="just">
                        <a:spcBef>
                          <a:spcPts val="0"/>
                        </a:spcBef>
                        <a:spcAft>
                          <a:spcPts val="0"/>
                        </a:spcAft>
                      </a:pPr>
                      <a:r>
                        <a:rPr lang="es-ES" sz="1200">
                          <a:effectLst/>
                        </a:rPr>
                        <a:t> </a:t>
                      </a:r>
                      <a:endParaRPr lang="en-US" sz="1200">
                        <a:effectLst/>
                        <a:latin typeface="Calibri" panose="020F0502020204030204" pitchFamily="34" charset="0"/>
                        <a:ea typeface="MS Mincho"/>
                        <a:cs typeface="Times New Roman" panose="02020603050405020304" pitchFamily="18" charset="0"/>
                      </a:endParaRPr>
                    </a:p>
                  </a:txBody>
                  <a:tcPr marL="29204" marR="29204" marT="0" marB="0" anchor="b"/>
                </a:tc>
                <a:tc>
                  <a:txBody>
                    <a:bodyPr/>
                    <a:lstStyle/>
                    <a:p>
                      <a:pPr marL="0" marR="0" algn="just">
                        <a:spcBef>
                          <a:spcPts val="0"/>
                        </a:spcBef>
                        <a:spcAft>
                          <a:spcPts val="0"/>
                        </a:spcAft>
                      </a:pPr>
                      <a:r>
                        <a:rPr lang="es-ES" sz="1200">
                          <a:effectLst/>
                        </a:rPr>
                        <a:t> </a:t>
                      </a:r>
                      <a:endParaRPr lang="en-US" sz="1200">
                        <a:effectLst/>
                        <a:latin typeface="Calibri" panose="020F0502020204030204" pitchFamily="34" charset="0"/>
                        <a:ea typeface="MS Mincho"/>
                        <a:cs typeface="Times New Roman" panose="02020603050405020304" pitchFamily="18" charset="0"/>
                      </a:endParaRPr>
                    </a:p>
                  </a:txBody>
                  <a:tcPr marL="29204" marR="29204" marT="0" marB="0" anchor="b"/>
                </a:tc>
                <a:extLst>
                  <a:ext uri="{0D108BD9-81ED-4DB2-BD59-A6C34878D82A}">
                    <a16:rowId xmlns:a16="http://schemas.microsoft.com/office/drawing/2014/main" val="1450912420"/>
                  </a:ext>
                </a:extLst>
              </a:tr>
              <a:tr h="159097">
                <a:tc>
                  <a:txBody>
                    <a:bodyPr/>
                    <a:lstStyle/>
                    <a:p>
                      <a:pPr marL="0" marR="0" algn="just">
                        <a:spcBef>
                          <a:spcPts val="0"/>
                        </a:spcBef>
                        <a:spcAft>
                          <a:spcPts val="0"/>
                        </a:spcAft>
                      </a:pPr>
                      <a:r>
                        <a:rPr lang="es-ES" sz="1200" dirty="0">
                          <a:effectLst/>
                        </a:rPr>
                        <a:t> </a:t>
                      </a:r>
                      <a:endParaRPr lang="en-US" sz="1200" dirty="0">
                        <a:effectLst/>
                        <a:latin typeface="Calibri" panose="020F0502020204030204" pitchFamily="34" charset="0"/>
                        <a:ea typeface="MS Mincho"/>
                        <a:cs typeface="Times New Roman" panose="02020603050405020304" pitchFamily="18" charset="0"/>
                      </a:endParaRPr>
                    </a:p>
                  </a:txBody>
                  <a:tcPr marL="29204" marR="29204" marT="0" marB="0" anchor="b"/>
                </a:tc>
                <a:tc>
                  <a:txBody>
                    <a:bodyPr/>
                    <a:lstStyle/>
                    <a:p>
                      <a:pPr marL="0" marR="0" algn="just">
                        <a:spcBef>
                          <a:spcPts val="0"/>
                        </a:spcBef>
                        <a:spcAft>
                          <a:spcPts val="0"/>
                        </a:spcAft>
                      </a:pPr>
                      <a:r>
                        <a:rPr lang="es-ES" sz="1200">
                          <a:effectLst/>
                        </a:rPr>
                        <a:t> </a:t>
                      </a:r>
                      <a:endParaRPr lang="en-US" sz="1200">
                        <a:effectLst/>
                        <a:latin typeface="Calibri" panose="020F0502020204030204" pitchFamily="34" charset="0"/>
                        <a:ea typeface="MS Mincho"/>
                        <a:cs typeface="Times New Roman" panose="02020603050405020304" pitchFamily="18" charset="0"/>
                      </a:endParaRPr>
                    </a:p>
                  </a:txBody>
                  <a:tcPr marL="29204" marR="29204" marT="0" marB="0" anchor="b"/>
                </a:tc>
                <a:tc>
                  <a:txBody>
                    <a:bodyPr/>
                    <a:lstStyle/>
                    <a:p>
                      <a:pPr marL="0" marR="0" algn="just">
                        <a:spcBef>
                          <a:spcPts val="0"/>
                        </a:spcBef>
                        <a:spcAft>
                          <a:spcPts val="0"/>
                        </a:spcAft>
                      </a:pPr>
                      <a:r>
                        <a:rPr lang="es-ES" sz="1200">
                          <a:effectLst/>
                        </a:rPr>
                        <a:t> </a:t>
                      </a:r>
                      <a:endParaRPr lang="en-US" sz="1200">
                        <a:effectLst/>
                        <a:latin typeface="Calibri" panose="020F0502020204030204" pitchFamily="34" charset="0"/>
                        <a:ea typeface="MS Mincho"/>
                        <a:cs typeface="Times New Roman" panose="02020603050405020304" pitchFamily="18" charset="0"/>
                      </a:endParaRPr>
                    </a:p>
                  </a:txBody>
                  <a:tcPr marL="29204" marR="29204" marT="0" marB="0" anchor="b"/>
                </a:tc>
                <a:tc>
                  <a:txBody>
                    <a:bodyPr/>
                    <a:lstStyle/>
                    <a:p>
                      <a:pPr marL="0" marR="0" algn="just">
                        <a:spcBef>
                          <a:spcPts val="0"/>
                        </a:spcBef>
                        <a:spcAft>
                          <a:spcPts val="0"/>
                        </a:spcAft>
                      </a:pPr>
                      <a:r>
                        <a:rPr lang="es-ES" sz="1200">
                          <a:effectLst/>
                        </a:rPr>
                        <a:t> </a:t>
                      </a:r>
                      <a:endParaRPr lang="en-US" sz="1200">
                        <a:effectLst/>
                        <a:latin typeface="Calibri" panose="020F0502020204030204" pitchFamily="34" charset="0"/>
                        <a:ea typeface="MS Mincho"/>
                        <a:cs typeface="Times New Roman" panose="02020603050405020304" pitchFamily="18" charset="0"/>
                      </a:endParaRPr>
                    </a:p>
                  </a:txBody>
                  <a:tcPr marL="29204" marR="29204" marT="0" marB="0" anchor="b"/>
                </a:tc>
                <a:tc>
                  <a:txBody>
                    <a:bodyPr/>
                    <a:lstStyle/>
                    <a:p>
                      <a:pPr marL="0" marR="0" algn="just">
                        <a:spcBef>
                          <a:spcPts val="0"/>
                        </a:spcBef>
                        <a:spcAft>
                          <a:spcPts val="0"/>
                        </a:spcAft>
                      </a:pPr>
                      <a:r>
                        <a:rPr lang="es-ES" sz="1200">
                          <a:effectLst/>
                        </a:rPr>
                        <a:t> </a:t>
                      </a:r>
                      <a:endParaRPr lang="en-US" sz="1200">
                        <a:effectLst/>
                        <a:latin typeface="Calibri" panose="020F0502020204030204" pitchFamily="34" charset="0"/>
                        <a:ea typeface="MS Mincho"/>
                        <a:cs typeface="Times New Roman" panose="02020603050405020304" pitchFamily="18" charset="0"/>
                      </a:endParaRPr>
                    </a:p>
                  </a:txBody>
                  <a:tcPr marL="29204" marR="29204" marT="0" marB="0" anchor="b"/>
                </a:tc>
                <a:tc>
                  <a:txBody>
                    <a:bodyPr/>
                    <a:lstStyle/>
                    <a:p>
                      <a:pPr marL="0" marR="0" algn="just">
                        <a:spcBef>
                          <a:spcPts val="0"/>
                        </a:spcBef>
                        <a:spcAft>
                          <a:spcPts val="0"/>
                        </a:spcAft>
                      </a:pPr>
                      <a:r>
                        <a:rPr lang="es-ES" sz="1200">
                          <a:effectLst/>
                        </a:rPr>
                        <a:t> </a:t>
                      </a:r>
                      <a:endParaRPr lang="en-US" sz="1200">
                        <a:effectLst/>
                        <a:latin typeface="Calibri" panose="020F0502020204030204" pitchFamily="34" charset="0"/>
                        <a:ea typeface="MS Mincho"/>
                        <a:cs typeface="Times New Roman" panose="02020603050405020304" pitchFamily="18" charset="0"/>
                      </a:endParaRPr>
                    </a:p>
                  </a:txBody>
                  <a:tcPr marL="29204" marR="29204" marT="0" marB="0" anchor="b"/>
                </a:tc>
                <a:extLst>
                  <a:ext uri="{0D108BD9-81ED-4DB2-BD59-A6C34878D82A}">
                    <a16:rowId xmlns:a16="http://schemas.microsoft.com/office/drawing/2014/main" val="485186528"/>
                  </a:ext>
                </a:extLst>
              </a:tr>
              <a:tr h="159097">
                <a:tc>
                  <a:txBody>
                    <a:bodyPr/>
                    <a:lstStyle/>
                    <a:p>
                      <a:pPr marL="0" marR="0" algn="just">
                        <a:spcBef>
                          <a:spcPts val="0"/>
                        </a:spcBef>
                        <a:spcAft>
                          <a:spcPts val="0"/>
                        </a:spcAft>
                      </a:pPr>
                      <a:r>
                        <a:rPr lang="es-ES" sz="1200" dirty="0">
                          <a:effectLst/>
                        </a:rPr>
                        <a:t> </a:t>
                      </a:r>
                      <a:endParaRPr lang="en-US" sz="1200" dirty="0">
                        <a:effectLst/>
                        <a:latin typeface="Calibri" panose="020F0502020204030204" pitchFamily="34" charset="0"/>
                        <a:ea typeface="MS Mincho"/>
                        <a:cs typeface="Times New Roman" panose="02020603050405020304" pitchFamily="18" charset="0"/>
                      </a:endParaRPr>
                    </a:p>
                  </a:txBody>
                  <a:tcPr marL="29204" marR="29204" marT="0" marB="0" anchor="b"/>
                </a:tc>
                <a:tc>
                  <a:txBody>
                    <a:bodyPr/>
                    <a:lstStyle/>
                    <a:p>
                      <a:pPr marL="0" marR="0" algn="just">
                        <a:spcBef>
                          <a:spcPts val="0"/>
                        </a:spcBef>
                        <a:spcAft>
                          <a:spcPts val="0"/>
                        </a:spcAft>
                      </a:pPr>
                      <a:r>
                        <a:rPr lang="es-ES" sz="1200" dirty="0">
                          <a:effectLst/>
                        </a:rPr>
                        <a:t> </a:t>
                      </a:r>
                      <a:endParaRPr lang="en-US" sz="1200" dirty="0">
                        <a:effectLst/>
                        <a:latin typeface="Calibri" panose="020F0502020204030204" pitchFamily="34" charset="0"/>
                        <a:ea typeface="MS Mincho"/>
                        <a:cs typeface="Times New Roman" panose="02020603050405020304" pitchFamily="18" charset="0"/>
                      </a:endParaRPr>
                    </a:p>
                  </a:txBody>
                  <a:tcPr marL="29204" marR="29204" marT="0" marB="0" anchor="b"/>
                </a:tc>
                <a:tc>
                  <a:txBody>
                    <a:bodyPr/>
                    <a:lstStyle/>
                    <a:p>
                      <a:pPr marL="0" marR="0" algn="just">
                        <a:spcBef>
                          <a:spcPts val="0"/>
                        </a:spcBef>
                        <a:spcAft>
                          <a:spcPts val="0"/>
                        </a:spcAft>
                      </a:pPr>
                      <a:r>
                        <a:rPr lang="es-ES" sz="1200">
                          <a:effectLst/>
                        </a:rPr>
                        <a:t> </a:t>
                      </a:r>
                      <a:endParaRPr lang="en-US" sz="1200">
                        <a:effectLst/>
                        <a:latin typeface="Calibri" panose="020F0502020204030204" pitchFamily="34" charset="0"/>
                        <a:ea typeface="MS Mincho"/>
                        <a:cs typeface="Times New Roman" panose="02020603050405020304" pitchFamily="18" charset="0"/>
                      </a:endParaRPr>
                    </a:p>
                  </a:txBody>
                  <a:tcPr marL="29204" marR="29204" marT="0" marB="0" anchor="b"/>
                </a:tc>
                <a:tc>
                  <a:txBody>
                    <a:bodyPr/>
                    <a:lstStyle/>
                    <a:p>
                      <a:pPr marL="0" marR="0" algn="just">
                        <a:spcBef>
                          <a:spcPts val="0"/>
                        </a:spcBef>
                        <a:spcAft>
                          <a:spcPts val="0"/>
                        </a:spcAft>
                      </a:pPr>
                      <a:r>
                        <a:rPr lang="es-ES" sz="1200">
                          <a:effectLst/>
                        </a:rPr>
                        <a:t> </a:t>
                      </a:r>
                      <a:endParaRPr lang="en-US" sz="1200">
                        <a:effectLst/>
                        <a:latin typeface="Calibri" panose="020F0502020204030204" pitchFamily="34" charset="0"/>
                        <a:ea typeface="MS Mincho"/>
                        <a:cs typeface="Times New Roman" panose="02020603050405020304" pitchFamily="18" charset="0"/>
                      </a:endParaRPr>
                    </a:p>
                  </a:txBody>
                  <a:tcPr marL="29204" marR="29204" marT="0" marB="0" anchor="b"/>
                </a:tc>
                <a:tc>
                  <a:txBody>
                    <a:bodyPr/>
                    <a:lstStyle/>
                    <a:p>
                      <a:pPr marL="0" marR="0" algn="just">
                        <a:spcBef>
                          <a:spcPts val="0"/>
                        </a:spcBef>
                        <a:spcAft>
                          <a:spcPts val="0"/>
                        </a:spcAft>
                      </a:pPr>
                      <a:r>
                        <a:rPr lang="es-ES" sz="1200">
                          <a:effectLst/>
                        </a:rPr>
                        <a:t> </a:t>
                      </a:r>
                      <a:endParaRPr lang="en-US" sz="1200">
                        <a:effectLst/>
                        <a:latin typeface="Calibri" panose="020F0502020204030204" pitchFamily="34" charset="0"/>
                        <a:ea typeface="MS Mincho"/>
                        <a:cs typeface="Times New Roman" panose="02020603050405020304" pitchFamily="18" charset="0"/>
                      </a:endParaRPr>
                    </a:p>
                  </a:txBody>
                  <a:tcPr marL="29204" marR="29204" marT="0" marB="0" anchor="b"/>
                </a:tc>
                <a:tc>
                  <a:txBody>
                    <a:bodyPr/>
                    <a:lstStyle/>
                    <a:p>
                      <a:pPr marL="0" marR="0" algn="just">
                        <a:spcBef>
                          <a:spcPts val="0"/>
                        </a:spcBef>
                        <a:spcAft>
                          <a:spcPts val="0"/>
                        </a:spcAft>
                      </a:pPr>
                      <a:r>
                        <a:rPr lang="es-ES" sz="1200">
                          <a:effectLst/>
                        </a:rPr>
                        <a:t> </a:t>
                      </a:r>
                      <a:endParaRPr lang="en-US" sz="1200">
                        <a:effectLst/>
                        <a:latin typeface="Calibri" panose="020F0502020204030204" pitchFamily="34" charset="0"/>
                        <a:ea typeface="MS Mincho"/>
                        <a:cs typeface="Times New Roman" panose="02020603050405020304" pitchFamily="18" charset="0"/>
                      </a:endParaRPr>
                    </a:p>
                  </a:txBody>
                  <a:tcPr marL="29204" marR="29204" marT="0" marB="0" anchor="b"/>
                </a:tc>
                <a:extLst>
                  <a:ext uri="{0D108BD9-81ED-4DB2-BD59-A6C34878D82A}">
                    <a16:rowId xmlns:a16="http://schemas.microsoft.com/office/drawing/2014/main" val="2902144922"/>
                  </a:ext>
                </a:extLst>
              </a:tr>
              <a:tr h="159097">
                <a:tc>
                  <a:txBody>
                    <a:bodyPr/>
                    <a:lstStyle/>
                    <a:p>
                      <a:pPr marL="0" marR="0" algn="just">
                        <a:spcBef>
                          <a:spcPts val="0"/>
                        </a:spcBef>
                        <a:spcAft>
                          <a:spcPts val="0"/>
                        </a:spcAft>
                      </a:pPr>
                      <a:r>
                        <a:rPr lang="es-ES" sz="1200" dirty="0">
                          <a:effectLst/>
                        </a:rPr>
                        <a:t> </a:t>
                      </a:r>
                      <a:endParaRPr lang="en-US" sz="1200" dirty="0">
                        <a:effectLst/>
                        <a:latin typeface="Calibri" panose="020F0502020204030204" pitchFamily="34" charset="0"/>
                        <a:ea typeface="MS Mincho"/>
                        <a:cs typeface="Times New Roman" panose="02020603050405020304" pitchFamily="18" charset="0"/>
                      </a:endParaRPr>
                    </a:p>
                  </a:txBody>
                  <a:tcPr marL="29204" marR="29204" marT="0" marB="0" anchor="b"/>
                </a:tc>
                <a:tc>
                  <a:txBody>
                    <a:bodyPr/>
                    <a:lstStyle/>
                    <a:p>
                      <a:pPr marL="0" marR="0" algn="just">
                        <a:spcBef>
                          <a:spcPts val="0"/>
                        </a:spcBef>
                        <a:spcAft>
                          <a:spcPts val="0"/>
                        </a:spcAft>
                      </a:pPr>
                      <a:r>
                        <a:rPr lang="es-ES" sz="1200" dirty="0">
                          <a:effectLst/>
                        </a:rPr>
                        <a:t> </a:t>
                      </a:r>
                      <a:endParaRPr lang="en-US" sz="1200" dirty="0">
                        <a:effectLst/>
                        <a:latin typeface="Calibri" panose="020F0502020204030204" pitchFamily="34" charset="0"/>
                        <a:ea typeface="MS Mincho"/>
                        <a:cs typeface="Times New Roman" panose="02020603050405020304" pitchFamily="18" charset="0"/>
                      </a:endParaRPr>
                    </a:p>
                  </a:txBody>
                  <a:tcPr marL="29204" marR="29204" marT="0" marB="0" anchor="b"/>
                </a:tc>
                <a:tc>
                  <a:txBody>
                    <a:bodyPr/>
                    <a:lstStyle/>
                    <a:p>
                      <a:pPr marL="0" marR="0" algn="just">
                        <a:spcBef>
                          <a:spcPts val="0"/>
                        </a:spcBef>
                        <a:spcAft>
                          <a:spcPts val="0"/>
                        </a:spcAft>
                      </a:pPr>
                      <a:r>
                        <a:rPr lang="es-ES" sz="1200">
                          <a:effectLst/>
                        </a:rPr>
                        <a:t> </a:t>
                      </a:r>
                      <a:endParaRPr lang="en-US" sz="1200">
                        <a:effectLst/>
                        <a:latin typeface="Calibri" panose="020F0502020204030204" pitchFamily="34" charset="0"/>
                        <a:ea typeface="MS Mincho"/>
                        <a:cs typeface="Times New Roman" panose="02020603050405020304" pitchFamily="18" charset="0"/>
                      </a:endParaRPr>
                    </a:p>
                  </a:txBody>
                  <a:tcPr marL="29204" marR="29204" marT="0" marB="0" anchor="b"/>
                </a:tc>
                <a:tc>
                  <a:txBody>
                    <a:bodyPr/>
                    <a:lstStyle/>
                    <a:p>
                      <a:pPr marL="0" marR="0" algn="just">
                        <a:spcBef>
                          <a:spcPts val="0"/>
                        </a:spcBef>
                        <a:spcAft>
                          <a:spcPts val="0"/>
                        </a:spcAft>
                      </a:pPr>
                      <a:r>
                        <a:rPr lang="es-ES" sz="1200" dirty="0">
                          <a:effectLst/>
                        </a:rPr>
                        <a:t> </a:t>
                      </a:r>
                      <a:endParaRPr lang="en-US" sz="1200" dirty="0">
                        <a:effectLst/>
                        <a:latin typeface="Calibri" panose="020F0502020204030204" pitchFamily="34" charset="0"/>
                        <a:ea typeface="MS Mincho"/>
                        <a:cs typeface="Times New Roman" panose="02020603050405020304" pitchFamily="18" charset="0"/>
                      </a:endParaRPr>
                    </a:p>
                  </a:txBody>
                  <a:tcPr marL="29204" marR="29204" marT="0" marB="0" anchor="b"/>
                </a:tc>
                <a:tc>
                  <a:txBody>
                    <a:bodyPr/>
                    <a:lstStyle/>
                    <a:p>
                      <a:pPr marL="0" marR="0" algn="just">
                        <a:spcBef>
                          <a:spcPts val="0"/>
                        </a:spcBef>
                        <a:spcAft>
                          <a:spcPts val="0"/>
                        </a:spcAft>
                      </a:pPr>
                      <a:r>
                        <a:rPr lang="es-ES" sz="1200" dirty="0">
                          <a:effectLst/>
                        </a:rPr>
                        <a:t> </a:t>
                      </a:r>
                      <a:endParaRPr lang="en-US" sz="1200" dirty="0">
                        <a:effectLst/>
                        <a:latin typeface="Calibri" panose="020F0502020204030204" pitchFamily="34" charset="0"/>
                        <a:ea typeface="MS Mincho"/>
                        <a:cs typeface="Times New Roman" panose="02020603050405020304" pitchFamily="18" charset="0"/>
                      </a:endParaRPr>
                    </a:p>
                  </a:txBody>
                  <a:tcPr marL="29204" marR="29204" marT="0" marB="0" anchor="b"/>
                </a:tc>
                <a:tc>
                  <a:txBody>
                    <a:bodyPr/>
                    <a:lstStyle/>
                    <a:p>
                      <a:pPr marL="0" marR="0" algn="just">
                        <a:spcBef>
                          <a:spcPts val="0"/>
                        </a:spcBef>
                        <a:spcAft>
                          <a:spcPts val="0"/>
                        </a:spcAft>
                      </a:pPr>
                      <a:r>
                        <a:rPr lang="es-ES" sz="1200">
                          <a:effectLst/>
                        </a:rPr>
                        <a:t> </a:t>
                      </a:r>
                      <a:endParaRPr lang="en-US" sz="1200">
                        <a:effectLst/>
                        <a:latin typeface="Calibri" panose="020F0502020204030204" pitchFamily="34" charset="0"/>
                        <a:ea typeface="MS Mincho"/>
                        <a:cs typeface="Times New Roman" panose="02020603050405020304" pitchFamily="18" charset="0"/>
                      </a:endParaRPr>
                    </a:p>
                  </a:txBody>
                  <a:tcPr marL="29204" marR="29204" marT="0" marB="0" anchor="b"/>
                </a:tc>
                <a:extLst>
                  <a:ext uri="{0D108BD9-81ED-4DB2-BD59-A6C34878D82A}">
                    <a16:rowId xmlns:a16="http://schemas.microsoft.com/office/drawing/2014/main" val="2453065285"/>
                  </a:ext>
                </a:extLst>
              </a:tr>
              <a:tr h="159097">
                <a:tc>
                  <a:txBody>
                    <a:bodyPr/>
                    <a:lstStyle/>
                    <a:p>
                      <a:pPr marL="0" marR="0" algn="just">
                        <a:spcBef>
                          <a:spcPts val="0"/>
                        </a:spcBef>
                        <a:spcAft>
                          <a:spcPts val="0"/>
                        </a:spcAft>
                      </a:pPr>
                      <a:r>
                        <a:rPr lang="es-ES" sz="1200" dirty="0">
                          <a:effectLst/>
                        </a:rPr>
                        <a:t> </a:t>
                      </a:r>
                      <a:endParaRPr lang="en-US" sz="1200" dirty="0">
                        <a:effectLst/>
                        <a:latin typeface="Calibri" panose="020F0502020204030204" pitchFamily="34" charset="0"/>
                        <a:ea typeface="MS Mincho"/>
                        <a:cs typeface="Times New Roman" panose="02020603050405020304" pitchFamily="18" charset="0"/>
                      </a:endParaRPr>
                    </a:p>
                  </a:txBody>
                  <a:tcPr marL="29204" marR="29204" marT="0" marB="0" anchor="b"/>
                </a:tc>
                <a:tc>
                  <a:txBody>
                    <a:bodyPr/>
                    <a:lstStyle/>
                    <a:p>
                      <a:pPr marL="0" marR="0" algn="just">
                        <a:spcBef>
                          <a:spcPts val="0"/>
                        </a:spcBef>
                        <a:spcAft>
                          <a:spcPts val="0"/>
                        </a:spcAft>
                      </a:pPr>
                      <a:r>
                        <a:rPr lang="es-ES" sz="1200" dirty="0">
                          <a:effectLst/>
                        </a:rPr>
                        <a:t> </a:t>
                      </a:r>
                      <a:endParaRPr lang="en-US" sz="1200" dirty="0">
                        <a:effectLst/>
                        <a:latin typeface="Calibri" panose="020F0502020204030204" pitchFamily="34" charset="0"/>
                        <a:ea typeface="MS Mincho"/>
                        <a:cs typeface="Times New Roman" panose="02020603050405020304" pitchFamily="18" charset="0"/>
                      </a:endParaRPr>
                    </a:p>
                  </a:txBody>
                  <a:tcPr marL="29204" marR="29204" marT="0" marB="0" anchor="b"/>
                </a:tc>
                <a:tc>
                  <a:txBody>
                    <a:bodyPr/>
                    <a:lstStyle/>
                    <a:p>
                      <a:pPr marL="0" marR="0" algn="just">
                        <a:spcBef>
                          <a:spcPts val="0"/>
                        </a:spcBef>
                        <a:spcAft>
                          <a:spcPts val="0"/>
                        </a:spcAft>
                      </a:pPr>
                      <a:r>
                        <a:rPr lang="es-ES" sz="1200">
                          <a:effectLst/>
                        </a:rPr>
                        <a:t> </a:t>
                      </a:r>
                      <a:endParaRPr lang="en-US" sz="1200">
                        <a:effectLst/>
                        <a:latin typeface="Calibri" panose="020F0502020204030204" pitchFamily="34" charset="0"/>
                        <a:ea typeface="MS Mincho"/>
                        <a:cs typeface="Times New Roman" panose="02020603050405020304" pitchFamily="18" charset="0"/>
                      </a:endParaRPr>
                    </a:p>
                  </a:txBody>
                  <a:tcPr marL="29204" marR="29204" marT="0" marB="0" anchor="b"/>
                </a:tc>
                <a:tc>
                  <a:txBody>
                    <a:bodyPr/>
                    <a:lstStyle/>
                    <a:p>
                      <a:pPr marL="0" marR="0" algn="just">
                        <a:spcBef>
                          <a:spcPts val="0"/>
                        </a:spcBef>
                        <a:spcAft>
                          <a:spcPts val="0"/>
                        </a:spcAft>
                      </a:pPr>
                      <a:r>
                        <a:rPr lang="es-ES" sz="1200">
                          <a:effectLst/>
                        </a:rPr>
                        <a:t> </a:t>
                      </a:r>
                      <a:endParaRPr lang="en-US" sz="1200">
                        <a:effectLst/>
                        <a:latin typeface="Calibri" panose="020F0502020204030204" pitchFamily="34" charset="0"/>
                        <a:ea typeface="MS Mincho"/>
                        <a:cs typeface="Times New Roman" panose="02020603050405020304" pitchFamily="18" charset="0"/>
                      </a:endParaRPr>
                    </a:p>
                  </a:txBody>
                  <a:tcPr marL="29204" marR="29204" marT="0" marB="0" anchor="b"/>
                </a:tc>
                <a:tc>
                  <a:txBody>
                    <a:bodyPr/>
                    <a:lstStyle/>
                    <a:p>
                      <a:pPr marL="0" marR="0" algn="just">
                        <a:spcBef>
                          <a:spcPts val="0"/>
                        </a:spcBef>
                        <a:spcAft>
                          <a:spcPts val="0"/>
                        </a:spcAft>
                      </a:pPr>
                      <a:r>
                        <a:rPr lang="es-ES" sz="1200">
                          <a:effectLst/>
                        </a:rPr>
                        <a:t> </a:t>
                      </a:r>
                      <a:endParaRPr lang="en-US" sz="1200">
                        <a:effectLst/>
                        <a:latin typeface="Calibri" panose="020F0502020204030204" pitchFamily="34" charset="0"/>
                        <a:ea typeface="MS Mincho"/>
                        <a:cs typeface="Times New Roman" panose="02020603050405020304" pitchFamily="18" charset="0"/>
                      </a:endParaRPr>
                    </a:p>
                  </a:txBody>
                  <a:tcPr marL="29204" marR="29204" marT="0" marB="0" anchor="b"/>
                </a:tc>
                <a:tc>
                  <a:txBody>
                    <a:bodyPr/>
                    <a:lstStyle/>
                    <a:p>
                      <a:pPr marL="0" marR="0" algn="just">
                        <a:spcBef>
                          <a:spcPts val="0"/>
                        </a:spcBef>
                        <a:spcAft>
                          <a:spcPts val="0"/>
                        </a:spcAft>
                      </a:pPr>
                      <a:r>
                        <a:rPr lang="es-ES" sz="1200">
                          <a:effectLst/>
                        </a:rPr>
                        <a:t> </a:t>
                      </a:r>
                      <a:endParaRPr lang="en-US" sz="1200">
                        <a:effectLst/>
                        <a:latin typeface="Calibri" panose="020F0502020204030204" pitchFamily="34" charset="0"/>
                        <a:ea typeface="MS Mincho"/>
                        <a:cs typeface="Times New Roman" panose="02020603050405020304" pitchFamily="18" charset="0"/>
                      </a:endParaRPr>
                    </a:p>
                  </a:txBody>
                  <a:tcPr marL="29204" marR="29204" marT="0" marB="0" anchor="b"/>
                </a:tc>
                <a:extLst>
                  <a:ext uri="{0D108BD9-81ED-4DB2-BD59-A6C34878D82A}">
                    <a16:rowId xmlns:a16="http://schemas.microsoft.com/office/drawing/2014/main" val="1221435280"/>
                  </a:ext>
                </a:extLst>
              </a:tr>
              <a:tr h="159097">
                <a:tc>
                  <a:txBody>
                    <a:bodyPr/>
                    <a:lstStyle/>
                    <a:p>
                      <a:pPr marL="0" marR="0" algn="just">
                        <a:spcBef>
                          <a:spcPts val="0"/>
                        </a:spcBef>
                        <a:spcAft>
                          <a:spcPts val="0"/>
                        </a:spcAft>
                      </a:pPr>
                      <a:r>
                        <a:rPr lang="es-ES" sz="1200" dirty="0">
                          <a:effectLst/>
                        </a:rPr>
                        <a:t> </a:t>
                      </a:r>
                      <a:endParaRPr lang="en-US" sz="1200" dirty="0">
                        <a:effectLst/>
                        <a:latin typeface="Calibri" panose="020F0502020204030204" pitchFamily="34" charset="0"/>
                        <a:ea typeface="MS Mincho"/>
                        <a:cs typeface="Times New Roman" panose="02020603050405020304" pitchFamily="18" charset="0"/>
                      </a:endParaRPr>
                    </a:p>
                  </a:txBody>
                  <a:tcPr marL="29204" marR="29204" marT="0" marB="0" anchor="b"/>
                </a:tc>
                <a:tc>
                  <a:txBody>
                    <a:bodyPr/>
                    <a:lstStyle/>
                    <a:p>
                      <a:pPr marL="0" marR="0" algn="just">
                        <a:spcBef>
                          <a:spcPts val="0"/>
                        </a:spcBef>
                        <a:spcAft>
                          <a:spcPts val="0"/>
                        </a:spcAft>
                      </a:pPr>
                      <a:r>
                        <a:rPr lang="es-ES" sz="1200" dirty="0">
                          <a:effectLst/>
                        </a:rPr>
                        <a:t> </a:t>
                      </a:r>
                      <a:endParaRPr lang="en-US" sz="1200" dirty="0">
                        <a:effectLst/>
                        <a:latin typeface="Calibri" panose="020F0502020204030204" pitchFamily="34" charset="0"/>
                        <a:ea typeface="MS Mincho"/>
                        <a:cs typeface="Times New Roman" panose="02020603050405020304" pitchFamily="18" charset="0"/>
                      </a:endParaRPr>
                    </a:p>
                  </a:txBody>
                  <a:tcPr marL="29204" marR="29204" marT="0" marB="0" anchor="b"/>
                </a:tc>
                <a:tc>
                  <a:txBody>
                    <a:bodyPr/>
                    <a:lstStyle/>
                    <a:p>
                      <a:pPr marL="0" marR="0" algn="just">
                        <a:spcBef>
                          <a:spcPts val="0"/>
                        </a:spcBef>
                        <a:spcAft>
                          <a:spcPts val="0"/>
                        </a:spcAft>
                      </a:pPr>
                      <a:r>
                        <a:rPr lang="es-ES" sz="1200">
                          <a:effectLst/>
                        </a:rPr>
                        <a:t> </a:t>
                      </a:r>
                      <a:endParaRPr lang="en-US" sz="1200">
                        <a:effectLst/>
                        <a:latin typeface="Calibri" panose="020F0502020204030204" pitchFamily="34" charset="0"/>
                        <a:ea typeface="MS Mincho"/>
                        <a:cs typeface="Times New Roman" panose="02020603050405020304" pitchFamily="18" charset="0"/>
                      </a:endParaRPr>
                    </a:p>
                  </a:txBody>
                  <a:tcPr marL="29204" marR="29204" marT="0" marB="0" anchor="b"/>
                </a:tc>
                <a:tc>
                  <a:txBody>
                    <a:bodyPr/>
                    <a:lstStyle/>
                    <a:p>
                      <a:pPr marL="0" marR="0" algn="just">
                        <a:spcBef>
                          <a:spcPts val="0"/>
                        </a:spcBef>
                        <a:spcAft>
                          <a:spcPts val="0"/>
                        </a:spcAft>
                      </a:pPr>
                      <a:r>
                        <a:rPr lang="es-ES" sz="1200">
                          <a:effectLst/>
                        </a:rPr>
                        <a:t> </a:t>
                      </a:r>
                      <a:endParaRPr lang="en-US" sz="1200">
                        <a:effectLst/>
                        <a:latin typeface="Calibri" panose="020F0502020204030204" pitchFamily="34" charset="0"/>
                        <a:ea typeface="MS Mincho"/>
                        <a:cs typeface="Times New Roman" panose="02020603050405020304" pitchFamily="18" charset="0"/>
                      </a:endParaRPr>
                    </a:p>
                  </a:txBody>
                  <a:tcPr marL="29204" marR="29204" marT="0" marB="0" anchor="b"/>
                </a:tc>
                <a:tc>
                  <a:txBody>
                    <a:bodyPr/>
                    <a:lstStyle/>
                    <a:p>
                      <a:pPr marL="0" marR="0" algn="just">
                        <a:spcBef>
                          <a:spcPts val="0"/>
                        </a:spcBef>
                        <a:spcAft>
                          <a:spcPts val="0"/>
                        </a:spcAft>
                      </a:pPr>
                      <a:r>
                        <a:rPr lang="es-ES" sz="1200">
                          <a:effectLst/>
                        </a:rPr>
                        <a:t> </a:t>
                      </a:r>
                      <a:endParaRPr lang="en-US" sz="1200">
                        <a:effectLst/>
                        <a:latin typeface="Calibri" panose="020F0502020204030204" pitchFamily="34" charset="0"/>
                        <a:ea typeface="MS Mincho"/>
                        <a:cs typeface="Times New Roman" panose="02020603050405020304" pitchFamily="18" charset="0"/>
                      </a:endParaRPr>
                    </a:p>
                  </a:txBody>
                  <a:tcPr marL="29204" marR="29204" marT="0" marB="0" anchor="b"/>
                </a:tc>
                <a:tc>
                  <a:txBody>
                    <a:bodyPr/>
                    <a:lstStyle/>
                    <a:p>
                      <a:pPr marL="0" marR="0" algn="just">
                        <a:spcBef>
                          <a:spcPts val="0"/>
                        </a:spcBef>
                        <a:spcAft>
                          <a:spcPts val="0"/>
                        </a:spcAft>
                      </a:pPr>
                      <a:r>
                        <a:rPr lang="es-ES" sz="1200">
                          <a:effectLst/>
                        </a:rPr>
                        <a:t> </a:t>
                      </a:r>
                      <a:endParaRPr lang="en-US" sz="1200">
                        <a:effectLst/>
                        <a:latin typeface="Calibri" panose="020F0502020204030204" pitchFamily="34" charset="0"/>
                        <a:ea typeface="MS Mincho"/>
                        <a:cs typeface="Times New Roman" panose="02020603050405020304" pitchFamily="18" charset="0"/>
                      </a:endParaRPr>
                    </a:p>
                  </a:txBody>
                  <a:tcPr marL="29204" marR="29204" marT="0" marB="0" anchor="b"/>
                </a:tc>
                <a:extLst>
                  <a:ext uri="{0D108BD9-81ED-4DB2-BD59-A6C34878D82A}">
                    <a16:rowId xmlns:a16="http://schemas.microsoft.com/office/drawing/2014/main" val="2482523757"/>
                  </a:ext>
                </a:extLst>
              </a:tr>
              <a:tr h="159097">
                <a:tc>
                  <a:txBody>
                    <a:bodyPr/>
                    <a:lstStyle/>
                    <a:p>
                      <a:pPr marL="0" marR="0" algn="just">
                        <a:spcBef>
                          <a:spcPts val="0"/>
                        </a:spcBef>
                        <a:spcAft>
                          <a:spcPts val="0"/>
                        </a:spcAft>
                      </a:pPr>
                      <a:r>
                        <a:rPr lang="es-ES" sz="1200" dirty="0">
                          <a:effectLst/>
                        </a:rPr>
                        <a:t> </a:t>
                      </a:r>
                      <a:endParaRPr lang="en-US" sz="1200" dirty="0">
                        <a:effectLst/>
                        <a:latin typeface="Calibri" panose="020F0502020204030204" pitchFamily="34" charset="0"/>
                        <a:ea typeface="MS Mincho"/>
                        <a:cs typeface="Times New Roman" panose="02020603050405020304" pitchFamily="18" charset="0"/>
                      </a:endParaRPr>
                    </a:p>
                  </a:txBody>
                  <a:tcPr marL="29204" marR="29204" marT="0" marB="0" anchor="b"/>
                </a:tc>
                <a:tc>
                  <a:txBody>
                    <a:bodyPr/>
                    <a:lstStyle/>
                    <a:p>
                      <a:pPr marL="0" marR="0" algn="just">
                        <a:spcBef>
                          <a:spcPts val="0"/>
                        </a:spcBef>
                        <a:spcAft>
                          <a:spcPts val="0"/>
                        </a:spcAft>
                      </a:pPr>
                      <a:r>
                        <a:rPr lang="es-ES" sz="1200" dirty="0">
                          <a:effectLst/>
                        </a:rPr>
                        <a:t> </a:t>
                      </a:r>
                      <a:endParaRPr lang="en-US" sz="1200" dirty="0">
                        <a:effectLst/>
                        <a:latin typeface="Calibri" panose="020F0502020204030204" pitchFamily="34" charset="0"/>
                        <a:ea typeface="MS Mincho"/>
                        <a:cs typeface="Times New Roman" panose="02020603050405020304" pitchFamily="18" charset="0"/>
                      </a:endParaRPr>
                    </a:p>
                  </a:txBody>
                  <a:tcPr marL="29204" marR="29204" marT="0" marB="0" anchor="b"/>
                </a:tc>
                <a:tc>
                  <a:txBody>
                    <a:bodyPr/>
                    <a:lstStyle/>
                    <a:p>
                      <a:pPr marL="0" marR="0" algn="just">
                        <a:spcBef>
                          <a:spcPts val="0"/>
                        </a:spcBef>
                        <a:spcAft>
                          <a:spcPts val="0"/>
                        </a:spcAft>
                      </a:pPr>
                      <a:r>
                        <a:rPr lang="es-ES" sz="1200">
                          <a:effectLst/>
                        </a:rPr>
                        <a:t> </a:t>
                      </a:r>
                      <a:endParaRPr lang="en-US" sz="1200">
                        <a:effectLst/>
                        <a:latin typeface="Calibri" panose="020F0502020204030204" pitchFamily="34" charset="0"/>
                        <a:ea typeface="MS Mincho"/>
                        <a:cs typeface="Times New Roman" panose="02020603050405020304" pitchFamily="18" charset="0"/>
                      </a:endParaRPr>
                    </a:p>
                  </a:txBody>
                  <a:tcPr marL="29204" marR="29204" marT="0" marB="0" anchor="b"/>
                </a:tc>
                <a:tc>
                  <a:txBody>
                    <a:bodyPr/>
                    <a:lstStyle/>
                    <a:p>
                      <a:pPr marL="0" marR="0" algn="just">
                        <a:spcBef>
                          <a:spcPts val="0"/>
                        </a:spcBef>
                        <a:spcAft>
                          <a:spcPts val="0"/>
                        </a:spcAft>
                      </a:pPr>
                      <a:r>
                        <a:rPr lang="es-ES" sz="1200">
                          <a:effectLst/>
                        </a:rPr>
                        <a:t> </a:t>
                      </a:r>
                      <a:endParaRPr lang="en-US" sz="1200">
                        <a:effectLst/>
                        <a:latin typeface="Calibri" panose="020F0502020204030204" pitchFamily="34" charset="0"/>
                        <a:ea typeface="MS Mincho"/>
                        <a:cs typeface="Times New Roman" panose="02020603050405020304" pitchFamily="18" charset="0"/>
                      </a:endParaRPr>
                    </a:p>
                  </a:txBody>
                  <a:tcPr marL="29204" marR="29204" marT="0" marB="0" anchor="b"/>
                </a:tc>
                <a:tc>
                  <a:txBody>
                    <a:bodyPr/>
                    <a:lstStyle/>
                    <a:p>
                      <a:pPr marL="0" marR="0" algn="just">
                        <a:spcBef>
                          <a:spcPts val="0"/>
                        </a:spcBef>
                        <a:spcAft>
                          <a:spcPts val="0"/>
                        </a:spcAft>
                      </a:pPr>
                      <a:r>
                        <a:rPr lang="es-ES" sz="1200">
                          <a:effectLst/>
                        </a:rPr>
                        <a:t> </a:t>
                      </a:r>
                      <a:endParaRPr lang="en-US" sz="1200">
                        <a:effectLst/>
                        <a:latin typeface="Calibri" panose="020F0502020204030204" pitchFamily="34" charset="0"/>
                        <a:ea typeface="MS Mincho"/>
                        <a:cs typeface="Times New Roman" panose="02020603050405020304" pitchFamily="18" charset="0"/>
                      </a:endParaRPr>
                    </a:p>
                  </a:txBody>
                  <a:tcPr marL="29204" marR="29204" marT="0" marB="0" anchor="b"/>
                </a:tc>
                <a:tc>
                  <a:txBody>
                    <a:bodyPr/>
                    <a:lstStyle/>
                    <a:p>
                      <a:pPr marL="0" marR="0" algn="just">
                        <a:spcBef>
                          <a:spcPts val="0"/>
                        </a:spcBef>
                        <a:spcAft>
                          <a:spcPts val="0"/>
                        </a:spcAft>
                      </a:pPr>
                      <a:r>
                        <a:rPr lang="es-ES" sz="1200">
                          <a:effectLst/>
                        </a:rPr>
                        <a:t> </a:t>
                      </a:r>
                      <a:endParaRPr lang="en-US" sz="1200">
                        <a:effectLst/>
                        <a:latin typeface="Calibri" panose="020F0502020204030204" pitchFamily="34" charset="0"/>
                        <a:ea typeface="MS Mincho"/>
                        <a:cs typeface="Times New Roman" panose="02020603050405020304" pitchFamily="18" charset="0"/>
                      </a:endParaRPr>
                    </a:p>
                  </a:txBody>
                  <a:tcPr marL="29204" marR="29204" marT="0" marB="0" anchor="b"/>
                </a:tc>
                <a:extLst>
                  <a:ext uri="{0D108BD9-81ED-4DB2-BD59-A6C34878D82A}">
                    <a16:rowId xmlns:a16="http://schemas.microsoft.com/office/drawing/2014/main" val="1927998036"/>
                  </a:ext>
                </a:extLst>
              </a:tr>
              <a:tr h="159097">
                <a:tc>
                  <a:txBody>
                    <a:bodyPr/>
                    <a:lstStyle/>
                    <a:p>
                      <a:pPr marL="0" marR="0" algn="just">
                        <a:spcBef>
                          <a:spcPts val="0"/>
                        </a:spcBef>
                        <a:spcAft>
                          <a:spcPts val="0"/>
                        </a:spcAft>
                      </a:pPr>
                      <a:r>
                        <a:rPr lang="es-ES" sz="1200" dirty="0">
                          <a:effectLst/>
                        </a:rPr>
                        <a:t> </a:t>
                      </a:r>
                      <a:endParaRPr lang="en-US" sz="1200" dirty="0">
                        <a:effectLst/>
                        <a:latin typeface="Calibri" panose="020F0502020204030204" pitchFamily="34" charset="0"/>
                        <a:ea typeface="MS Mincho"/>
                        <a:cs typeface="Times New Roman" panose="02020603050405020304" pitchFamily="18" charset="0"/>
                      </a:endParaRPr>
                    </a:p>
                  </a:txBody>
                  <a:tcPr marL="29204" marR="29204" marT="0" marB="0" anchor="b"/>
                </a:tc>
                <a:tc>
                  <a:txBody>
                    <a:bodyPr/>
                    <a:lstStyle/>
                    <a:p>
                      <a:pPr marL="0" marR="0" algn="just">
                        <a:spcBef>
                          <a:spcPts val="0"/>
                        </a:spcBef>
                        <a:spcAft>
                          <a:spcPts val="0"/>
                        </a:spcAft>
                      </a:pPr>
                      <a:r>
                        <a:rPr lang="es-ES" sz="1200">
                          <a:effectLst/>
                        </a:rPr>
                        <a:t> </a:t>
                      </a:r>
                      <a:endParaRPr lang="en-US" sz="1200">
                        <a:effectLst/>
                        <a:latin typeface="Calibri" panose="020F0502020204030204" pitchFamily="34" charset="0"/>
                        <a:ea typeface="MS Mincho"/>
                        <a:cs typeface="Times New Roman" panose="02020603050405020304" pitchFamily="18" charset="0"/>
                      </a:endParaRPr>
                    </a:p>
                  </a:txBody>
                  <a:tcPr marL="29204" marR="29204" marT="0" marB="0" anchor="b"/>
                </a:tc>
                <a:tc>
                  <a:txBody>
                    <a:bodyPr/>
                    <a:lstStyle/>
                    <a:p>
                      <a:pPr marL="0" marR="0" algn="just">
                        <a:spcBef>
                          <a:spcPts val="0"/>
                        </a:spcBef>
                        <a:spcAft>
                          <a:spcPts val="0"/>
                        </a:spcAft>
                      </a:pPr>
                      <a:r>
                        <a:rPr lang="es-ES" sz="1200">
                          <a:effectLst/>
                        </a:rPr>
                        <a:t> </a:t>
                      </a:r>
                      <a:endParaRPr lang="en-US" sz="1200">
                        <a:effectLst/>
                        <a:latin typeface="Calibri" panose="020F0502020204030204" pitchFamily="34" charset="0"/>
                        <a:ea typeface="MS Mincho"/>
                        <a:cs typeface="Times New Roman" panose="02020603050405020304" pitchFamily="18" charset="0"/>
                      </a:endParaRPr>
                    </a:p>
                  </a:txBody>
                  <a:tcPr marL="29204" marR="29204" marT="0" marB="0" anchor="b"/>
                </a:tc>
                <a:tc>
                  <a:txBody>
                    <a:bodyPr/>
                    <a:lstStyle/>
                    <a:p>
                      <a:pPr marL="0" marR="0" algn="just">
                        <a:spcBef>
                          <a:spcPts val="0"/>
                        </a:spcBef>
                        <a:spcAft>
                          <a:spcPts val="0"/>
                        </a:spcAft>
                      </a:pPr>
                      <a:r>
                        <a:rPr lang="es-ES" sz="1200">
                          <a:effectLst/>
                        </a:rPr>
                        <a:t> </a:t>
                      </a:r>
                      <a:endParaRPr lang="en-US" sz="1200">
                        <a:effectLst/>
                        <a:latin typeface="Calibri" panose="020F0502020204030204" pitchFamily="34" charset="0"/>
                        <a:ea typeface="MS Mincho"/>
                        <a:cs typeface="Times New Roman" panose="02020603050405020304" pitchFamily="18" charset="0"/>
                      </a:endParaRPr>
                    </a:p>
                  </a:txBody>
                  <a:tcPr marL="29204" marR="29204" marT="0" marB="0" anchor="b"/>
                </a:tc>
                <a:tc>
                  <a:txBody>
                    <a:bodyPr/>
                    <a:lstStyle/>
                    <a:p>
                      <a:pPr marL="0" marR="0" algn="just">
                        <a:spcBef>
                          <a:spcPts val="0"/>
                        </a:spcBef>
                        <a:spcAft>
                          <a:spcPts val="0"/>
                        </a:spcAft>
                      </a:pPr>
                      <a:r>
                        <a:rPr lang="es-ES" sz="1200">
                          <a:effectLst/>
                        </a:rPr>
                        <a:t> </a:t>
                      </a:r>
                      <a:endParaRPr lang="en-US" sz="1200">
                        <a:effectLst/>
                        <a:latin typeface="Calibri" panose="020F0502020204030204" pitchFamily="34" charset="0"/>
                        <a:ea typeface="MS Mincho"/>
                        <a:cs typeface="Times New Roman" panose="02020603050405020304" pitchFamily="18" charset="0"/>
                      </a:endParaRPr>
                    </a:p>
                  </a:txBody>
                  <a:tcPr marL="29204" marR="29204" marT="0" marB="0" anchor="b"/>
                </a:tc>
                <a:tc>
                  <a:txBody>
                    <a:bodyPr/>
                    <a:lstStyle/>
                    <a:p>
                      <a:pPr marL="0" marR="0" algn="just">
                        <a:spcBef>
                          <a:spcPts val="0"/>
                        </a:spcBef>
                        <a:spcAft>
                          <a:spcPts val="0"/>
                        </a:spcAft>
                      </a:pPr>
                      <a:r>
                        <a:rPr lang="es-ES" sz="1200">
                          <a:effectLst/>
                        </a:rPr>
                        <a:t> </a:t>
                      </a:r>
                      <a:endParaRPr lang="en-US" sz="1200">
                        <a:effectLst/>
                        <a:latin typeface="Calibri" panose="020F0502020204030204" pitchFamily="34" charset="0"/>
                        <a:ea typeface="MS Mincho"/>
                        <a:cs typeface="Times New Roman" panose="02020603050405020304" pitchFamily="18" charset="0"/>
                      </a:endParaRPr>
                    </a:p>
                  </a:txBody>
                  <a:tcPr marL="29204" marR="29204" marT="0" marB="0" anchor="b"/>
                </a:tc>
                <a:extLst>
                  <a:ext uri="{0D108BD9-81ED-4DB2-BD59-A6C34878D82A}">
                    <a16:rowId xmlns:a16="http://schemas.microsoft.com/office/drawing/2014/main" val="318556484"/>
                  </a:ext>
                </a:extLst>
              </a:tr>
              <a:tr h="159097">
                <a:tc>
                  <a:txBody>
                    <a:bodyPr/>
                    <a:lstStyle/>
                    <a:p>
                      <a:pPr marL="0" marR="0" algn="just">
                        <a:spcBef>
                          <a:spcPts val="0"/>
                        </a:spcBef>
                        <a:spcAft>
                          <a:spcPts val="0"/>
                        </a:spcAft>
                      </a:pPr>
                      <a:r>
                        <a:rPr lang="es-ES" sz="1200" dirty="0">
                          <a:effectLst/>
                        </a:rPr>
                        <a:t> </a:t>
                      </a:r>
                      <a:endParaRPr lang="en-US" sz="1200" dirty="0">
                        <a:effectLst/>
                        <a:latin typeface="Calibri" panose="020F0502020204030204" pitchFamily="34" charset="0"/>
                        <a:ea typeface="MS Mincho"/>
                        <a:cs typeface="Times New Roman" panose="02020603050405020304" pitchFamily="18" charset="0"/>
                      </a:endParaRPr>
                    </a:p>
                  </a:txBody>
                  <a:tcPr marL="29204" marR="29204" marT="0" marB="0" anchor="b"/>
                </a:tc>
                <a:tc>
                  <a:txBody>
                    <a:bodyPr/>
                    <a:lstStyle/>
                    <a:p>
                      <a:pPr marL="0" marR="0" algn="just">
                        <a:spcBef>
                          <a:spcPts val="0"/>
                        </a:spcBef>
                        <a:spcAft>
                          <a:spcPts val="0"/>
                        </a:spcAft>
                      </a:pPr>
                      <a:r>
                        <a:rPr lang="es-ES" sz="1200">
                          <a:effectLst/>
                        </a:rPr>
                        <a:t> </a:t>
                      </a:r>
                      <a:endParaRPr lang="en-US" sz="1200">
                        <a:effectLst/>
                        <a:latin typeface="Calibri" panose="020F0502020204030204" pitchFamily="34" charset="0"/>
                        <a:ea typeface="MS Mincho"/>
                        <a:cs typeface="Times New Roman" panose="02020603050405020304" pitchFamily="18" charset="0"/>
                      </a:endParaRPr>
                    </a:p>
                  </a:txBody>
                  <a:tcPr marL="29204" marR="29204" marT="0" marB="0" anchor="b"/>
                </a:tc>
                <a:tc>
                  <a:txBody>
                    <a:bodyPr/>
                    <a:lstStyle/>
                    <a:p>
                      <a:pPr marL="0" marR="0" algn="just">
                        <a:spcBef>
                          <a:spcPts val="0"/>
                        </a:spcBef>
                        <a:spcAft>
                          <a:spcPts val="0"/>
                        </a:spcAft>
                      </a:pPr>
                      <a:r>
                        <a:rPr lang="es-ES" sz="1200">
                          <a:effectLst/>
                        </a:rPr>
                        <a:t> </a:t>
                      </a:r>
                      <a:endParaRPr lang="en-US" sz="1200">
                        <a:effectLst/>
                        <a:latin typeface="Calibri" panose="020F0502020204030204" pitchFamily="34" charset="0"/>
                        <a:ea typeface="MS Mincho"/>
                        <a:cs typeface="Times New Roman" panose="02020603050405020304" pitchFamily="18" charset="0"/>
                      </a:endParaRPr>
                    </a:p>
                  </a:txBody>
                  <a:tcPr marL="29204" marR="29204" marT="0" marB="0" anchor="b"/>
                </a:tc>
                <a:tc>
                  <a:txBody>
                    <a:bodyPr/>
                    <a:lstStyle/>
                    <a:p>
                      <a:pPr marL="0" marR="0" algn="just">
                        <a:spcBef>
                          <a:spcPts val="0"/>
                        </a:spcBef>
                        <a:spcAft>
                          <a:spcPts val="0"/>
                        </a:spcAft>
                      </a:pPr>
                      <a:r>
                        <a:rPr lang="es-ES" sz="1200">
                          <a:effectLst/>
                        </a:rPr>
                        <a:t> </a:t>
                      </a:r>
                      <a:endParaRPr lang="en-US" sz="1200">
                        <a:effectLst/>
                        <a:latin typeface="Calibri" panose="020F0502020204030204" pitchFamily="34" charset="0"/>
                        <a:ea typeface="MS Mincho"/>
                        <a:cs typeface="Times New Roman" panose="02020603050405020304" pitchFamily="18" charset="0"/>
                      </a:endParaRPr>
                    </a:p>
                  </a:txBody>
                  <a:tcPr marL="29204" marR="29204" marT="0" marB="0" anchor="b"/>
                </a:tc>
                <a:tc>
                  <a:txBody>
                    <a:bodyPr/>
                    <a:lstStyle/>
                    <a:p>
                      <a:pPr marL="0" marR="0" algn="just">
                        <a:spcBef>
                          <a:spcPts val="0"/>
                        </a:spcBef>
                        <a:spcAft>
                          <a:spcPts val="0"/>
                        </a:spcAft>
                      </a:pPr>
                      <a:r>
                        <a:rPr lang="es-ES" sz="1200">
                          <a:effectLst/>
                        </a:rPr>
                        <a:t> </a:t>
                      </a:r>
                      <a:endParaRPr lang="en-US" sz="1200">
                        <a:effectLst/>
                        <a:latin typeface="Calibri" panose="020F0502020204030204" pitchFamily="34" charset="0"/>
                        <a:ea typeface="MS Mincho"/>
                        <a:cs typeface="Times New Roman" panose="02020603050405020304" pitchFamily="18" charset="0"/>
                      </a:endParaRPr>
                    </a:p>
                  </a:txBody>
                  <a:tcPr marL="29204" marR="29204" marT="0" marB="0" anchor="b"/>
                </a:tc>
                <a:tc>
                  <a:txBody>
                    <a:bodyPr/>
                    <a:lstStyle/>
                    <a:p>
                      <a:pPr marL="0" marR="0" algn="just">
                        <a:spcBef>
                          <a:spcPts val="0"/>
                        </a:spcBef>
                        <a:spcAft>
                          <a:spcPts val="0"/>
                        </a:spcAft>
                      </a:pPr>
                      <a:r>
                        <a:rPr lang="es-ES" sz="1200">
                          <a:effectLst/>
                        </a:rPr>
                        <a:t> </a:t>
                      </a:r>
                      <a:endParaRPr lang="en-US" sz="1200">
                        <a:effectLst/>
                        <a:latin typeface="Calibri" panose="020F0502020204030204" pitchFamily="34" charset="0"/>
                        <a:ea typeface="MS Mincho"/>
                        <a:cs typeface="Times New Roman" panose="02020603050405020304" pitchFamily="18" charset="0"/>
                      </a:endParaRPr>
                    </a:p>
                  </a:txBody>
                  <a:tcPr marL="29204" marR="29204" marT="0" marB="0" anchor="b"/>
                </a:tc>
                <a:extLst>
                  <a:ext uri="{0D108BD9-81ED-4DB2-BD59-A6C34878D82A}">
                    <a16:rowId xmlns:a16="http://schemas.microsoft.com/office/drawing/2014/main" val="1965665971"/>
                  </a:ext>
                </a:extLst>
              </a:tr>
              <a:tr h="159097">
                <a:tc>
                  <a:txBody>
                    <a:bodyPr/>
                    <a:lstStyle/>
                    <a:p>
                      <a:pPr marL="0" marR="0" algn="just">
                        <a:spcBef>
                          <a:spcPts val="0"/>
                        </a:spcBef>
                        <a:spcAft>
                          <a:spcPts val="0"/>
                        </a:spcAft>
                      </a:pPr>
                      <a:r>
                        <a:rPr lang="es-ES" sz="1200" dirty="0">
                          <a:effectLst/>
                        </a:rPr>
                        <a:t> </a:t>
                      </a:r>
                      <a:endParaRPr lang="en-US" sz="1200" dirty="0">
                        <a:effectLst/>
                        <a:latin typeface="Calibri" panose="020F0502020204030204" pitchFamily="34" charset="0"/>
                        <a:ea typeface="MS Mincho"/>
                        <a:cs typeface="Times New Roman" panose="02020603050405020304" pitchFamily="18" charset="0"/>
                      </a:endParaRPr>
                    </a:p>
                  </a:txBody>
                  <a:tcPr marL="29204" marR="29204" marT="0" marB="0" anchor="b"/>
                </a:tc>
                <a:tc>
                  <a:txBody>
                    <a:bodyPr/>
                    <a:lstStyle/>
                    <a:p>
                      <a:pPr marL="0" marR="0" algn="just">
                        <a:spcBef>
                          <a:spcPts val="0"/>
                        </a:spcBef>
                        <a:spcAft>
                          <a:spcPts val="0"/>
                        </a:spcAft>
                      </a:pPr>
                      <a:r>
                        <a:rPr lang="es-ES" sz="1200">
                          <a:effectLst/>
                        </a:rPr>
                        <a:t> </a:t>
                      </a:r>
                      <a:endParaRPr lang="en-US" sz="1200">
                        <a:effectLst/>
                        <a:latin typeface="Calibri" panose="020F0502020204030204" pitchFamily="34" charset="0"/>
                        <a:ea typeface="MS Mincho"/>
                        <a:cs typeface="Times New Roman" panose="02020603050405020304" pitchFamily="18" charset="0"/>
                      </a:endParaRPr>
                    </a:p>
                  </a:txBody>
                  <a:tcPr marL="29204" marR="29204" marT="0" marB="0" anchor="b"/>
                </a:tc>
                <a:tc>
                  <a:txBody>
                    <a:bodyPr/>
                    <a:lstStyle/>
                    <a:p>
                      <a:pPr marL="0" marR="0" algn="just">
                        <a:spcBef>
                          <a:spcPts val="0"/>
                        </a:spcBef>
                        <a:spcAft>
                          <a:spcPts val="0"/>
                        </a:spcAft>
                      </a:pPr>
                      <a:r>
                        <a:rPr lang="es-ES" sz="1200">
                          <a:effectLst/>
                        </a:rPr>
                        <a:t> TOTAL</a:t>
                      </a:r>
                      <a:endParaRPr lang="en-US" sz="1200">
                        <a:effectLst/>
                        <a:latin typeface="Calibri" panose="020F0502020204030204" pitchFamily="34" charset="0"/>
                        <a:ea typeface="MS Mincho"/>
                        <a:cs typeface="Times New Roman" panose="02020603050405020304" pitchFamily="18" charset="0"/>
                      </a:endParaRPr>
                    </a:p>
                  </a:txBody>
                  <a:tcPr marL="29204" marR="29204" marT="0" marB="0" anchor="b"/>
                </a:tc>
                <a:tc>
                  <a:txBody>
                    <a:bodyPr/>
                    <a:lstStyle/>
                    <a:p>
                      <a:pPr marL="0" marR="0" algn="just">
                        <a:spcBef>
                          <a:spcPts val="0"/>
                        </a:spcBef>
                        <a:spcAft>
                          <a:spcPts val="0"/>
                        </a:spcAft>
                      </a:pPr>
                      <a:r>
                        <a:rPr lang="es-ES" sz="1200">
                          <a:effectLst/>
                        </a:rPr>
                        <a:t> </a:t>
                      </a:r>
                      <a:endParaRPr lang="en-US" sz="1200">
                        <a:effectLst/>
                        <a:latin typeface="Calibri" panose="020F0502020204030204" pitchFamily="34" charset="0"/>
                        <a:ea typeface="MS Mincho"/>
                        <a:cs typeface="Times New Roman" panose="02020603050405020304" pitchFamily="18" charset="0"/>
                      </a:endParaRPr>
                    </a:p>
                  </a:txBody>
                  <a:tcPr marL="29204" marR="29204" marT="0" marB="0" anchor="b"/>
                </a:tc>
                <a:tc>
                  <a:txBody>
                    <a:bodyPr/>
                    <a:lstStyle/>
                    <a:p>
                      <a:pPr marL="0" marR="0" algn="just">
                        <a:spcBef>
                          <a:spcPts val="0"/>
                        </a:spcBef>
                        <a:spcAft>
                          <a:spcPts val="0"/>
                        </a:spcAft>
                      </a:pPr>
                      <a:r>
                        <a:rPr lang="es-ES" sz="1200">
                          <a:effectLst/>
                        </a:rPr>
                        <a:t> </a:t>
                      </a:r>
                      <a:endParaRPr lang="en-US" sz="1200">
                        <a:effectLst/>
                        <a:latin typeface="Calibri" panose="020F0502020204030204" pitchFamily="34" charset="0"/>
                        <a:ea typeface="MS Mincho"/>
                        <a:cs typeface="Times New Roman" panose="02020603050405020304" pitchFamily="18" charset="0"/>
                      </a:endParaRPr>
                    </a:p>
                  </a:txBody>
                  <a:tcPr marL="29204" marR="29204" marT="0" marB="0" anchor="b"/>
                </a:tc>
                <a:tc>
                  <a:txBody>
                    <a:bodyPr/>
                    <a:lstStyle/>
                    <a:p>
                      <a:pPr marL="0" marR="0" algn="just">
                        <a:spcBef>
                          <a:spcPts val="0"/>
                        </a:spcBef>
                        <a:spcAft>
                          <a:spcPts val="0"/>
                        </a:spcAft>
                      </a:pPr>
                      <a:r>
                        <a:rPr lang="es-ES" sz="1200" dirty="0">
                          <a:effectLst/>
                        </a:rPr>
                        <a:t> TOTAL</a:t>
                      </a:r>
                      <a:endParaRPr lang="en-US" sz="1200" dirty="0">
                        <a:effectLst/>
                        <a:latin typeface="Calibri" panose="020F0502020204030204" pitchFamily="34" charset="0"/>
                        <a:ea typeface="MS Mincho"/>
                        <a:cs typeface="Times New Roman" panose="02020603050405020304" pitchFamily="18" charset="0"/>
                      </a:endParaRPr>
                    </a:p>
                  </a:txBody>
                  <a:tcPr marL="29204" marR="29204" marT="0" marB="0" anchor="b"/>
                </a:tc>
                <a:extLst>
                  <a:ext uri="{0D108BD9-81ED-4DB2-BD59-A6C34878D82A}">
                    <a16:rowId xmlns:a16="http://schemas.microsoft.com/office/drawing/2014/main" val="2757981829"/>
                  </a:ext>
                </a:extLst>
              </a:tr>
            </a:tbl>
          </a:graphicData>
        </a:graphic>
      </p:graphicFrame>
    </p:spTree>
    <p:extLst>
      <p:ext uri="{BB962C8B-B14F-4D97-AF65-F5344CB8AC3E}">
        <p14:creationId xmlns:p14="http://schemas.microsoft.com/office/powerpoint/2010/main" val="2771776218"/>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C" dirty="0"/>
              <a:t>Realidades</a:t>
            </a:r>
          </a:p>
        </p:txBody>
      </p:sp>
      <p:sp>
        <p:nvSpPr>
          <p:cNvPr id="3" name="Marcador de contenido 2"/>
          <p:cNvSpPr>
            <a:spLocks noGrp="1"/>
          </p:cNvSpPr>
          <p:nvPr>
            <p:ph idx="1"/>
          </p:nvPr>
        </p:nvSpPr>
        <p:spPr/>
        <p:txBody>
          <a:bodyPr/>
          <a:lstStyle/>
          <a:p>
            <a:r>
              <a:rPr lang="es-EC" dirty="0"/>
              <a:t>Al finalizar el mes, pueden presentarse una de los tres escenarios:</a:t>
            </a:r>
            <a:endParaRPr lang="en-US" dirty="0"/>
          </a:p>
          <a:p>
            <a:endParaRPr lang="es-EC" dirty="0"/>
          </a:p>
        </p:txBody>
      </p:sp>
      <p:graphicFrame>
        <p:nvGraphicFramePr>
          <p:cNvPr id="4" name="Diagrama 3"/>
          <p:cNvGraphicFramePr/>
          <p:nvPr/>
        </p:nvGraphicFramePr>
        <p:xfrm>
          <a:off x="2116137" y="2781300"/>
          <a:ext cx="9388475" cy="388090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714586822"/>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C" b="1" dirty="0"/>
              <a:t>EJEMPLO DE PRESUPUESTO PERSONAL.</a:t>
            </a:r>
            <a:br>
              <a:rPr lang="en-US" dirty="0"/>
            </a:br>
            <a:endParaRPr lang="es-EC" dirty="0"/>
          </a:p>
        </p:txBody>
      </p:sp>
      <p:graphicFrame>
        <p:nvGraphicFramePr>
          <p:cNvPr id="4" name="Marcador de contenido 3"/>
          <p:cNvGraphicFramePr>
            <a:graphicFrameLocks noGrp="1"/>
          </p:cNvGraphicFramePr>
          <p:nvPr>
            <p:ph idx="1"/>
          </p:nvPr>
        </p:nvGraphicFramePr>
        <p:xfrm>
          <a:off x="2592926" y="1657343"/>
          <a:ext cx="8911685" cy="4810133"/>
        </p:xfrm>
        <a:graphic>
          <a:graphicData uri="http://schemas.openxmlformats.org/drawingml/2006/table">
            <a:tbl>
              <a:tblPr firstRow="1" firstCol="1" bandRow="1">
                <a:tableStyleId>{3B4B98B0-60AC-42C2-AFA5-B58CD77FA1E5}</a:tableStyleId>
              </a:tblPr>
              <a:tblGrid>
                <a:gridCol w="3278070">
                  <a:extLst>
                    <a:ext uri="{9D8B030D-6E8A-4147-A177-3AD203B41FA5}">
                      <a16:colId xmlns:a16="http://schemas.microsoft.com/office/drawing/2014/main" val="41159230"/>
                    </a:ext>
                  </a:extLst>
                </a:gridCol>
                <a:gridCol w="1017990">
                  <a:extLst>
                    <a:ext uri="{9D8B030D-6E8A-4147-A177-3AD203B41FA5}">
                      <a16:colId xmlns:a16="http://schemas.microsoft.com/office/drawing/2014/main" val="22813317"/>
                    </a:ext>
                  </a:extLst>
                </a:gridCol>
                <a:gridCol w="1173754">
                  <a:extLst>
                    <a:ext uri="{9D8B030D-6E8A-4147-A177-3AD203B41FA5}">
                      <a16:colId xmlns:a16="http://schemas.microsoft.com/office/drawing/2014/main" val="509067571"/>
                    </a:ext>
                  </a:extLst>
                </a:gridCol>
                <a:gridCol w="2053064">
                  <a:extLst>
                    <a:ext uri="{9D8B030D-6E8A-4147-A177-3AD203B41FA5}">
                      <a16:colId xmlns:a16="http://schemas.microsoft.com/office/drawing/2014/main" val="2971670028"/>
                    </a:ext>
                  </a:extLst>
                </a:gridCol>
                <a:gridCol w="1388807">
                  <a:extLst>
                    <a:ext uri="{9D8B030D-6E8A-4147-A177-3AD203B41FA5}">
                      <a16:colId xmlns:a16="http://schemas.microsoft.com/office/drawing/2014/main" val="2399193878"/>
                    </a:ext>
                  </a:extLst>
                </a:gridCol>
              </a:tblGrid>
              <a:tr h="230813">
                <a:tc gridSpan="2">
                  <a:txBody>
                    <a:bodyPr/>
                    <a:lstStyle/>
                    <a:p>
                      <a:pPr marL="0" marR="0" algn="just">
                        <a:spcBef>
                          <a:spcPts val="0"/>
                        </a:spcBef>
                        <a:spcAft>
                          <a:spcPts val="0"/>
                        </a:spcAft>
                      </a:pPr>
                      <a:r>
                        <a:rPr lang="es-ES" sz="1200">
                          <a:effectLst/>
                        </a:rPr>
                        <a:t>MODELO DE PRESUPUESTO PERSONAL</a:t>
                      </a:r>
                      <a:endParaRPr lang="en-US" sz="1200">
                        <a:effectLst/>
                        <a:latin typeface="Calibri" panose="020F0502020204030204" pitchFamily="34" charset="0"/>
                        <a:ea typeface="MS Mincho"/>
                        <a:cs typeface="Times New Roman" panose="02020603050405020304" pitchFamily="18" charset="0"/>
                      </a:endParaRPr>
                    </a:p>
                  </a:txBody>
                  <a:tcPr marL="33842" marR="33842" marT="0" marB="0" anchor="b"/>
                </a:tc>
                <a:tc hMerge="1">
                  <a:txBody>
                    <a:bodyPr/>
                    <a:lstStyle/>
                    <a:p>
                      <a:endParaRPr lang="es-EC"/>
                    </a:p>
                  </a:txBody>
                  <a:tcPr/>
                </a:tc>
                <a:tc>
                  <a:txBody>
                    <a:bodyPr/>
                    <a:lstStyle/>
                    <a:p>
                      <a:pPr algn="just"/>
                      <a:endParaRPr lang="en-US" sz="1200">
                        <a:effectLst/>
                        <a:latin typeface="Calibri" panose="020F0502020204030204" pitchFamily="34" charset="0"/>
                        <a:cs typeface="Times New Roman" panose="02020603050405020304" pitchFamily="18" charset="0"/>
                      </a:endParaRPr>
                    </a:p>
                  </a:txBody>
                  <a:tcPr marL="33842" marR="33842" marT="0" marB="0" anchor="b"/>
                </a:tc>
                <a:tc>
                  <a:txBody>
                    <a:bodyPr/>
                    <a:lstStyle/>
                    <a:p>
                      <a:pPr algn="just"/>
                      <a:endParaRPr lang="en-US" sz="1200">
                        <a:effectLst/>
                        <a:latin typeface="Calibri" panose="020F0502020204030204" pitchFamily="34" charset="0"/>
                        <a:cs typeface="Times New Roman" panose="02020603050405020304" pitchFamily="18" charset="0"/>
                      </a:endParaRPr>
                    </a:p>
                  </a:txBody>
                  <a:tcPr marL="33842" marR="33842" marT="0" marB="0" anchor="b"/>
                </a:tc>
                <a:tc>
                  <a:txBody>
                    <a:bodyPr/>
                    <a:lstStyle/>
                    <a:p>
                      <a:pPr algn="just"/>
                      <a:endParaRPr lang="en-US" sz="1200">
                        <a:effectLst/>
                        <a:latin typeface="Calibri" panose="020F0502020204030204" pitchFamily="34" charset="0"/>
                        <a:cs typeface="Times New Roman" panose="02020603050405020304" pitchFamily="18" charset="0"/>
                      </a:endParaRPr>
                    </a:p>
                  </a:txBody>
                  <a:tcPr marL="33842" marR="33842" marT="0" marB="0" anchor="b"/>
                </a:tc>
                <a:extLst>
                  <a:ext uri="{0D108BD9-81ED-4DB2-BD59-A6C34878D82A}">
                    <a16:rowId xmlns:a16="http://schemas.microsoft.com/office/drawing/2014/main" val="3896758035"/>
                  </a:ext>
                </a:extLst>
              </a:tr>
              <a:tr h="184650">
                <a:tc>
                  <a:txBody>
                    <a:bodyPr/>
                    <a:lstStyle/>
                    <a:p>
                      <a:pPr algn="just"/>
                      <a:endParaRPr lang="en-US" sz="1200">
                        <a:effectLst/>
                        <a:latin typeface="Calibri" panose="020F0502020204030204" pitchFamily="34" charset="0"/>
                        <a:cs typeface="Times New Roman" panose="02020603050405020304" pitchFamily="18" charset="0"/>
                      </a:endParaRPr>
                    </a:p>
                  </a:txBody>
                  <a:tcPr marL="33842" marR="33842" marT="0" marB="0" anchor="b"/>
                </a:tc>
                <a:tc>
                  <a:txBody>
                    <a:bodyPr/>
                    <a:lstStyle/>
                    <a:p>
                      <a:pPr algn="just"/>
                      <a:endParaRPr lang="en-US" sz="1200">
                        <a:effectLst/>
                        <a:latin typeface="Calibri" panose="020F0502020204030204" pitchFamily="34" charset="0"/>
                        <a:cs typeface="Times New Roman" panose="02020603050405020304" pitchFamily="18" charset="0"/>
                      </a:endParaRPr>
                    </a:p>
                  </a:txBody>
                  <a:tcPr marL="33842" marR="33842" marT="0" marB="0" anchor="b"/>
                </a:tc>
                <a:tc>
                  <a:txBody>
                    <a:bodyPr/>
                    <a:lstStyle/>
                    <a:p>
                      <a:pPr algn="just"/>
                      <a:endParaRPr lang="en-US" sz="1200">
                        <a:effectLst/>
                        <a:latin typeface="Calibri" panose="020F0502020204030204" pitchFamily="34" charset="0"/>
                        <a:cs typeface="Times New Roman" panose="02020603050405020304" pitchFamily="18" charset="0"/>
                      </a:endParaRPr>
                    </a:p>
                  </a:txBody>
                  <a:tcPr marL="33842" marR="33842" marT="0" marB="0" anchor="b"/>
                </a:tc>
                <a:tc>
                  <a:txBody>
                    <a:bodyPr/>
                    <a:lstStyle/>
                    <a:p>
                      <a:pPr algn="just"/>
                      <a:endParaRPr lang="en-US" sz="1200">
                        <a:effectLst/>
                        <a:latin typeface="Calibri" panose="020F0502020204030204" pitchFamily="34" charset="0"/>
                        <a:cs typeface="Times New Roman" panose="02020603050405020304" pitchFamily="18" charset="0"/>
                      </a:endParaRPr>
                    </a:p>
                  </a:txBody>
                  <a:tcPr marL="33842" marR="33842" marT="0" marB="0" anchor="b"/>
                </a:tc>
                <a:tc>
                  <a:txBody>
                    <a:bodyPr/>
                    <a:lstStyle/>
                    <a:p>
                      <a:pPr algn="just"/>
                      <a:endParaRPr lang="en-US" sz="1200">
                        <a:effectLst/>
                        <a:latin typeface="Calibri" panose="020F0502020204030204" pitchFamily="34" charset="0"/>
                        <a:cs typeface="Times New Roman" panose="02020603050405020304" pitchFamily="18" charset="0"/>
                      </a:endParaRPr>
                    </a:p>
                  </a:txBody>
                  <a:tcPr marL="33842" marR="33842" marT="0" marB="0" anchor="b"/>
                </a:tc>
                <a:extLst>
                  <a:ext uri="{0D108BD9-81ED-4DB2-BD59-A6C34878D82A}">
                    <a16:rowId xmlns:a16="http://schemas.microsoft.com/office/drawing/2014/main" val="2111997440"/>
                  </a:ext>
                </a:extLst>
              </a:tr>
              <a:tr h="184650">
                <a:tc gridSpan="5">
                  <a:txBody>
                    <a:bodyPr/>
                    <a:lstStyle/>
                    <a:p>
                      <a:pPr marL="0" marR="0" algn="just">
                        <a:spcBef>
                          <a:spcPts val="0"/>
                        </a:spcBef>
                        <a:spcAft>
                          <a:spcPts val="0"/>
                        </a:spcAft>
                      </a:pPr>
                      <a:r>
                        <a:rPr lang="es-ES" sz="1200">
                          <a:effectLst/>
                        </a:rPr>
                        <a:t>A continuación presentamos un ejemplo de desarrollo de un Presupuesto personal:</a:t>
                      </a:r>
                      <a:endParaRPr lang="en-US" sz="1200">
                        <a:effectLst/>
                        <a:latin typeface="Calibri" panose="020F0502020204030204" pitchFamily="34" charset="0"/>
                        <a:ea typeface="MS Mincho"/>
                        <a:cs typeface="Times New Roman" panose="02020603050405020304" pitchFamily="18" charset="0"/>
                      </a:endParaRPr>
                    </a:p>
                  </a:txBody>
                  <a:tcPr marL="33842" marR="33842" marT="0" marB="0" anchor="b"/>
                </a:tc>
                <a:tc hMerge="1">
                  <a:txBody>
                    <a:bodyPr/>
                    <a:lstStyle/>
                    <a:p>
                      <a:endParaRPr lang="es-EC"/>
                    </a:p>
                  </a:txBody>
                  <a:tcPr/>
                </a:tc>
                <a:tc hMerge="1">
                  <a:txBody>
                    <a:bodyPr/>
                    <a:lstStyle/>
                    <a:p>
                      <a:endParaRPr lang="es-EC"/>
                    </a:p>
                  </a:txBody>
                  <a:tcPr/>
                </a:tc>
                <a:tc hMerge="1">
                  <a:txBody>
                    <a:bodyPr/>
                    <a:lstStyle/>
                    <a:p>
                      <a:endParaRPr lang="es-EC"/>
                    </a:p>
                  </a:txBody>
                  <a:tcPr/>
                </a:tc>
                <a:tc hMerge="1">
                  <a:txBody>
                    <a:bodyPr/>
                    <a:lstStyle/>
                    <a:p>
                      <a:endParaRPr lang="es-EC"/>
                    </a:p>
                  </a:txBody>
                  <a:tcPr/>
                </a:tc>
                <a:extLst>
                  <a:ext uri="{0D108BD9-81ED-4DB2-BD59-A6C34878D82A}">
                    <a16:rowId xmlns:a16="http://schemas.microsoft.com/office/drawing/2014/main" val="2742656840"/>
                  </a:ext>
                </a:extLst>
              </a:tr>
              <a:tr h="184650">
                <a:tc>
                  <a:txBody>
                    <a:bodyPr/>
                    <a:lstStyle/>
                    <a:p>
                      <a:pPr algn="just"/>
                      <a:endParaRPr lang="en-US" sz="1200" dirty="0">
                        <a:effectLst/>
                        <a:latin typeface="Calibri" panose="020F0502020204030204" pitchFamily="34" charset="0"/>
                        <a:cs typeface="Times New Roman" panose="02020603050405020304" pitchFamily="18" charset="0"/>
                      </a:endParaRPr>
                    </a:p>
                  </a:txBody>
                  <a:tcPr marL="33842" marR="33842" marT="0" marB="0" anchor="b">
                    <a:lnB w="12700" cap="flat" cmpd="sng" algn="ctr">
                      <a:solidFill>
                        <a:schemeClr val="tx1"/>
                      </a:solidFill>
                      <a:prstDash val="solid"/>
                      <a:round/>
                      <a:headEnd type="none" w="med" len="med"/>
                      <a:tailEnd type="none" w="med" len="med"/>
                    </a:lnB>
                  </a:tcPr>
                </a:tc>
                <a:tc>
                  <a:txBody>
                    <a:bodyPr/>
                    <a:lstStyle/>
                    <a:p>
                      <a:pPr algn="just"/>
                      <a:endParaRPr lang="en-US" sz="1200" dirty="0">
                        <a:effectLst/>
                        <a:latin typeface="Calibri" panose="020F0502020204030204" pitchFamily="34" charset="0"/>
                        <a:cs typeface="Times New Roman" panose="02020603050405020304" pitchFamily="18" charset="0"/>
                      </a:endParaRPr>
                    </a:p>
                  </a:txBody>
                  <a:tcPr marL="33842" marR="33842" marT="0" marB="0" anchor="b"/>
                </a:tc>
                <a:tc>
                  <a:txBody>
                    <a:bodyPr/>
                    <a:lstStyle/>
                    <a:p>
                      <a:pPr algn="just"/>
                      <a:endParaRPr lang="en-US" sz="1200" dirty="0">
                        <a:effectLst/>
                        <a:latin typeface="Calibri" panose="020F0502020204030204" pitchFamily="34" charset="0"/>
                        <a:cs typeface="Times New Roman" panose="02020603050405020304" pitchFamily="18" charset="0"/>
                      </a:endParaRPr>
                    </a:p>
                  </a:txBody>
                  <a:tcPr marL="33842" marR="33842" marT="0" marB="0" anchor="b"/>
                </a:tc>
                <a:tc>
                  <a:txBody>
                    <a:bodyPr/>
                    <a:lstStyle/>
                    <a:p>
                      <a:pPr algn="just"/>
                      <a:endParaRPr lang="en-US" sz="1200" dirty="0">
                        <a:effectLst/>
                        <a:latin typeface="Calibri" panose="020F0502020204030204" pitchFamily="34" charset="0"/>
                        <a:cs typeface="Times New Roman" panose="02020603050405020304" pitchFamily="18" charset="0"/>
                      </a:endParaRPr>
                    </a:p>
                  </a:txBody>
                  <a:tcPr marL="33842" marR="33842" marT="0" marB="0" anchor="b">
                    <a:lnB w="12700" cap="flat" cmpd="sng" algn="ctr">
                      <a:solidFill>
                        <a:schemeClr val="tx1"/>
                      </a:solidFill>
                      <a:prstDash val="solid"/>
                      <a:round/>
                      <a:headEnd type="none" w="med" len="med"/>
                      <a:tailEnd type="none" w="med" len="med"/>
                    </a:lnB>
                  </a:tcPr>
                </a:tc>
                <a:tc>
                  <a:txBody>
                    <a:bodyPr/>
                    <a:lstStyle/>
                    <a:p>
                      <a:pPr algn="just"/>
                      <a:endParaRPr lang="en-US" sz="1200" dirty="0">
                        <a:effectLst/>
                        <a:latin typeface="Calibri" panose="020F0502020204030204" pitchFamily="34" charset="0"/>
                        <a:cs typeface="Times New Roman" panose="02020603050405020304" pitchFamily="18" charset="0"/>
                      </a:endParaRPr>
                    </a:p>
                  </a:txBody>
                  <a:tcPr marL="33842" marR="33842" marT="0" marB="0" anchor="b">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233889573"/>
                  </a:ext>
                </a:extLst>
              </a:tr>
              <a:tr h="184650">
                <a:tc>
                  <a:txBody>
                    <a:bodyPr/>
                    <a:lstStyle/>
                    <a:p>
                      <a:pPr marL="0" marR="0" algn="just">
                        <a:spcBef>
                          <a:spcPts val="0"/>
                        </a:spcBef>
                        <a:spcAft>
                          <a:spcPts val="0"/>
                        </a:spcAft>
                      </a:pPr>
                      <a:r>
                        <a:rPr lang="es-ES" sz="1200" dirty="0">
                          <a:effectLst/>
                        </a:rPr>
                        <a:t>DATOS GENERALES</a:t>
                      </a:r>
                      <a:endParaRPr lang="en-US" sz="1200" dirty="0">
                        <a:effectLst/>
                        <a:latin typeface="Calibri" panose="020F0502020204030204" pitchFamily="34" charset="0"/>
                        <a:ea typeface="MS Mincho"/>
                        <a:cs typeface="Times New Roman" panose="02020603050405020304" pitchFamily="18" charset="0"/>
                      </a:endParaRPr>
                    </a:p>
                  </a:txBody>
                  <a:tcPr marL="33842" marR="33842"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just">
                        <a:spcBef>
                          <a:spcPts val="0"/>
                        </a:spcBef>
                        <a:spcAft>
                          <a:spcPts val="0"/>
                        </a:spcAft>
                      </a:pPr>
                      <a:r>
                        <a:rPr lang="es-ES" sz="1200">
                          <a:effectLst/>
                        </a:rPr>
                        <a:t> </a:t>
                      </a:r>
                      <a:endParaRPr lang="en-US" sz="1200">
                        <a:effectLst/>
                        <a:latin typeface="Calibri" panose="020F0502020204030204" pitchFamily="34" charset="0"/>
                        <a:ea typeface="MS Mincho"/>
                        <a:cs typeface="Times New Roman" panose="02020603050405020304" pitchFamily="18" charset="0"/>
                      </a:endParaRPr>
                    </a:p>
                  </a:txBody>
                  <a:tcPr marL="33842" marR="33842" marT="0" marB="0" anchor="b">
                    <a:lnL w="12700" cap="flat" cmpd="sng" algn="ctr">
                      <a:solidFill>
                        <a:schemeClr val="tx1"/>
                      </a:solidFill>
                      <a:prstDash val="solid"/>
                      <a:round/>
                      <a:headEnd type="none" w="med" len="med"/>
                      <a:tailEnd type="none" w="med" len="med"/>
                    </a:lnL>
                  </a:tcPr>
                </a:tc>
                <a:tc>
                  <a:txBody>
                    <a:bodyPr/>
                    <a:lstStyle/>
                    <a:p>
                      <a:pPr algn="just"/>
                      <a:endParaRPr lang="en-US" sz="1200">
                        <a:effectLst/>
                        <a:latin typeface="Calibri" panose="020F0502020204030204" pitchFamily="34" charset="0"/>
                        <a:cs typeface="Times New Roman" panose="02020603050405020304" pitchFamily="18" charset="0"/>
                      </a:endParaRPr>
                    </a:p>
                  </a:txBody>
                  <a:tcPr marL="33842" marR="33842" marT="0" marB="0" anchor="b">
                    <a:lnR w="12700" cap="flat" cmpd="sng" algn="ctr">
                      <a:solidFill>
                        <a:schemeClr val="tx1"/>
                      </a:solidFill>
                      <a:prstDash val="solid"/>
                      <a:round/>
                      <a:headEnd type="none" w="med" len="med"/>
                      <a:tailEnd type="none" w="med" len="med"/>
                    </a:lnR>
                  </a:tcPr>
                </a:tc>
                <a:tc>
                  <a:txBody>
                    <a:bodyPr/>
                    <a:lstStyle/>
                    <a:p>
                      <a:pPr marL="0" marR="0" algn="just">
                        <a:spcBef>
                          <a:spcPts val="0"/>
                        </a:spcBef>
                        <a:spcAft>
                          <a:spcPts val="0"/>
                        </a:spcAft>
                      </a:pPr>
                      <a:r>
                        <a:rPr lang="es-ES" sz="1200" dirty="0">
                          <a:effectLst/>
                        </a:rPr>
                        <a:t>INGRESOS</a:t>
                      </a:r>
                      <a:endParaRPr lang="en-US" sz="1200" dirty="0">
                        <a:effectLst/>
                        <a:latin typeface="Calibri" panose="020F0502020204030204" pitchFamily="34" charset="0"/>
                        <a:ea typeface="MS Mincho"/>
                        <a:cs typeface="Times New Roman" panose="02020603050405020304" pitchFamily="18" charset="0"/>
                      </a:endParaRPr>
                    </a:p>
                  </a:txBody>
                  <a:tcPr marL="33842" marR="33842"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just">
                        <a:spcBef>
                          <a:spcPts val="0"/>
                        </a:spcBef>
                        <a:spcAft>
                          <a:spcPts val="0"/>
                        </a:spcAft>
                      </a:pPr>
                      <a:r>
                        <a:rPr lang="es-ES" sz="1200">
                          <a:effectLst/>
                        </a:rPr>
                        <a:t> </a:t>
                      </a:r>
                      <a:endParaRPr lang="en-US" sz="1200">
                        <a:effectLst/>
                        <a:latin typeface="Calibri" panose="020F0502020204030204" pitchFamily="34" charset="0"/>
                        <a:ea typeface="MS Mincho"/>
                        <a:cs typeface="Times New Roman" panose="02020603050405020304" pitchFamily="18" charset="0"/>
                      </a:endParaRPr>
                    </a:p>
                  </a:txBody>
                  <a:tcPr marL="33842" marR="33842"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499209061"/>
                  </a:ext>
                </a:extLst>
              </a:tr>
              <a:tr h="184650">
                <a:tc>
                  <a:txBody>
                    <a:bodyPr/>
                    <a:lstStyle/>
                    <a:p>
                      <a:pPr marL="0" marR="0" algn="just">
                        <a:spcBef>
                          <a:spcPts val="0"/>
                        </a:spcBef>
                        <a:spcAft>
                          <a:spcPts val="0"/>
                        </a:spcAft>
                      </a:pPr>
                      <a:r>
                        <a:rPr lang="es-ES" sz="1200" dirty="0">
                          <a:effectLst/>
                        </a:rPr>
                        <a:t>ELABORADO POR:</a:t>
                      </a:r>
                      <a:endParaRPr lang="en-US" sz="1200" dirty="0">
                        <a:effectLst/>
                        <a:latin typeface="Calibri" panose="020F0502020204030204" pitchFamily="34" charset="0"/>
                        <a:ea typeface="MS Mincho"/>
                        <a:cs typeface="Times New Roman" panose="02020603050405020304" pitchFamily="18" charset="0"/>
                      </a:endParaRPr>
                    </a:p>
                  </a:txBody>
                  <a:tcPr marL="33842" marR="33842"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just">
                        <a:spcBef>
                          <a:spcPts val="0"/>
                        </a:spcBef>
                        <a:spcAft>
                          <a:spcPts val="0"/>
                        </a:spcAft>
                      </a:pPr>
                      <a:r>
                        <a:rPr lang="es-ES" sz="1200" dirty="0">
                          <a:effectLst/>
                        </a:rPr>
                        <a:t> </a:t>
                      </a:r>
                      <a:endParaRPr lang="en-US" sz="1200" dirty="0">
                        <a:effectLst/>
                        <a:latin typeface="Calibri" panose="020F0502020204030204" pitchFamily="34" charset="0"/>
                        <a:ea typeface="MS Mincho"/>
                        <a:cs typeface="Times New Roman" panose="02020603050405020304" pitchFamily="18" charset="0"/>
                      </a:endParaRPr>
                    </a:p>
                  </a:txBody>
                  <a:tcPr marL="33842" marR="33842" marT="0" marB="0" anchor="b">
                    <a:lnL w="12700" cap="flat" cmpd="sng" algn="ctr">
                      <a:solidFill>
                        <a:schemeClr val="tx1"/>
                      </a:solidFill>
                      <a:prstDash val="solid"/>
                      <a:round/>
                      <a:headEnd type="none" w="med" len="med"/>
                      <a:tailEnd type="none" w="med" len="med"/>
                    </a:lnL>
                  </a:tcPr>
                </a:tc>
                <a:tc>
                  <a:txBody>
                    <a:bodyPr/>
                    <a:lstStyle/>
                    <a:p>
                      <a:pPr algn="just"/>
                      <a:endParaRPr lang="en-US" sz="1200">
                        <a:effectLst/>
                        <a:latin typeface="Calibri" panose="020F0502020204030204" pitchFamily="34" charset="0"/>
                        <a:cs typeface="Times New Roman" panose="02020603050405020304" pitchFamily="18" charset="0"/>
                      </a:endParaRPr>
                    </a:p>
                  </a:txBody>
                  <a:tcPr marL="33842" marR="33842" marT="0" marB="0" anchor="b">
                    <a:lnR w="12700" cap="flat" cmpd="sng" algn="ctr">
                      <a:solidFill>
                        <a:schemeClr val="tx1"/>
                      </a:solidFill>
                      <a:prstDash val="solid"/>
                      <a:round/>
                      <a:headEnd type="none" w="med" len="med"/>
                      <a:tailEnd type="none" w="med" len="med"/>
                    </a:lnR>
                  </a:tcPr>
                </a:tc>
                <a:tc>
                  <a:txBody>
                    <a:bodyPr/>
                    <a:lstStyle/>
                    <a:p>
                      <a:pPr marL="0" marR="0" algn="just">
                        <a:spcBef>
                          <a:spcPts val="0"/>
                        </a:spcBef>
                        <a:spcAft>
                          <a:spcPts val="0"/>
                        </a:spcAft>
                      </a:pPr>
                      <a:r>
                        <a:rPr lang="es-ES" sz="1200" dirty="0">
                          <a:effectLst/>
                        </a:rPr>
                        <a:t>Bien o Servicio</a:t>
                      </a:r>
                      <a:endParaRPr lang="en-US" sz="1200" dirty="0">
                        <a:effectLst/>
                        <a:latin typeface="Calibri" panose="020F0502020204030204" pitchFamily="34" charset="0"/>
                        <a:ea typeface="MS Mincho"/>
                        <a:cs typeface="Times New Roman" panose="02020603050405020304" pitchFamily="18" charset="0"/>
                      </a:endParaRPr>
                    </a:p>
                  </a:txBody>
                  <a:tcPr marL="33842" marR="33842"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just">
                        <a:spcBef>
                          <a:spcPts val="0"/>
                        </a:spcBef>
                        <a:spcAft>
                          <a:spcPts val="0"/>
                        </a:spcAft>
                      </a:pPr>
                      <a:r>
                        <a:rPr lang="es-ES" sz="1200">
                          <a:effectLst/>
                        </a:rPr>
                        <a:t>Valor (US$)</a:t>
                      </a:r>
                      <a:endParaRPr lang="en-US" sz="1200">
                        <a:effectLst/>
                        <a:latin typeface="Calibri" panose="020F0502020204030204" pitchFamily="34" charset="0"/>
                        <a:ea typeface="MS Mincho"/>
                        <a:cs typeface="Times New Roman" panose="02020603050405020304" pitchFamily="18" charset="0"/>
                      </a:endParaRPr>
                    </a:p>
                  </a:txBody>
                  <a:tcPr marL="33842" marR="33842"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84376541"/>
                  </a:ext>
                </a:extLst>
              </a:tr>
              <a:tr h="184650">
                <a:tc>
                  <a:txBody>
                    <a:bodyPr/>
                    <a:lstStyle/>
                    <a:p>
                      <a:pPr marL="0" marR="0" algn="just">
                        <a:spcBef>
                          <a:spcPts val="0"/>
                        </a:spcBef>
                        <a:spcAft>
                          <a:spcPts val="0"/>
                        </a:spcAft>
                      </a:pPr>
                      <a:r>
                        <a:rPr lang="es-ES" sz="1200" dirty="0">
                          <a:effectLst/>
                          <a:latin typeface="+mn-lt"/>
                          <a:ea typeface="+mn-ea"/>
                          <a:cs typeface="+mn-cs"/>
                        </a:rPr>
                        <a:t>Nombre</a:t>
                      </a:r>
                      <a:endParaRPr lang="en-US" sz="1200" dirty="0">
                        <a:effectLst/>
                        <a:latin typeface="Calibri" panose="020F0502020204030204" pitchFamily="34" charset="0"/>
                        <a:ea typeface="MS Mincho"/>
                        <a:cs typeface="Times New Roman" panose="02020603050405020304" pitchFamily="18" charset="0"/>
                      </a:endParaRPr>
                    </a:p>
                  </a:txBody>
                  <a:tcPr marL="33842" marR="33842"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just">
                        <a:spcBef>
                          <a:spcPts val="0"/>
                        </a:spcBef>
                        <a:spcAft>
                          <a:spcPts val="0"/>
                        </a:spcAft>
                      </a:pPr>
                      <a:r>
                        <a:rPr lang="es-ES" sz="1200" dirty="0">
                          <a:effectLst/>
                        </a:rPr>
                        <a:t> </a:t>
                      </a:r>
                      <a:endParaRPr lang="en-US" sz="1200" dirty="0">
                        <a:effectLst/>
                        <a:latin typeface="Calibri" panose="020F0502020204030204" pitchFamily="34" charset="0"/>
                        <a:ea typeface="MS Mincho"/>
                        <a:cs typeface="Times New Roman" panose="02020603050405020304" pitchFamily="18" charset="0"/>
                      </a:endParaRPr>
                    </a:p>
                  </a:txBody>
                  <a:tcPr marL="33842" marR="33842" marT="0" marB="0" anchor="b">
                    <a:lnL w="12700" cap="flat" cmpd="sng" algn="ctr">
                      <a:solidFill>
                        <a:schemeClr val="tx1"/>
                      </a:solidFill>
                      <a:prstDash val="solid"/>
                      <a:round/>
                      <a:headEnd type="none" w="med" len="med"/>
                      <a:tailEnd type="none" w="med" len="med"/>
                    </a:lnL>
                  </a:tcPr>
                </a:tc>
                <a:tc>
                  <a:txBody>
                    <a:bodyPr/>
                    <a:lstStyle/>
                    <a:p>
                      <a:pPr algn="just"/>
                      <a:endParaRPr lang="en-US" sz="1200">
                        <a:effectLst/>
                        <a:latin typeface="Calibri" panose="020F0502020204030204" pitchFamily="34" charset="0"/>
                        <a:cs typeface="Times New Roman" panose="02020603050405020304" pitchFamily="18" charset="0"/>
                      </a:endParaRPr>
                    </a:p>
                  </a:txBody>
                  <a:tcPr marL="33842" marR="33842" marT="0" marB="0" anchor="b">
                    <a:lnR w="12700" cap="flat" cmpd="sng" algn="ctr">
                      <a:solidFill>
                        <a:schemeClr val="tx1"/>
                      </a:solidFill>
                      <a:prstDash val="solid"/>
                      <a:round/>
                      <a:headEnd type="none" w="med" len="med"/>
                      <a:tailEnd type="none" w="med" len="med"/>
                    </a:lnR>
                  </a:tcPr>
                </a:tc>
                <a:tc>
                  <a:txBody>
                    <a:bodyPr/>
                    <a:lstStyle/>
                    <a:p>
                      <a:pPr marL="0" marR="0" algn="just">
                        <a:spcBef>
                          <a:spcPts val="0"/>
                        </a:spcBef>
                        <a:spcAft>
                          <a:spcPts val="0"/>
                        </a:spcAft>
                      </a:pPr>
                      <a:r>
                        <a:rPr lang="es-ES" sz="1200">
                          <a:effectLst/>
                        </a:rPr>
                        <a:t>Sueldo </a:t>
                      </a:r>
                      <a:endParaRPr lang="en-US" sz="1200">
                        <a:effectLst/>
                        <a:latin typeface="Calibri" panose="020F0502020204030204" pitchFamily="34" charset="0"/>
                        <a:ea typeface="MS Mincho"/>
                        <a:cs typeface="Times New Roman" panose="02020603050405020304" pitchFamily="18" charset="0"/>
                      </a:endParaRPr>
                    </a:p>
                  </a:txBody>
                  <a:tcPr marL="33842" marR="33842"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just">
                        <a:spcBef>
                          <a:spcPts val="0"/>
                        </a:spcBef>
                        <a:spcAft>
                          <a:spcPts val="0"/>
                        </a:spcAft>
                      </a:pPr>
                      <a:r>
                        <a:rPr lang="es-ES" sz="1200">
                          <a:effectLst/>
                        </a:rPr>
                        <a:t>600,00</a:t>
                      </a:r>
                      <a:endParaRPr lang="en-US" sz="1200">
                        <a:effectLst/>
                        <a:latin typeface="Calibri" panose="020F0502020204030204" pitchFamily="34" charset="0"/>
                        <a:ea typeface="MS Mincho"/>
                        <a:cs typeface="Times New Roman" panose="02020603050405020304" pitchFamily="18" charset="0"/>
                      </a:endParaRPr>
                    </a:p>
                  </a:txBody>
                  <a:tcPr marL="33842" marR="33842"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747979540"/>
                  </a:ext>
                </a:extLst>
              </a:tr>
              <a:tr h="184650">
                <a:tc>
                  <a:txBody>
                    <a:bodyPr/>
                    <a:lstStyle/>
                    <a:p>
                      <a:pPr marL="0" marR="0" algn="just">
                        <a:spcBef>
                          <a:spcPts val="0"/>
                        </a:spcBef>
                        <a:spcAft>
                          <a:spcPts val="0"/>
                        </a:spcAft>
                      </a:pPr>
                      <a:r>
                        <a:rPr lang="es-ES" sz="1200" dirty="0">
                          <a:effectLst/>
                        </a:rPr>
                        <a:t>MES: JULIO </a:t>
                      </a:r>
                      <a:endParaRPr lang="en-US" sz="1200" dirty="0">
                        <a:effectLst/>
                        <a:latin typeface="Calibri" panose="020F0502020204030204" pitchFamily="34" charset="0"/>
                        <a:ea typeface="MS Mincho"/>
                        <a:cs typeface="Times New Roman" panose="02020603050405020304" pitchFamily="18" charset="0"/>
                      </a:endParaRPr>
                    </a:p>
                  </a:txBody>
                  <a:tcPr marL="33842" marR="33842"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just">
                        <a:spcBef>
                          <a:spcPts val="0"/>
                        </a:spcBef>
                        <a:spcAft>
                          <a:spcPts val="0"/>
                        </a:spcAft>
                      </a:pPr>
                      <a:r>
                        <a:rPr lang="es-ES" sz="1200">
                          <a:effectLst/>
                        </a:rPr>
                        <a:t> </a:t>
                      </a:r>
                      <a:endParaRPr lang="en-US" sz="1200">
                        <a:effectLst/>
                        <a:latin typeface="Calibri" panose="020F0502020204030204" pitchFamily="34" charset="0"/>
                        <a:ea typeface="MS Mincho"/>
                        <a:cs typeface="Times New Roman" panose="02020603050405020304" pitchFamily="18" charset="0"/>
                      </a:endParaRPr>
                    </a:p>
                  </a:txBody>
                  <a:tcPr marL="33842" marR="33842" marT="0" marB="0" anchor="b">
                    <a:lnL w="12700" cap="flat" cmpd="sng" algn="ctr">
                      <a:solidFill>
                        <a:schemeClr val="tx1"/>
                      </a:solidFill>
                      <a:prstDash val="solid"/>
                      <a:round/>
                      <a:headEnd type="none" w="med" len="med"/>
                      <a:tailEnd type="none" w="med" len="med"/>
                    </a:lnL>
                  </a:tcPr>
                </a:tc>
                <a:tc>
                  <a:txBody>
                    <a:bodyPr/>
                    <a:lstStyle/>
                    <a:p>
                      <a:pPr algn="just"/>
                      <a:endParaRPr lang="en-US" sz="1200">
                        <a:effectLst/>
                        <a:latin typeface="Calibri" panose="020F0502020204030204" pitchFamily="34" charset="0"/>
                        <a:cs typeface="Times New Roman" panose="02020603050405020304" pitchFamily="18" charset="0"/>
                      </a:endParaRPr>
                    </a:p>
                  </a:txBody>
                  <a:tcPr marL="33842" marR="33842" marT="0" marB="0" anchor="b">
                    <a:lnR w="12700" cap="flat" cmpd="sng" algn="ctr">
                      <a:solidFill>
                        <a:schemeClr val="tx1"/>
                      </a:solidFill>
                      <a:prstDash val="solid"/>
                      <a:round/>
                      <a:headEnd type="none" w="med" len="med"/>
                      <a:tailEnd type="none" w="med" len="med"/>
                    </a:lnR>
                  </a:tcPr>
                </a:tc>
                <a:tc>
                  <a:txBody>
                    <a:bodyPr/>
                    <a:lstStyle/>
                    <a:p>
                      <a:pPr marL="0" marR="0" algn="just">
                        <a:spcBef>
                          <a:spcPts val="0"/>
                        </a:spcBef>
                        <a:spcAft>
                          <a:spcPts val="0"/>
                        </a:spcAft>
                      </a:pPr>
                      <a:r>
                        <a:rPr lang="es-ES" sz="1200" dirty="0">
                          <a:effectLst/>
                        </a:rPr>
                        <a:t>Comisiones</a:t>
                      </a:r>
                      <a:endParaRPr lang="en-US" sz="1200" dirty="0">
                        <a:effectLst/>
                        <a:latin typeface="Calibri" panose="020F0502020204030204" pitchFamily="34" charset="0"/>
                        <a:ea typeface="MS Mincho"/>
                        <a:cs typeface="Times New Roman" panose="02020603050405020304" pitchFamily="18" charset="0"/>
                      </a:endParaRPr>
                    </a:p>
                  </a:txBody>
                  <a:tcPr marL="33842" marR="33842"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just">
                        <a:spcBef>
                          <a:spcPts val="0"/>
                        </a:spcBef>
                        <a:spcAft>
                          <a:spcPts val="0"/>
                        </a:spcAft>
                      </a:pPr>
                      <a:r>
                        <a:rPr lang="es-ES" sz="1200">
                          <a:effectLst/>
                        </a:rPr>
                        <a:t>200,00</a:t>
                      </a:r>
                      <a:endParaRPr lang="en-US" sz="1200">
                        <a:effectLst/>
                        <a:latin typeface="Calibri" panose="020F0502020204030204" pitchFamily="34" charset="0"/>
                        <a:ea typeface="MS Mincho"/>
                        <a:cs typeface="Times New Roman" panose="02020603050405020304" pitchFamily="18" charset="0"/>
                      </a:endParaRPr>
                    </a:p>
                  </a:txBody>
                  <a:tcPr marL="33842" marR="33842"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355123475"/>
                  </a:ext>
                </a:extLst>
              </a:tr>
              <a:tr h="184650">
                <a:tc>
                  <a:txBody>
                    <a:bodyPr/>
                    <a:lstStyle/>
                    <a:p>
                      <a:pPr algn="just"/>
                      <a:endParaRPr lang="en-US" sz="1200" dirty="0">
                        <a:effectLst/>
                        <a:latin typeface="Calibri" panose="020F0502020204030204" pitchFamily="34" charset="0"/>
                        <a:cs typeface="Times New Roman" panose="02020603050405020304" pitchFamily="18" charset="0"/>
                      </a:endParaRPr>
                    </a:p>
                  </a:txBody>
                  <a:tcPr marL="33842" marR="33842" marT="0" marB="0" anchor="b">
                    <a:lnT w="12700" cap="flat" cmpd="sng" algn="ctr">
                      <a:solidFill>
                        <a:schemeClr val="tx1"/>
                      </a:solidFill>
                      <a:prstDash val="solid"/>
                      <a:round/>
                      <a:headEnd type="none" w="med" len="med"/>
                      <a:tailEnd type="none" w="med" len="med"/>
                    </a:lnT>
                  </a:tcPr>
                </a:tc>
                <a:tc>
                  <a:txBody>
                    <a:bodyPr/>
                    <a:lstStyle/>
                    <a:p>
                      <a:pPr algn="just"/>
                      <a:endParaRPr lang="en-US" sz="1200">
                        <a:effectLst/>
                        <a:latin typeface="Calibri" panose="020F0502020204030204" pitchFamily="34" charset="0"/>
                        <a:cs typeface="Times New Roman" panose="02020603050405020304" pitchFamily="18" charset="0"/>
                      </a:endParaRPr>
                    </a:p>
                  </a:txBody>
                  <a:tcPr marL="33842" marR="33842" marT="0" marB="0" anchor="b"/>
                </a:tc>
                <a:tc>
                  <a:txBody>
                    <a:bodyPr/>
                    <a:lstStyle/>
                    <a:p>
                      <a:pPr algn="just"/>
                      <a:endParaRPr lang="en-US" sz="1200">
                        <a:effectLst/>
                        <a:latin typeface="Calibri" panose="020F0502020204030204" pitchFamily="34" charset="0"/>
                        <a:cs typeface="Times New Roman" panose="02020603050405020304" pitchFamily="18" charset="0"/>
                      </a:endParaRPr>
                    </a:p>
                  </a:txBody>
                  <a:tcPr marL="33842" marR="33842" marT="0" marB="0" anchor="b">
                    <a:lnR w="12700" cap="flat" cmpd="sng" algn="ctr">
                      <a:solidFill>
                        <a:schemeClr val="tx1"/>
                      </a:solidFill>
                      <a:prstDash val="solid"/>
                      <a:round/>
                      <a:headEnd type="none" w="med" len="med"/>
                      <a:tailEnd type="none" w="med" len="med"/>
                    </a:lnR>
                  </a:tcPr>
                </a:tc>
                <a:tc>
                  <a:txBody>
                    <a:bodyPr/>
                    <a:lstStyle/>
                    <a:p>
                      <a:pPr marL="0" marR="0" algn="just">
                        <a:spcBef>
                          <a:spcPts val="0"/>
                        </a:spcBef>
                        <a:spcAft>
                          <a:spcPts val="0"/>
                        </a:spcAft>
                      </a:pPr>
                      <a:r>
                        <a:rPr lang="es-ES" sz="1200">
                          <a:effectLst/>
                        </a:rPr>
                        <a:t>TOTAL</a:t>
                      </a:r>
                      <a:endParaRPr lang="en-US" sz="1200">
                        <a:effectLst/>
                        <a:latin typeface="Calibri" panose="020F0502020204030204" pitchFamily="34" charset="0"/>
                        <a:ea typeface="MS Mincho"/>
                        <a:cs typeface="Times New Roman" panose="02020603050405020304" pitchFamily="18" charset="0"/>
                      </a:endParaRPr>
                    </a:p>
                  </a:txBody>
                  <a:tcPr marL="33842" marR="33842"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just">
                        <a:spcBef>
                          <a:spcPts val="0"/>
                        </a:spcBef>
                        <a:spcAft>
                          <a:spcPts val="0"/>
                        </a:spcAft>
                      </a:pPr>
                      <a:r>
                        <a:rPr lang="es-ES" sz="1200" dirty="0">
                          <a:effectLst/>
                        </a:rPr>
                        <a:t>800,00</a:t>
                      </a:r>
                      <a:endParaRPr lang="en-US" sz="1200" dirty="0">
                        <a:effectLst/>
                        <a:latin typeface="Calibri" panose="020F0502020204030204" pitchFamily="34" charset="0"/>
                        <a:ea typeface="MS Mincho"/>
                        <a:cs typeface="Times New Roman" panose="02020603050405020304" pitchFamily="18" charset="0"/>
                      </a:endParaRPr>
                    </a:p>
                  </a:txBody>
                  <a:tcPr marL="33842" marR="33842"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955808546"/>
                  </a:ext>
                </a:extLst>
              </a:tr>
              <a:tr h="184650">
                <a:tc>
                  <a:txBody>
                    <a:bodyPr/>
                    <a:lstStyle/>
                    <a:p>
                      <a:pPr algn="just"/>
                      <a:endParaRPr lang="en-US" sz="1200" dirty="0">
                        <a:effectLst/>
                        <a:latin typeface="Calibri" panose="020F0502020204030204" pitchFamily="34" charset="0"/>
                        <a:cs typeface="Times New Roman" panose="02020603050405020304" pitchFamily="18" charset="0"/>
                      </a:endParaRPr>
                    </a:p>
                  </a:txBody>
                  <a:tcPr marL="33842" marR="33842" marT="0" marB="0" anchor="b"/>
                </a:tc>
                <a:tc>
                  <a:txBody>
                    <a:bodyPr/>
                    <a:lstStyle/>
                    <a:p>
                      <a:pPr algn="just"/>
                      <a:endParaRPr lang="en-US" sz="1200">
                        <a:effectLst/>
                        <a:latin typeface="Calibri" panose="020F0502020204030204" pitchFamily="34" charset="0"/>
                        <a:cs typeface="Times New Roman" panose="02020603050405020304" pitchFamily="18" charset="0"/>
                      </a:endParaRPr>
                    </a:p>
                  </a:txBody>
                  <a:tcPr marL="33842" marR="33842" marT="0" marB="0" anchor="b"/>
                </a:tc>
                <a:tc>
                  <a:txBody>
                    <a:bodyPr/>
                    <a:lstStyle/>
                    <a:p>
                      <a:pPr algn="just"/>
                      <a:endParaRPr lang="en-US" sz="1200">
                        <a:effectLst/>
                        <a:latin typeface="Calibri" panose="020F0502020204030204" pitchFamily="34" charset="0"/>
                        <a:cs typeface="Times New Roman" panose="02020603050405020304" pitchFamily="18" charset="0"/>
                      </a:endParaRPr>
                    </a:p>
                  </a:txBody>
                  <a:tcPr marL="33842" marR="33842" marT="0" marB="0" anchor="b"/>
                </a:tc>
                <a:tc>
                  <a:txBody>
                    <a:bodyPr/>
                    <a:lstStyle/>
                    <a:p>
                      <a:pPr algn="just"/>
                      <a:endParaRPr lang="en-US" sz="1200">
                        <a:effectLst/>
                        <a:latin typeface="Calibri" panose="020F0502020204030204" pitchFamily="34" charset="0"/>
                        <a:cs typeface="Times New Roman" panose="02020603050405020304" pitchFamily="18" charset="0"/>
                      </a:endParaRPr>
                    </a:p>
                  </a:txBody>
                  <a:tcPr marL="33842" marR="33842" marT="0" marB="0" anchor="b">
                    <a:lnT w="12700" cap="flat" cmpd="sng" algn="ctr">
                      <a:solidFill>
                        <a:schemeClr val="tx1"/>
                      </a:solidFill>
                      <a:prstDash val="solid"/>
                      <a:round/>
                      <a:headEnd type="none" w="med" len="med"/>
                      <a:tailEnd type="none" w="med" len="med"/>
                    </a:lnT>
                  </a:tcPr>
                </a:tc>
                <a:tc>
                  <a:txBody>
                    <a:bodyPr/>
                    <a:lstStyle/>
                    <a:p>
                      <a:pPr algn="just"/>
                      <a:endParaRPr lang="en-US" sz="1200">
                        <a:effectLst/>
                        <a:latin typeface="Calibri" panose="020F0502020204030204" pitchFamily="34" charset="0"/>
                        <a:cs typeface="Times New Roman" panose="02020603050405020304" pitchFamily="18" charset="0"/>
                      </a:endParaRPr>
                    </a:p>
                  </a:txBody>
                  <a:tcPr marL="33842" marR="33842" marT="0" marB="0" anchor="b">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1433517096"/>
                  </a:ext>
                </a:extLst>
              </a:tr>
              <a:tr h="184650">
                <a:tc>
                  <a:txBody>
                    <a:bodyPr/>
                    <a:lstStyle/>
                    <a:p>
                      <a:pPr algn="just"/>
                      <a:endParaRPr lang="en-US" sz="1200">
                        <a:effectLst/>
                        <a:latin typeface="Calibri" panose="020F0502020204030204" pitchFamily="34" charset="0"/>
                        <a:cs typeface="Times New Roman" panose="02020603050405020304" pitchFamily="18" charset="0"/>
                      </a:endParaRPr>
                    </a:p>
                  </a:txBody>
                  <a:tcPr marL="33842" marR="33842" marT="0" marB="0" anchor="b"/>
                </a:tc>
                <a:tc>
                  <a:txBody>
                    <a:bodyPr/>
                    <a:lstStyle/>
                    <a:p>
                      <a:pPr algn="just"/>
                      <a:endParaRPr lang="en-US" sz="1200">
                        <a:effectLst/>
                        <a:latin typeface="Calibri" panose="020F0502020204030204" pitchFamily="34" charset="0"/>
                        <a:cs typeface="Times New Roman" panose="02020603050405020304" pitchFamily="18" charset="0"/>
                      </a:endParaRPr>
                    </a:p>
                  </a:txBody>
                  <a:tcPr marL="33842" marR="33842" marT="0" marB="0" anchor="b"/>
                </a:tc>
                <a:tc>
                  <a:txBody>
                    <a:bodyPr/>
                    <a:lstStyle/>
                    <a:p>
                      <a:pPr algn="just"/>
                      <a:endParaRPr lang="en-US" sz="1200">
                        <a:effectLst/>
                        <a:latin typeface="Calibri" panose="020F0502020204030204" pitchFamily="34" charset="0"/>
                        <a:cs typeface="Times New Roman" panose="02020603050405020304" pitchFamily="18" charset="0"/>
                      </a:endParaRPr>
                    </a:p>
                  </a:txBody>
                  <a:tcPr marL="33842" marR="33842" marT="0" marB="0" anchor="b"/>
                </a:tc>
                <a:tc>
                  <a:txBody>
                    <a:bodyPr/>
                    <a:lstStyle/>
                    <a:p>
                      <a:pPr algn="just"/>
                      <a:endParaRPr lang="en-US" sz="1200">
                        <a:effectLst/>
                        <a:latin typeface="Calibri" panose="020F0502020204030204" pitchFamily="34" charset="0"/>
                        <a:cs typeface="Times New Roman" panose="02020603050405020304" pitchFamily="18" charset="0"/>
                      </a:endParaRPr>
                    </a:p>
                  </a:txBody>
                  <a:tcPr marL="33842" marR="33842" marT="0" marB="0" anchor="b"/>
                </a:tc>
                <a:tc>
                  <a:txBody>
                    <a:bodyPr/>
                    <a:lstStyle/>
                    <a:p>
                      <a:pPr algn="just"/>
                      <a:endParaRPr lang="en-US" sz="1200">
                        <a:effectLst/>
                        <a:latin typeface="Calibri" panose="020F0502020204030204" pitchFamily="34" charset="0"/>
                        <a:cs typeface="Times New Roman" panose="02020603050405020304" pitchFamily="18" charset="0"/>
                      </a:endParaRPr>
                    </a:p>
                  </a:txBody>
                  <a:tcPr marL="33842" marR="33842" marT="0" marB="0" anchor="b"/>
                </a:tc>
                <a:extLst>
                  <a:ext uri="{0D108BD9-81ED-4DB2-BD59-A6C34878D82A}">
                    <a16:rowId xmlns:a16="http://schemas.microsoft.com/office/drawing/2014/main" val="2005512583"/>
                  </a:ext>
                </a:extLst>
              </a:tr>
              <a:tr h="184650">
                <a:tc>
                  <a:txBody>
                    <a:bodyPr/>
                    <a:lstStyle/>
                    <a:p>
                      <a:pPr algn="just"/>
                      <a:endParaRPr lang="en-US" sz="1200" dirty="0">
                        <a:effectLst/>
                        <a:latin typeface="Calibri" panose="020F0502020204030204" pitchFamily="34" charset="0"/>
                        <a:cs typeface="Times New Roman" panose="02020603050405020304" pitchFamily="18" charset="0"/>
                      </a:endParaRPr>
                    </a:p>
                  </a:txBody>
                  <a:tcPr marL="33842" marR="33842" marT="0" marB="0" anchor="b">
                    <a:lnB w="12700" cap="flat" cmpd="sng" algn="ctr">
                      <a:solidFill>
                        <a:schemeClr val="tx1"/>
                      </a:solidFill>
                      <a:prstDash val="solid"/>
                      <a:round/>
                      <a:headEnd type="none" w="med" len="med"/>
                      <a:tailEnd type="none" w="med" len="med"/>
                    </a:lnB>
                  </a:tcPr>
                </a:tc>
                <a:tc>
                  <a:txBody>
                    <a:bodyPr/>
                    <a:lstStyle/>
                    <a:p>
                      <a:pPr algn="just"/>
                      <a:endParaRPr lang="en-US" sz="1200">
                        <a:effectLst/>
                        <a:latin typeface="Calibri" panose="020F0502020204030204" pitchFamily="34" charset="0"/>
                        <a:cs typeface="Times New Roman" panose="02020603050405020304" pitchFamily="18" charset="0"/>
                      </a:endParaRPr>
                    </a:p>
                  </a:txBody>
                  <a:tcPr marL="33842" marR="33842" marT="0" marB="0" anchor="b">
                    <a:lnB w="12700" cap="flat" cmpd="sng" algn="ctr">
                      <a:solidFill>
                        <a:schemeClr val="tx1"/>
                      </a:solidFill>
                      <a:prstDash val="solid"/>
                      <a:round/>
                      <a:headEnd type="none" w="med" len="med"/>
                      <a:tailEnd type="none" w="med" len="med"/>
                    </a:lnB>
                  </a:tcPr>
                </a:tc>
                <a:tc>
                  <a:txBody>
                    <a:bodyPr/>
                    <a:lstStyle/>
                    <a:p>
                      <a:pPr algn="just"/>
                      <a:endParaRPr lang="en-US" sz="1200">
                        <a:effectLst/>
                        <a:latin typeface="Calibri" panose="020F0502020204030204" pitchFamily="34" charset="0"/>
                        <a:cs typeface="Times New Roman" panose="02020603050405020304" pitchFamily="18" charset="0"/>
                      </a:endParaRPr>
                    </a:p>
                  </a:txBody>
                  <a:tcPr marL="33842" marR="33842" marT="0" marB="0" anchor="b"/>
                </a:tc>
                <a:tc>
                  <a:txBody>
                    <a:bodyPr/>
                    <a:lstStyle/>
                    <a:p>
                      <a:pPr algn="just"/>
                      <a:endParaRPr lang="en-US" sz="1200">
                        <a:effectLst/>
                        <a:latin typeface="Calibri" panose="020F0502020204030204" pitchFamily="34" charset="0"/>
                        <a:cs typeface="Times New Roman" panose="02020603050405020304" pitchFamily="18" charset="0"/>
                      </a:endParaRPr>
                    </a:p>
                  </a:txBody>
                  <a:tcPr marL="33842" marR="33842" marT="0" marB="0" anchor="b"/>
                </a:tc>
                <a:tc>
                  <a:txBody>
                    <a:bodyPr/>
                    <a:lstStyle/>
                    <a:p>
                      <a:pPr algn="just"/>
                      <a:endParaRPr lang="en-US" sz="1200">
                        <a:effectLst/>
                        <a:latin typeface="Calibri" panose="020F0502020204030204" pitchFamily="34" charset="0"/>
                        <a:cs typeface="Times New Roman" panose="02020603050405020304" pitchFamily="18" charset="0"/>
                      </a:endParaRPr>
                    </a:p>
                  </a:txBody>
                  <a:tcPr marL="33842" marR="33842" marT="0" marB="0" anchor="b"/>
                </a:tc>
                <a:extLst>
                  <a:ext uri="{0D108BD9-81ED-4DB2-BD59-A6C34878D82A}">
                    <a16:rowId xmlns:a16="http://schemas.microsoft.com/office/drawing/2014/main" val="943633595"/>
                  </a:ext>
                </a:extLst>
              </a:tr>
              <a:tr h="184650">
                <a:tc>
                  <a:txBody>
                    <a:bodyPr/>
                    <a:lstStyle/>
                    <a:p>
                      <a:pPr marL="0" marR="0" algn="just">
                        <a:spcBef>
                          <a:spcPts val="0"/>
                        </a:spcBef>
                        <a:spcAft>
                          <a:spcPts val="0"/>
                        </a:spcAft>
                      </a:pPr>
                      <a:r>
                        <a:rPr lang="es-ES" sz="1200" dirty="0">
                          <a:effectLst/>
                        </a:rPr>
                        <a:t>GASTOS</a:t>
                      </a:r>
                      <a:endParaRPr lang="en-US" sz="1200" dirty="0">
                        <a:effectLst/>
                        <a:latin typeface="Calibri" panose="020F0502020204030204" pitchFamily="34" charset="0"/>
                        <a:ea typeface="MS Mincho"/>
                        <a:cs typeface="Times New Roman" panose="02020603050405020304" pitchFamily="18" charset="0"/>
                      </a:endParaRPr>
                    </a:p>
                  </a:txBody>
                  <a:tcPr marL="33842" marR="33842"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just">
                        <a:spcBef>
                          <a:spcPts val="0"/>
                        </a:spcBef>
                        <a:spcAft>
                          <a:spcPts val="0"/>
                        </a:spcAft>
                      </a:pPr>
                      <a:r>
                        <a:rPr lang="es-ES" sz="1200">
                          <a:effectLst/>
                        </a:rPr>
                        <a:t> </a:t>
                      </a:r>
                      <a:endParaRPr lang="en-US" sz="1200">
                        <a:effectLst/>
                        <a:latin typeface="Calibri" panose="020F0502020204030204" pitchFamily="34" charset="0"/>
                        <a:ea typeface="MS Mincho"/>
                        <a:cs typeface="Times New Roman" panose="02020603050405020304" pitchFamily="18" charset="0"/>
                      </a:endParaRPr>
                    </a:p>
                  </a:txBody>
                  <a:tcPr marL="33842" marR="33842"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endParaRPr lang="en-US" sz="1200">
                        <a:effectLst/>
                        <a:latin typeface="Calibri" panose="020F0502020204030204" pitchFamily="34" charset="0"/>
                        <a:cs typeface="Times New Roman" panose="02020603050405020304" pitchFamily="18" charset="0"/>
                      </a:endParaRPr>
                    </a:p>
                  </a:txBody>
                  <a:tcPr marL="33842" marR="33842" marT="0" marB="0" anchor="b">
                    <a:lnL w="12700" cap="flat" cmpd="sng" algn="ctr">
                      <a:solidFill>
                        <a:schemeClr val="tx1"/>
                      </a:solidFill>
                      <a:prstDash val="solid"/>
                      <a:round/>
                      <a:headEnd type="none" w="med" len="med"/>
                      <a:tailEnd type="none" w="med" len="med"/>
                    </a:lnL>
                  </a:tcPr>
                </a:tc>
                <a:tc>
                  <a:txBody>
                    <a:bodyPr/>
                    <a:lstStyle/>
                    <a:p>
                      <a:pPr marL="0" marR="0" algn="just">
                        <a:spcBef>
                          <a:spcPts val="0"/>
                        </a:spcBef>
                        <a:spcAft>
                          <a:spcPts val="0"/>
                        </a:spcAft>
                      </a:pPr>
                      <a:r>
                        <a:rPr lang="es-ES" sz="1200">
                          <a:effectLst/>
                        </a:rPr>
                        <a:t> </a:t>
                      </a:r>
                      <a:endParaRPr lang="en-US" sz="1200">
                        <a:effectLst/>
                        <a:latin typeface="Calibri" panose="020F0502020204030204" pitchFamily="34" charset="0"/>
                        <a:ea typeface="MS Mincho"/>
                        <a:cs typeface="Times New Roman" panose="02020603050405020304" pitchFamily="18" charset="0"/>
                      </a:endParaRPr>
                    </a:p>
                  </a:txBody>
                  <a:tcPr marL="33842" marR="33842" marT="0" marB="0" anchor="b"/>
                </a:tc>
                <a:tc>
                  <a:txBody>
                    <a:bodyPr/>
                    <a:lstStyle/>
                    <a:p>
                      <a:pPr marL="0" marR="0" algn="just">
                        <a:spcBef>
                          <a:spcPts val="0"/>
                        </a:spcBef>
                        <a:spcAft>
                          <a:spcPts val="0"/>
                        </a:spcAft>
                      </a:pPr>
                      <a:r>
                        <a:rPr lang="es-ES" sz="1200">
                          <a:effectLst/>
                        </a:rPr>
                        <a:t> </a:t>
                      </a:r>
                      <a:endParaRPr lang="en-US" sz="1200">
                        <a:effectLst/>
                        <a:latin typeface="Calibri" panose="020F0502020204030204" pitchFamily="34" charset="0"/>
                        <a:ea typeface="MS Mincho"/>
                        <a:cs typeface="Times New Roman" panose="02020603050405020304" pitchFamily="18" charset="0"/>
                      </a:endParaRPr>
                    </a:p>
                  </a:txBody>
                  <a:tcPr marL="33842" marR="33842" marT="0" marB="0" anchor="b"/>
                </a:tc>
                <a:extLst>
                  <a:ext uri="{0D108BD9-81ED-4DB2-BD59-A6C34878D82A}">
                    <a16:rowId xmlns:a16="http://schemas.microsoft.com/office/drawing/2014/main" val="1264731103"/>
                  </a:ext>
                </a:extLst>
              </a:tr>
              <a:tr h="295440">
                <a:tc>
                  <a:txBody>
                    <a:bodyPr/>
                    <a:lstStyle/>
                    <a:p>
                      <a:pPr marL="0" marR="0" algn="just">
                        <a:spcBef>
                          <a:spcPts val="0"/>
                        </a:spcBef>
                        <a:spcAft>
                          <a:spcPts val="0"/>
                        </a:spcAft>
                      </a:pPr>
                      <a:r>
                        <a:rPr lang="es-ES" sz="1200" dirty="0">
                          <a:effectLst/>
                        </a:rPr>
                        <a:t>Bien o Servicio</a:t>
                      </a:r>
                      <a:endParaRPr lang="en-US" sz="1200" dirty="0">
                        <a:effectLst/>
                        <a:latin typeface="Calibri" panose="020F0502020204030204" pitchFamily="34" charset="0"/>
                        <a:ea typeface="MS Mincho"/>
                        <a:cs typeface="Times New Roman" panose="02020603050405020304" pitchFamily="18" charset="0"/>
                      </a:endParaRPr>
                    </a:p>
                  </a:txBody>
                  <a:tcPr marL="33842" marR="33842"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just">
                        <a:spcBef>
                          <a:spcPts val="0"/>
                        </a:spcBef>
                        <a:spcAft>
                          <a:spcPts val="0"/>
                        </a:spcAft>
                      </a:pPr>
                      <a:r>
                        <a:rPr lang="es-ES" sz="1200">
                          <a:effectLst/>
                        </a:rPr>
                        <a:t>Valor (US$)</a:t>
                      </a:r>
                      <a:endParaRPr lang="en-US" sz="1200">
                        <a:effectLst/>
                        <a:latin typeface="Calibri" panose="020F0502020204030204" pitchFamily="34" charset="0"/>
                        <a:ea typeface="MS Mincho"/>
                        <a:cs typeface="Times New Roman" panose="02020603050405020304" pitchFamily="18" charset="0"/>
                      </a:endParaRPr>
                    </a:p>
                  </a:txBody>
                  <a:tcPr marL="33842" marR="33842"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endParaRPr lang="en-US" sz="1200">
                        <a:effectLst/>
                        <a:latin typeface="Calibri" panose="020F0502020204030204" pitchFamily="34" charset="0"/>
                        <a:cs typeface="Times New Roman" panose="02020603050405020304" pitchFamily="18" charset="0"/>
                      </a:endParaRPr>
                    </a:p>
                  </a:txBody>
                  <a:tcPr marL="33842" marR="33842" marT="0" marB="0" anchor="b">
                    <a:lnL w="12700" cap="flat" cmpd="sng" algn="ctr">
                      <a:solidFill>
                        <a:schemeClr val="tx1"/>
                      </a:solidFill>
                      <a:prstDash val="solid"/>
                      <a:round/>
                      <a:headEnd type="none" w="med" len="med"/>
                      <a:tailEnd type="none" w="med" len="med"/>
                    </a:lnL>
                  </a:tcPr>
                </a:tc>
                <a:tc>
                  <a:txBody>
                    <a:bodyPr/>
                    <a:lstStyle/>
                    <a:p>
                      <a:pPr algn="just"/>
                      <a:endParaRPr lang="en-US" sz="1200">
                        <a:effectLst/>
                        <a:latin typeface="Calibri" panose="020F0502020204030204" pitchFamily="34" charset="0"/>
                        <a:cs typeface="Times New Roman" panose="02020603050405020304" pitchFamily="18" charset="0"/>
                      </a:endParaRPr>
                    </a:p>
                  </a:txBody>
                  <a:tcPr marL="33842" marR="33842" marT="0" marB="0" anchor="b"/>
                </a:tc>
                <a:tc>
                  <a:txBody>
                    <a:bodyPr/>
                    <a:lstStyle/>
                    <a:p>
                      <a:pPr algn="just"/>
                      <a:endParaRPr lang="en-US" sz="1200">
                        <a:effectLst/>
                        <a:latin typeface="Calibri" panose="020F0502020204030204" pitchFamily="34" charset="0"/>
                        <a:cs typeface="Times New Roman" panose="02020603050405020304" pitchFamily="18" charset="0"/>
                      </a:endParaRPr>
                    </a:p>
                  </a:txBody>
                  <a:tcPr marL="33842" marR="33842" marT="0" marB="0" anchor="b"/>
                </a:tc>
                <a:extLst>
                  <a:ext uri="{0D108BD9-81ED-4DB2-BD59-A6C34878D82A}">
                    <a16:rowId xmlns:a16="http://schemas.microsoft.com/office/drawing/2014/main" val="831725485"/>
                  </a:ext>
                </a:extLst>
              </a:tr>
              <a:tr h="295440">
                <a:tc>
                  <a:txBody>
                    <a:bodyPr/>
                    <a:lstStyle/>
                    <a:p>
                      <a:pPr marL="0" marR="0" algn="just">
                        <a:spcBef>
                          <a:spcPts val="0"/>
                        </a:spcBef>
                        <a:spcAft>
                          <a:spcPts val="0"/>
                        </a:spcAft>
                      </a:pPr>
                      <a:r>
                        <a:rPr lang="es-ES" sz="1200" dirty="0">
                          <a:effectLst/>
                        </a:rPr>
                        <a:t>Servicios Básicos (agua, luz, teléfono)</a:t>
                      </a:r>
                      <a:endParaRPr lang="en-US" sz="1200" dirty="0">
                        <a:effectLst/>
                        <a:latin typeface="Calibri" panose="020F0502020204030204" pitchFamily="34" charset="0"/>
                        <a:ea typeface="MS Mincho"/>
                        <a:cs typeface="Times New Roman" panose="02020603050405020304" pitchFamily="18" charset="0"/>
                      </a:endParaRPr>
                    </a:p>
                  </a:txBody>
                  <a:tcPr marL="33842" marR="33842"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just">
                        <a:spcBef>
                          <a:spcPts val="0"/>
                        </a:spcBef>
                        <a:spcAft>
                          <a:spcPts val="0"/>
                        </a:spcAft>
                      </a:pPr>
                      <a:r>
                        <a:rPr lang="es-ES" sz="1200">
                          <a:effectLst/>
                        </a:rPr>
                        <a:t>60,00</a:t>
                      </a:r>
                      <a:endParaRPr lang="en-US" sz="1200">
                        <a:effectLst/>
                        <a:latin typeface="Calibri" panose="020F0502020204030204" pitchFamily="34" charset="0"/>
                        <a:ea typeface="MS Mincho"/>
                        <a:cs typeface="Times New Roman" panose="02020603050405020304" pitchFamily="18" charset="0"/>
                      </a:endParaRPr>
                    </a:p>
                  </a:txBody>
                  <a:tcPr marL="33842" marR="33842"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endParaRPr lang="en-US" sz="1200">
                        <a:effectLst/>
                        <a:latin typeface="Calibri" panose="020F0502020204030204" pitchFamily="34" charset="0"/>
                        <a:cs typeface="Times New Roman" panose="02020603050405020304" pitchFamily="18" charset="0"/>
                      </a:endParaRPr>
                    </a:p>
                  </a:txBody>
                  <a:tcPr marL="33842" marR="33842" marT="0" marB="0" anchor="b">
                    <a:lnL w="12700" cap="flat" cmpd="sng" algn="ctr">
                      <a:solidFill>
                        <a:schemeClr val="tx1"/>
                      </a:solidFill>
                      <a:prstDash val="solid"/>
                      <a:round/>
                      <a:headEnd type="none" w="med" len="med"/>
                      <a:tailEnd type="none" w="med" len="med"/>
                    </a:lnL>
                  </a:tcPr>
                </a:tc>
                <a:tc>
                  <a:txBody>
                    <a:bodyPr/>
                    <a:lstStyle/>
                    <a:p>
                      <a:pPr algn="just"/>
                      <a:endParaRPr lang="en-US" sz="1200">
                        <a:effectLst/>
                        <a:latin typeface="Calibri" panose="020F0502020204030204" pitchFamily="34" charset="0"/>
                        <a:cs typeface="Times New Roman" panose="02020603050405020304" pitchFamily="18" charset="0"/>
                      </a:endParaRPr>
                    </a:p>
                  </a:txBody>
                  <a:tcPr marL="33842" marR="33842" marT="0" marB="0" anchor="b"/>
                </a:tc>
                <a:tc>
                  <a:txBody>
                    <a:bodyPr/>
                    <a:lstStyle/>
                    <a:p>
                      <a:pPr algn="just"/>
                      <a:endParaRPr lang="en-US" sz="1200">
                        <a:effectLst/>
                        <a:latin typeface="Calibri" panose="020F0502020204030204" pitchFamily="34" charset="0"/>
                        <a:cs typeface="Times New Roman" panose="02020603050405020304" pitchFamily="18" charset="0"/>
                      </a:endParaRPr>
                    </a:p>
                  </a:txBody>
                  <a:tcPr marL="33842" marR="33842" marT="0" marB="0" anchor="b"/>
                </a:tc>
                <a:extLst>
                  <a:ext uri="{0D108BD9-81ED-4DB2-BD59-A6C34878D82A}">
                    <a16:rowId xmlns:a16="http://schemas.microsoft.com/office/drawing/2014/main" val="1332318825"/>
                  </a:ext>
                </a:extLst>
              </a:tr>
              <a:tr h="184650">
                <a:tc>
                  <a:txBody>
                    <a:bodyPr/>
                    <a:lstStyle/>
                    <a:p>
                      <a:pPr marL="0" marR="0" algn="just">
                        <a:spcBef>
                          <a:spcPts val="0"/>
                        </a:spcBef>
                        <a:spcAft>
                          <a:spcPts val="0"/>
                        </a:spcAft>
                      </a:pPr>
                      <a:r>
                        <a:rPr lang="es-ES" sz="1200" dirty="0">
                          <a:effectLst/>
                        </a:rPr>
                        <a:t>Arriendo</a:t>
                      </a:r>
                      <a:endParaRPr lang="en-US" sz="1200" dirty="0">
                        <a:effectLst/>
                        <a:latin typeface="Calibri" panose="020F0502020204030204" pitchFamily="34" charset="0"/>
                        <a:ea typeface="MS Mincho"/>
                        <a:cs typeface="Times New Roman" panose="02020603050405020304" pitchFamily="18" charset="0"/>
                      </a:endParaRPr>
                    </a:p>
                  </a:txBody>
                  <a:tcPr marL="33842" marR="33842"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just">
                        <a:spcBef>
                          <a:spcPts val="0"/>
                        </a:spcBef>
                        <a:spcAft>
                          <a:spcPts val="0"/>
                        </a:spcAft>
                      </a:pPr>
                      <a:r>
                        <a:rPr lang="es-ES" sz="1200">
                          <a:effectLst/>
                        </a:rPr>
                        <a:t>200,00</a:t>
                      </a:r>
                      <a:endParaRPr lang="en-US" sz="1200">
                        <a:effectLst/>
                        <a:latin typeface="Calibri" panose="020F0502020204030204" pitchFamily="34" charset="0"/>
                        <a:ea typeface="MS Mincho"/>
                        <a:cs typeface="Times New Roman" panose="02020603050405020304" pitchFamily="18" charset="0"/>
                      </a:endParaRPr>
                    </a:p>
                  </a:txBody>
                  <a:tcPr marL="33842" marR="33842"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endParaRPr lang="en-US" sz="1200">
                        <a:effectLst/>
                        <a:latin typeface="Calibri" panose="020F0502020204030204" pitchFamily="34" charset="0"/>
                        <a:cs typeface="Times New Roman" panose="02020603050405020304" pitchFamily="18" charset="0"/>
                      </a:endParaRPr>
                    </a:p>
                  </a:txBody>
                  <a:tcPr marL="33842" marR="33842" marT="0" marB="0" anchor="b">
                    <a:lnL w="12700" cap="flat" cmpd="sng" algn="ctr">
                      <a:solidFill>
                        <a:schemeClr val="tx1"/>
                      </a:solidFill>
                      <a:prstDash val="solid"/>
                      <a:round/>
                      <a:headEnd type="none" w="med" len="med"/>
                      <a:tailEnd type="none" w="med" len="med"/>
                    </a:lnL>
                  </a:tcPr>
                </a:tc>
                <a:tc>
                  <a:txBody>
                    <a:bodyPr/>
                    <a:lstStyle/>
                    <a:p>
                      <a:pPr algn="just"/>
                      <a:endParaRPr lang="en-US" sz="1200">
                        <a:effectLst/>
                        <a:latin typeface="Calibri" panose="020F0502020204030204" pitchFamily="34" charset="0"/>
                        <a:cs typeface="Times New Roman" panose="02020603050405020304" pitchFamily="18" charset="0"/>
                      </a:endParaRPr>
                    </a:p>
                  </a:txBody>
                  <a:tcPr marL="33842" marR="33842" marT="0" marB="0" anchor="b"/>
                </a:tc>
                <a:tc>
                  <a:txBody>
                    <a:bodyPr/>
                    <a:lstStyle/>
                    <a:p>
                      <a:pPr algn="just"/>
                      <a:endParaRPr lang="en-US" sz="1200">
                        <a:effectLst/>
                        <a:latin typeface="Calibri" panose="020F0502020204030204" pitchFamily="34" charset="0"/>
                        <a:cs typeface="Times New Roman" panose="02020603050405020304" pitchFamily="18" charset="0"/>
                      </a:endParaRPr>
                    </a:p>
                  </a:txBody>
                  <a:tcPr marL="33842" marR="33842" marT="0" marB="0" anchor="b"/>
                </a:tc>
                <a:extLst>
                  <a:ext uri="{0D108BD9-81ED-4DB2-BD59-A6C34878D82A}">
                    <a16:rowId xmlns:a16="http://schemas.microsoft.com/office/drawing/2014/main" val="3515627164"/>
                  </a:ext>
                </a:extLst>
              </a:tr>
              <a:tr h="184650">
                <a:tc>
                  <a:txBody>
                    <a:bodyPr/>
                    <a:lstStyle/>
                    <a:p>
                      <a:pPr marL="0" marR="0" algn="just">
                        <a:spcBef>
                          <a:spcPts val="0"/>
                        </a:spcBef>
                        <a:spcAft>
                          <a:spcPts val="0"/>
                        </a:spcAft>
                      </a:pPr>
                      <a:r>
                        <a:rPr lang="es-ES" sz="1200" dirty="0">
                          <a:effectLst/>
                        </a:rPr>
                        <a:t>Ahorro</a:t>
                      </a:r>
                      <a:endParaRPr lang="en-US" sz="1200" dirty="0">
                        <a:effectLst/>
                        <a:latin typeface="Calibri" panose="020F0502020204030204" pitchFamily="34" charset="0"/>
                        <a:ea typeface="MS Mincho"/>
                        <a:cs typeface="Times New Roman" panose="02020603050405020304" pitchFamily="18" charset="0"/>
                      </a:endParaRPr>
                    </a:p>
                  </a:txBody>
                  <a:tcPr marL="33842" marR="33842"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just">
                        <a:spcBef>
                          <a:spcPts val="0"/>
                        </a:spcBef>
                        <a:spcAft>
                          <a:spcPts val="0"/>
                        </a:spcAft>
                      </a:pPr>
                      <a:r>
                        <a:rPr lang="es-ES" sz="1200">
                          <a:effectLst/>
                        </a:rPr>
                        <a:t>50,00</a:t>
                      </a:r>
                      <a:endParaRPr lang="en-US" sz="1200">
                        <a:effectLst/>
                        <a:latin typeface="Calibri" panose="020F0502020204030204" pitchFamily="34" charset="0"/>
                        <a:ea typeface="MS Mincho"/>
                        <a:cs typeface="Times New Roman" panose="02020603050405020304" pitchFamily="18" charset="0"/>
                      </a:endParaRPr>
                    </a:p>
                  </a:txBody>
                  <a:tcPr marL="33842" marR="33842"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endParaRPr lang="en-US" sz="1200">
                        <a:effectLst/>
                        <a:latin typeface="Calibri" panose="020F0502020204030204" pitchFamily="34" charset="0"/>
                        <a:cs typeface="Times New Roman" panose="02020603050405020304" pitchFamily="18" charset="0"/>
                      </a:endParaRPr>
                    </a:p>
                  </a:txBody>
                  <a:tcPr marL="33842" marR="33842" marT="0" marB="0" anchor="b">
                    <a:lnL w="12700" cap="flat" cmpd="sng" algn="ctr">
                      <a:solidFill>
                        <a:schemeClr val="tx1"/>
                      </a:solidFill>
                      <a:prstDash val="solid"/>
                      <a:round/>
                      <a:headEnd type="none" w="med" len="med"/>
                      <a:tailEnd type="none" w="med" len="med"/>
                    </a:lnL>
                  </a:tcPr>
                </a:tc>
                <a:tc>
                  <a:txBody>
                    <a:bodyPr/>
                    <a:lstStyle/>
                    <a:p>
                      <a:pPr algn="just"/>
                      <a:endParaRPr lang="en-US" sz="1200">
                        <a:effectLst/>
                        <a:latin typeface="Calibri" panose="020F0502020204030204" pitchFamily="34" charset="0"/>
                        <a:cs typeface="Times New Roman" panose="02020603050405020304" pitchFamily="18" charset="0"/>
                      </a:endParaRPr>
                    </a:p>
                  </a:txBody>
                  <a:tcPr marL="33842" marR="33842" marT="0" marB="0" anchor="b"/>
                </a:tc>
                <a:tc>
                  <a:txBody>
                    <a:bodyPr/>
                    <a:lstStyle/>
                    <a:p>
                      <a:pPr algn="just"/>
                      <a:endParaRPr lang="en-US" sz="1200">
                        <a:effectLst/>
                        <a:latin typeface="Calibri" panose="020F0502020204030204" pitchFamily="34" charset="0"/>
                        <a:cs typeface="Times New Roman" panose="02020603050405020304" pitchFamily="18" charset="0"/>
                      </a:endParaRPr>
                    </a:p>
                  </a:txBody>
                  <a:tcPr marL="33842" marR="33842" marT="0" marB="0" anchor="b"/>
                </a:tc>
                <a:extLst>
                  <a:ext uri="{0D108BD9-81ED-4DB2-BD59-A6C34878D82A}">
                    <a16:rowId xmlns:a16="http://schemas.microsoft.com/office/drawing/2014/main" val="3690583448"/>
                  </a:ext>
                </a:extLst>
              </a:tr>
              <a:tr h="184650">
                <a:tc>
                  <a:txBody>
                    <a:bodyPr/>
                    <a:lstStyle/>
                    <a:p>
                      <a:pPr marL="0" marR="0" algn="just">
                        <a:spcBef>
                          <a:spcPts val="0"/>
                        </a:spcBef>
                        <a:spcAft>
                          <a:spcPts val="0"/>
                        </a:spcAft>
                      </a:pPr>
                      <a:r>
                        <a:rPr lang="es-ES" sz="1200" dirty="0">
                          <a:effectLst/>
                        </a:rPr>
                        <a:t>Movilización</a:t>
                      </a:r>
                      <a:endParaRPr lang="en-US" sz="1200" dirty="0">
                        <a:effectLst/>
                        <a:latin typeface="Calibri" panose="020F0502020204030204" pitchFamily="34" charset="0"/>
                        <a:ea typeface="MS Mincho"/>
                        <a:cs typeface="Times New Roman" panose="02020603050405020304" pitchFamily="18" charset="0"/>
                      </a:endParaRPr>
                    </a:p>
                  </a:txBody>
                  <a:tcPr marL="33842" marR="33842"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just">
                        <a:spcBef>
                          <a:spcPts val="0"/>
                        </a:spcBef>
                        <a:spcAft>
                          <a:spcPts val="0"/>
                        </a:spcAft>
                      </a:pPr>
                      <a:r>
                        <a:rPr lang="es-ES" sz="1200">
                          <a:effectLst/>
                        </a:rPr>
                        <a:t>60,00</a:t>
                      </a:r>
                      <a:endParaRPr lang="en-US" sz="1200">
                        <a:effectLst/>
                        <a:latin typeface="Calibri" panose="020F0502020204030204" pitchFamily="34" charset="0"/>
                        <a:ea typeface="MS Mincho"/>
                        <a:cs typeface="Times New Roman" panose="02020603050405020304" pitchFamily="18" charset="0"/>
                      </a:endParaRPr>
                    </a:p>
                  </a:txBody>
                  <a:tcPr marL="33842" marR="33842"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endParaRPr lang="en-US" sz="1200">
                        <a:effectLst/>
                        <a:latin typeface="Calibri" panose="020F0502020204030204" pitchFamily="34" charset="0"/>
                        <a:cs typeface="Times New Roman" panose="02020603050405020304" pitchFamily="18" charset="0"/>
                      </a:endParaRPr>
                    </a:p>
                  </a:txBody>
                  <a:tcPr marL="33842" marR="33842" marT="0" marB="0" anchor="b">
                    <a:lnL w="12700" cap="flat" cmpd="sng" algn="ctr">
                      <a:solidFill>
                        <a:schemeClr val="tx1"/>
                      </a:solidFill>
                      <a:prstDash val="solid"/>
                      <a:round/>
                      <a:headEnd type="none" w="med" len="med"/>
                      <a:tailEnd type="none" w="med" len="med"/>
                    </a:lnL>
                  </a:tcPr>
                </a:tc>
                <a:tc>
                  <a:txBody>
                    <a:bodyPr/>
                    <a:lstStyle/>
                    <a:p>
                      <a:pPr algn="just"/>
                      <a:endParaRPr lang="en-US" sz="1200">
                        <a:effectLst/>
                        <a:latin typeface="Calibri" panose="020F0502020204030204" pitchFamily="34" charset="0"/>
                        <a:cs typeface="Times New Roman" panose="02020603050405020304" pitchFamily="18" charset="0"/>
                      </a:endParaRPr>
                    </a:p>
                  </a:txBody>
                  <a:tcPr marL="33842" marR="33842" marT="0" marB="0" anchor="b"/>
                </a:tc>
                <a:tc>
                  <a:txBody>
                    <a:bodyPr/>
                    <a:lstStyle/>
                    <a:p>
                      <a:pPr algn="just"/>
                      <a:endParaRPr lang="en-US" sz="1200">
                        <a:effectLst/>
                        <a:latin typeface="Calibri" panose="020F0502020204030204" pitchFamily="34" charset="0"/>
                        <a:cs typeface="Times New Roman" panose="02020603050405020304" pitchFamily="18" charset="0"/>
                      </a:endParaRPr>
                    </a:p>
                  </a:txBody>
                  <a:tcPr marL="33842" marR="33842" marT="0" marB="0" anchor="b"/>
                </a:tc>
                <a:extLst>
                  <a:ext uri="{0D108BD9-81ED-4DB2-BD59-A6C34878D82A}">
                    <a16:rowId xmlns:a16="http://schemas.microsoft.com/office/drawing/2014/main" val="931060559"/>
                  </a:ext>
                </a:extLst>
              </a:tr>
              <a:tr h="184650">
                <a:tc>
                  <a:txBody>
                    <a:bodyPr/>
                    <a:lstStyle/>
                    <a:p>
                      <a:pPr marL="0" marR="0" algn="just">
                        <a:spcBef>
                          <a:spcPts val="0"/>
                        </a:spcBef>
                        <a:spcAft>
                          <a:spcPts val="0"/>
                        </a:spcAft>
                      </a:pPr>
                      <a:r>
                        <a:rPr lang="es-ES" sz="1200" dirty="0">
                          <a:effectLst/>
                        </a:rPr>
                        <a:t>Alimentación</a:t>
                      </a:r>
                      <a:endParaRPr lang="en-US" sz="1200" dirty="0">
                        <a:effectLst/>
                        <a:latin typeface="Calibri" panose="020F0502020204030204" pitchFamily="34" charset="0"/>
                        <a:ea typeface="MS Mincho"/>
                        <a:cs typeface="Times New Roman" panose="02020603050405020304" pitchFamily="18" charset="0"/>
                      </a:endParaRPr>
                    </a:p>
                  </a:txBody>
                  <a:tcPr marL="33842" marR="33842"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just">
                        <a:spcBef>
                          <a:spcPts val="0"/>
                        </a:spcBef>
                        <a:spcAft>
                          <a:spcPts val="0"/>
                        </a:spcAft>
                      </a:pPr>
                      <a:r>
                        <a:rPr lang="es-ES" sz="1200">
                          <a:effectLst/>
                        </a:rPr>
                        <a:t>200,00</a:t>
                      </a:r>
                      <a:endParaRPr lang="en-US" sz="1200">
                        <a:effectLst/>
                        <a:latin typeface="Calibri" panose="020F0502020204030204" pitchFamily="34" charset="0"/>
                        <a:ea typeface="MS Mincho"/>
                        <a:cs typeface="Times New Roman" panose="02020603050405020304" pitchFamily="18" charset="0"/>
                      </a:endParaRPr>
                    </a:p>
                  </a:txBody>
                  <a:tcPr marL="33842" marR="33842"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endParaRPr lang="en-US" sz="1200">
                        <a:effectLst/>
                        <a:latin typeface="Calibri" panose="020F0502020204030204" pitchFamily="34" charset="0"/>
                        <a:cs typeface="Times New Roman" panose="02020603050405020304" pitchFamily="18" charset="0"/>
                      </a:endParaRPr>
                    </a:p>
                  </a:txBody>
                  <a:tcPr marL="33842" marR="33842" marT="0" marB="0" anchor="b">
                    <a:lnL w="12700" cap="flat" cmpd="sng" algn="ctr">
                      <a:solidFill>
                        <a:schemeClr val="tx1"/>
                      </a:solidFill>
                      <a:prstDash val="solid"/>
                      <a:round/>
                      <a:headEnd type="none" w="med" len="med"/>
                      <a:tailEnd type="none" w="med" len="med"/>
                    </a:lnL>
                  </a:tcPr>
                </a:tc>
                <a:tc>
                  <a:txBody>
                    <a:bodyPr/>
                    <a:lstStyle/>
                    <a:p>
                      <a:pPr algn="just"/>
                      <a:endParaRPr lang="en-US" sz="1200">
                        <a:effectLst/>
                        <a:latin typeface="Calibri" panose="020F0502020204030204" pitchFamily="34" charset="0"/>
                        <a:cs typeface="Times New Roman" panose="02020603050405020304" pitchFamily="18" charset="0"/>
                      </a:endParaRPr>
                    </a:p>
                  </a:txBody>
                  <a:tcPr marL="33842" marR="33842" marT="0" marB="0" anchor="b"/>
                </a:tc>
                <a:tc>
                  <a:txBody>
                    <a:bodyPr/>
                    <a:lstStyle/>
                    <a:p>
                      <a:pPr algn="just"/>
                      <a:endParaRPr lang="en-US" sz="1200">
                        <a:effectLst/>
                        <a:latin typeface="Calibri" panose="020F0502020204030204" pitchFamily="34" charset="0"/>
                        <a:cs typeface="Times New Roman" panose="02020603050405020304" pitchFamily="18" charset="0"/>
                      </a:endParaRPr>
                    </a:p>
                  </a:txBody>
                  <a:tcPr marL="33842" marR="33842" marT="0" marB="0" anchor="b"/>
                </a:tc>
                <a:extLst>
                  <a:ext uri="{0D108BD9-81ED-4DB2-BD59-A6C34878D82A}">
                    <a16:rowId xmlns:a16="http://schemas.microsoft.com/office/drawing/2014/main" val="2801710701"/>
                  </a:ext>
                </a:extLst>
              </a:tr>
              <a:tr h="184650">
                <a:tc>
                  <a:txBody>
                    <a:bodyPr/>
                    <a:lstStyle/>
                    <a:p>
                      <a:pPr marL="0" marR="0" algn="just">
                        <a:spcBef>
                          <a:spcPts val="0"/>
                        </a:spcBef>
                        <a:spcAft>
                          <a:spcPts val="0"/>
                        </a:spcAft>
                      </a:pPr>
                      <a:r>
                        <a:rPr lang="es-ES" sz="1200">
                          <a:effectLst/>
                        </a:rPr>
                        <a:t>Tarjetas de Crédito</a:t>
                      </a:r>
                      <a:endParaRPr lang="en-US" sz="1200">
                        <a:effectLst/>
                        <a:latin typeface="Calibri" panose="020F0502020204030204" pitchFamily="34" charset="0"/>
                        <a:ea typeface="MS Mincho"/>
                        <a:cs typeface="Times New Roman" panose="02020603050405020304" pitchFamily="18" charset="0"/>
                      </a:endParaRPr>
                    </a:p>
                  </a:txBody>
                  <a:tcPr marL="33842" marR="33842"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just">
                        <a:spcBef>
                          <a:spcPts val="0"/>
                        </a:spcBef>
                        <a:spcAft>
                          <a:spcPts val="0"/>
                        </a:spcAft>
                      </a:pPr>
                      <a:r>
                        <a:rPr lang="es-ES" sz="1200">
                          <a:effectLst/>
                        </a:rPr>
                        <a:t>100,00</a:t>
                      </a:r>
                      <a:endParaRPr lang="en-US" sz="1200">
                        <a:effectLst/>
                        <a:latin typeface="Calibri" panose="020F0502020204030204" pitchFamily="34" charset="0"/>
                        <a:ea typeface="MS Mincho"/>
                        <a:cs typeface="Times New Roman" panose="02020603050405020304" pitchFamily="18" charset="0"/>
                      </a:endParaRPr>
                    </a:p>
                  </a:txBody>
                  <a:tcPr marL="33842" marR="33842"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endParaRPr lang="en-US" sz="1200">
                        <a:effectLst/>
                        <a:latin typeface="Calibri" panose="020F0502020204030204" pitchFamily="34" charset="0"/>
                        <a:cs typeface="Times New Roman" panose="02020603050405020304" pitchFamily="18" charset="0"/>
                      </a:endParaRPr>
                    </a:p>
                  </a:txBody>
                  <a:tcPr marL="33842" marR="33842" marT="0" marB="0" anchor="b">
                    <a:lnL w="12700" cap="flat" cmpd="sng" algn="ctr">
                      <a:solidFill>
                        <a:schemeClr val="tx1"/>
                      </a:solidFill>
                      <a:prstDash val="solid"/>
                      <a:round/>
                      <a:headEnd type="none" w="med" len="med"/>
                      <a:tailEnd type="none" w="med" len="med"/>
                    </a:lnL>
                  </a:tcPr>
                </a:tc>
                <a:tc>
                  <a:txBody>
                    <a:bodyPr/>
                    <a:lstStyle/>
                    <a:p>
                      <a:pPr algn="just"/>
                      <a:endParaRPr lang="en-US" sz="1200">
                        <a:effectLst/>
                        <a:latin typeface="Calibri" panose="020F0502020204030204" pitchFamily="34" charset="0"/>
                        <a:cs typeface="Times New Roman" panose="02020603050405020304" pitchFamily="18" charset="0"/>
                      </a:endParaRPr>
                    </a:p>
                  </a:txBody>
                  <a:tcPr marL="33842" marR="33842" marT="0" marB="0" anchor="b"/>
                </a:tc>
                <a:tc>
                  <a:txBody>
                    <a:bodyPr/>
                    <a:lstStyle/>
                    <a:p>
                      <a:pPr algn="just"/>
                      <a:endParaRPr lang="en-US" sz="1200">
                        <a:effectLst/>
                        <a:latin typeface="Calibri" panose="020F0502020204030204" pitchFamily="34" charset="0"/>
                        <a:cs typeface="Times New Roman" panose="02020603050405020304" pitchFamily="18" charset="0"/>
                      </a:endParaRPr>
                    </a:p>
                  </a:txBody>
                  <a:tcPr marL="33842" marR="33842" marT="0" marB="0" anchor="b"/>
                </a:tc>
                <a:extLst>
                  <a:ext uri="{0D108BD9-81ED-4DB2-BD59-A6C34878D82A}">
                    <a16:rowId xmlns:a16="http://schemas.microsoft.com/office/drawing/2014/main" val="1939600377"/>
                  </a:ext>
                </a:extLst>
              </a:tr>
              <a:tr h="184650">
                <a:tc>
                  <a:txBody>
                    <a:bodyPr/>
                    <a:lstStyle/>
                    <a:p>
                      <a:pPr marL="0" marR="0" algn="just">
                        <a:spcBef>
                          <a:spcPts val="0"/>
                        </a:spcBef>
                        <a:spcAft>
                          <a:spcPts val="0"/>
                        </a:spcAft>
                      </a:pPr>
                      <a:r>
                        <a:rPr lang="es-ES" sz="1200" dirty="0">
                          <a:effectLst/>
                        </a:rPr>
                        <a:t>TOTAL</a:t>
                      </a:r>
                      <a:endParaRPr lang="en-US" sz="1200" dirty="0">
                        <a:effectLst/>
                        <a:latin typeface="Calibri" panose="020F0502020204030204" pitchFamily="34" charset="0"/>
                        <a:ea typeface="MS Mincho"/>
                        <a:cs typeface="Times New Roman" panose="02020603050405020304" pitchFamily="18" charset="0"/>
                      </a:endParaRPr>
                    </a:p>
                  </a:txBody>
                  <a:tcPr marL="33842" marR="33842"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just">
                        <a:spcBef>
                          <a:spcPts val="0"/>
                        </a:spcBef>
                        <a:spcAft>
                          <a:spcPts val="0"/>
                        </a:spcAft>
                      </a:pPr>
                      <a:r>
                        <a:rPr lang="es-ES" sz="1200" dirty="0">
                          <a:effectLst/>
                        </a:rPr>
                        <a:t>670,00</a:t>
                      </a:r>
                      <a:endParaRPr lang="en-US" sz="1200" dirty="0">
                        <a:effectLst/>
                        <a:latin typeface="Calibri" panose="020F0502020204030204" pitchFamily="34" charset="0"/>
                        <a:ea typeface="MS Mincho"/>
                        <a:cs typeface="Times New Roman" panose="02020603050405020304" pitchFamily="18" charset="0"/>
                      </a:endParaRPr>
                    </a:p>
                  </a:txBody>
                  <a:tcPr marL="33842" marR="33842"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endParaRPr lang="en-US" sz="1200">
                        <a:effectLst/>
                        <a:latin typeface="Calibri" panose="020F0502020204030204" pitchFamily="34" charset="0"/>
                        <a:cs typeface="Times New Roman" panose="02020603050405020304" pitchFamily="18" charset="0"/>
                      </a:endParaRPr>
                    </a:p>
                  </a:txBody>
                  <a:tcPr marL="33842" marR="33842" marT="0" marB="0" anchor="b">
                    <a:lnL w="12700" cap="flat" cmpd="sng" algn="ctr">
                      <a:solidFill>
                        <a:schemeClr val="tx1"/>
                      </a:solidFill>
                      <a:prstDash val="solid"/>
                      <a:round/>
                      <a:headEnd type="none" w="med" len="med"/>
                      <a:tailEnd type="none" w="med" len="med"/>
                    </a:lnL>
                  </a:tcPr>
                </a:tc>
                <a:tc>
                  <a:txBody>
                    <a:bodyPr/>
                    <a:lstStyle/>
                    <a:p>
                      <a:pPr algn="just"/>
                      <a:endParaRPr lang="en-US" sz="1200">
                        <a:effectLst/>
                        <a:latin typeface="Calibri" panose="020F0502020204030204" pitchFamily="34" charset="0"/>
                        <a:cs typeface="Times New Roman" panose="02020603050405020304" pitchFamily="18" charset="0"/>
                      </a:endParaRPr>
                    </a:p>
                  </a:txBody>
                  <a:tcPr marL="33842" marR="33842" marT="0" marB="0" anchor="b"/>
                </a:tc>
                <a:tc>
                  <a:txBody>
                    <a:bodyPr/>
                    <a:lstStyle/>
                    <a:p>
                      <a:pPr algn="just"/>
                      <a:endParaRPr lang="en-US" sz="1200">
                        <a:effectLst/>
                        <a:latin typeface="Calibri" panose="020F0502020204030204" pitchFamily="34" charset="0"/>
                        <a:cs typeface="Times New Roman" panose="02020603050405020304" pitchFamily="18" charset="0"/>
                      </a:endParaRPr>
                    </a:p>
                  </a:txBody>
                  <a:tcPr marL="33842" marR="33842" marT="0" marB="0" anchor="b"/>
                </a:tc>
                <a:extLst>
                  <a:ext uri="{0D108BD9-81ED-4DB2-BD59-A6C34878D82A}">
                    <a16:rowId xmlns:a16="http://schemas.microsoft.com/office/drawing/2014/main" val="3441526963"/>
                  </a:ext>
                </a:extLst>
              </a:tr>
              <a:tr h="184650">
                <a:tc>
                  <a:txBody>
                    <a:bodyPr/>
                    <a:lstStyle/>
                    <a:p>
                      <a:pPr algn="just"/>
                      <a:endParaRPr lang="en-US" sz="1200">
                        <a:effectLst/>
                        <a:latin typeface="Calibri" panose="020F0502020204030204" pitchFamily="34" charset="0"/>
                        <a:cs typeface="Times New Roman" panose="02020603050405020304" pitchFamily="18" charset="0"/>
                      </a:endParaRPr>
                    </a:p>
                  </a:txBody>
                  <a:tcPr marL="33842" marR="33842" marT="0" marB="0" anchor="b">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endParaRPr lang="en-US" sz="1200" dirty="0">
                        <a:effectLst/>
                        <a:latin typeface="Calibri" panose="020F0502020204030204" pitchFamily="34" charset="0"/>
                        <a:cs typeface="Times New Roman" panose="02020603050405020304" pitchFamily="18" charset="0"/>
                      </a:endParaRPr>
                    </a:p>
                  </a:txBody>
                  <a:tcPr marL="33842" marR="33842" marT="0" marB="0" anchor="b">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endParaRPr lang="en-US" sz="1200">
                        <a:effectLst/>
                        <a:latin typeface="Calibri" panose="020F0502020204030204" pitchFamily="34" charset="0"/>
                        <a:cs typeface="Times New Roman" panose="02020603050405020304" pitchFamily="18" charset="0"/>
                      </a:endParaRPr>
                    </a:p>
                  </a:txBody>
                  <a:tcPr marL="33842" marR="33842" marT="0" marB="0" anchor="b">
                    <a:lnB w="12700" cap="flat" cmpd="sng" algn="ctr">
                      <a:solidFill>
                        <a:schemeClr val="tx1"/>
                      </a:solidFill>
                      <a:prstDash val="solid"/>
                      <a:round/>
                      <a:headEnd type="none" w="med" len="med"/>
                      <a:tailEnd type="none" w="med" len="med"/>
                    </a:lnB>
                  </a:tcPr>
                </a:tc>
                <a:tc>
                  <a:txBody>
                    <a:bodyPr/>
                    <a:lstStyle/>
                    <a:p>
                      <a:pPr algn="just"/>
                      <a:endParaRPr lang="en-US" sz="1200">
                        <a:effectLst/>
                        <a:latin typeface="Calibri" panose="020F0502020204030204" pitchFamily="34" charset="0"/>
                        <a:cs typeface="Times New Roman" panose="02020603050405020304" pitchFamily="18" charset="0"/>
                      </a:endParaRPr>
                    </a:p>
                  </a:txBody>
                  <a:tcPr marL="33842" marR="33842" marT="0" marB="0" anchor="b">
                    <a:lnB w="12700" cap="flat" cmpd="sng" algn="ctr">
                      <a:solidFill>
                        <a:schemeClr val="tx1"/>
                      </a:solidFill>
                      <a:prstDash val="solid"/>
                      <a:round/>
                      <a:headEnd type="none" w="med" len="med"/>
                      <a:tailEnd type="none" w="med" len="med"/>
                    </a:lnB>
                  </a:tcPr>
                </a:tc>
                <a:tc>
                  <a:txBody>
                    <a:bodyPr/>
                    <a:lstStyle/>
                    <a:p>
                      <a:pPr algn="just"/>
                      <a:endParaRPr lang="en-US" sz="1200">
                        <a:effectLst/>
                        <a:latin typeface="Calibri" panose="020F0502020204030204" pitchFamily="34" charset="0"/>
                        <a:cs typeface="Times New Roman" panose="02020603050405020304" pitchFamily="18" charset="0"/>
                      </a:endParaRPr>
                    </a:p>
                  </a:txBody>
                  <a:tcPr marL="33842" marR="33842" marT="0" marB="0" anchor="b">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981440070"/>
                  </a:ext>
                </a:extLst>
              </a:tr>
              <a:tr h="295440">
                <a:tc>
                  <a:txBody>
                    <a:bodyPr/>
                    <a:lstStyle/>
                    <a:p>
                      <a:pPr marL="0" marR="0" algn="just">
                        <a:spcBef>
                          <a:spcPts val="0"/>
                        </a:spcBef>
                        <a:spcAft>
                          <a:spcPts val="0"/>
                        </a:spcAft>
                      </a:pPr>
                      <a:r>
                        <a:rPr lang="es-ES" sz="1200" dirty="0">
                          <a:effectLst/>
                        </a:rPr>
                        <a:t>RESUMEN</a:t>
                      </a:r>
                      <a:endParaRPr lang="en-US" sz="1200" dirty="0">
                        <a:effectLst/>
                        <a:latin typeface="Calibri" panose="020F0502020204030204" pitchFamily="34" charset="0"/>
                        <a:ea typeface="MS Mincho"/>
                        <a:cs typeface="Times New Roman" panose="02020603050405020304" pitchFamily="18" charset="0"/>
                      </a:endParaRPr>
                    </a:p>
                  </a:txBody>
                  <a:tcPr marL="33842" marR="33842"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just">
                        <a:spcBef>
                          <a:spcPts val="0"/>
                        </a:spcBef>
                        <a:spcAft>
                          <a:spcPts val="0"/>
                        </a:spcAft>
                      </a:pPr>
                      <a:r>
                        <a:rPr lang="es-ES" sz="1200" dirty="0">
                          <a:effectLst/>
                        </a:rPr>
                        <a:t> </a:t>
                      </a:r>
                      <a:endParaRPr lang="en-US" sz="1200" dirty="0">
                        <a:effectLst/>
                        <a:latin typeface="Calibri" panose="020F0502020204030204" pitchFamily="34" charset="0"/>
                        <a:ea typeface="MS Mincho"/>
                        <a:cs typeface="Times New Roman" panose="02020603050405020304" pitchFamily="18" charset="0"/>
                      </a:endParaRPr>
                    </a:p>
                  </a:txBody>
                  <a:tcPr marL="33842" marR="33842"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just">
                        <a:spcBef>
                          <a:spcPts val="0"/>
                        </a:spcBef>
                        <a:spcAft>
                          <a:spcPts val="0"/>
                        </a:spcAft>
                      </a:pPr>
                      <a:r>
                        <a:rPr lang="es-ES" sz="1200" dirty="0">
                          <a:effectLst/>
                        </a:rPr>
                        <a:t>INGRESOS</a:t>
                      </a:r>
                      <a:endParaRPr lang="en-US" sz="1200" dirty="0">
                        <a:effectLst/>
                        <a:latin typeface="Calibri" panose="020F0502020204030204" pitchFamily="34" charset="0"/>
                        <a:ea typeface="MS Mincho"/>
                        <a:cs typeface="Times New Roman" panose="02020603050405020304" pitchFamily="18" charset="0"/>
                      </a:endParaRPr>
                    </a:p>
                  </a:txBody>
                  <a:tcPr marL="33842" marR="33842"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just">
                        <a:spcBef>
                          <a:spcPts val="0"/>
                        </a:spcBef>
                        <a:spcAft>
                          <a:spcPts val="0"/>
                        </a:spcAft>
                      </a:pPr>
                      <a:r>
                        <a:rPr lang="es-ES" sz="1200">
                          <a:effectLst/>
                        </a:rPr>
                        <a:t>GASTOS</a:t>
                      </a:r>
                      <a:endParaRPr lang="en-US" sz="1200">
                        <a:effectLst/>
                        <a:latin typeface="Calibri" panose="020F0502020204030204" pitchFamily="34" charset="0"/>
                        <a:ea typeface="MS Mincho"/>
                        <a:cs typeface="Times New Roman" panose="02020603050405020304" pitchFamily="18" charset="0"/>
                      </a:endParaRPr>
                    </a:p>
                  </a:txBody>
                  <a:tcPr marL="33842" marR="33842"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just">
                        <a:spcBef>
                          <a:spcPts val="0"/>
                        </a:spcBef>
                        <a:spcAft>
                          <a:spcPts val="0"/>
                        </a:spcAft>
                      </a:pPr>
                      <a:r>
                        <a:rPr lang="es-ES" sz="1200">
                          <a:effectLst/>
                        </a:rPr>
                        <a:t>TOTAL (US$)</a:t>
                      </a:r>
                      <a:endParaRPr lang="en-US" sz="1200">
                        <a:effectLst/>
                        <a:latin typeface="Calibri" panose="020F0502020204030204" pitchFamily="34" charset="0"/>
                        <a:ea typeface="MS Mincho"/>
                        <a:cs typeface="Times New Roman" panose="02020603050405020304" pitchFamily="18" charset="0"/>
                      </a:endParaRPr>
                    </a:p>
                  </a:txBody>
                  <a:tcPr marL="33842" marR="33842"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242452404"/>
                  </a:ext>
                </a:extLst>
              </a:tr>
              <a:tr h="184650">
                <a:tc>
                  <a:txBody>
                    <a:bodyPr/>
                    <a:lstStyle/>
                    <a:p>
                      <a:pPr marL="0" marR="0" algn="just">
                        <a:spcBef>
                          <a:spcPts val="0"/>
                        </a:spcBef>
                        <a:spcAft>
                          <a:spcPts val="0"/>
                        </a:spcAft>
                      </a:pPr>
                      <a:r>
                        <a:rPr lang="es-ES" sz="1200">
                          <a:effectLst/>
                        </a:rPr>
                        <a:t>INGRESOS MENOS GASTOS</a:t>
                      </a:r>
                      <a:endParaRPr lang="en-US" sz="1200">
                        <a:effectLst/>
                        <a:latin typeface="Calibri" panose="020F0502020204030204" pitchFamily="34" charset="0"/>
                        <a:ea typeface="MS Mincho"/>
                        <a:cs typeface="Times New Roman" panose="02020603050405020304" pitchFamily="18" charset="0"/>
                      </a:endParaRPr>
                    </a:p>
                  </a:txBody>
                  <a:tcPr marL="33842" marR="33842"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just">
                        <a:spcBef>
                          <a:spcPts val="0"/>
                        </a:spcBef>
                        <a:spcAft>
                          <a:spcPts val="0"/>
                        </a:spcAft>
                      </a:pPr>
                      <a:r>
                        <a:rPr lang="es-ES" sz="1200">
                          <a:effectLst/>
                        </a:rPr>
                        <a:t> </a:t>
                      </a:r>
                      <a:endParaRPr lang="en-US" sz="1200">
                        <a:effectLst/>
                        <a:latin typeface="Calibri" panose="020F0502020204030204" pitchFamily="34" charset="0"/>
                        <a:ea typeface="MS Mincho"/>
                        <a:cs typeface="Times New Roman" panose="02020603050405020304" pitchFamily="18" charset="0"/>
                      </a:endParaRPr>
                    </a:p>
                  </a:txBody>
                  <a:tcPr marL="33842" marR="33842"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just">
                        <a:spcBef>
                          <a:spcPts val="0"/>
                        </a:spcBef>
                        <a:spcAft>
                          <a:spcPts val="0"/>
                        </a:spcAft>
                      </a:pPr>
                      <a:r>
                        <a:rPr lang="es-ES" sz="1200">
                          <a:effectLst/>
                        </a:rPr>
                        <a:t>800,00</a:t>
                      </a:r>
                      <a:endParaRPr lang="en-US" sz="1200">
                        <a:effectLst/>
                        <a:latin typeface="Calibri" panose="020F0502020204030204" pitchFamily="34" charset="0"/>
                        <a:ea typeface="MS Mincho"/>
                        <a:cs typeface="Times New Roman" panose="02020603050405020304" pitchFamily="18" charset="0"/>
                      </a:endParaRPr>
                    </a:p>
                  </a:txBody>
                  <a:tcPr marL="33842" marR="33842"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just">
                        <a:spcBef>
                          <a:spcPts val="0"/>
                        </a:spcBef>
                        <a:spcAft>
                          <a:spcPts val="0"/>
                        </a:spcAft>
                      </a:pPr>
                      <a:r>
                        <a:rPr lang="es-ES" sz="1200" dirty="0">
                          <a:effectLst/>
                        </a:rPr>
                        <a:t>670,00</a:t>
                      </a:r>
                      <a:endParaRPr lang="en-US" sz="1200" dirty="0">
                        <a:effectLst/>
                        <a:latin typeface="Calibri" panose="020F0502020204030204" pitchFamily="34" charset="0"/>
                        <a:ea typeface="MS Mincho"/>
                        <a:cs typeface="Times New Roman" panose="02020603050405020304" pitchFamily="18" charset="0"/>
                      </a:endParaRPr>
                    </a:p>
                  </a:txBody>
                  <a:tcPr marL="33842" marR="33842"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just">
                        <a:spcBef>
                          <a:spcPts val="0"/>
                        </a:spcBef>
                        <a:spcAft>
                          <a:spcPts val="0"/>
                        </a:spcAft>
                      </a:pPr>
                      <a:r>
                        <a:rPr lang="es-ES" sz="1200" dirty="0">
                          <a:effectLst/>
                        </a:rPr>
                        <a:t>130,00</a:t>
                      </a:r>
                      <a:endParaRPr lang="en-US" sz="1200" dirty="0">
                        <a:effectLst/>
                        <a:latin typeface="Calibri" panose="020F0502020204030204" pitchFamily="34" charset="0"/>
                        <a:ea typeface="MS Mincho"/>
                        <a:cs typeface="Times New Roman" panose="02020603050405020304" pitchFamily="18" charset="0"/>
                      </a:endParaRPr>
                    </a:p>
                  </a:txBody>
                  <a:tcPr marL="33842" marR="33842"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829697566"/>
                  </a:ext>
                </a:extLst>
              </a:tr>
            </a:tbl>
          </a:graphicData>
        </a:graphic>
      </p:graphicFrame>
    </p:spTree>
    <p:extLst>
      <p:ext uri="{BB962C8B-B14F-4D97-AF65-F5344CB8AC3E}">
        <p14:creationId xmlns:p14="http://schemas.microsoft.com/office/powerpoint/2010/main" val="2599937951"/>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C"/>
          </a:p>
        </p:txBody>
      </p:sp>
      <p:graphicFrame>
        <p:nvGraphicFramePr>
          <p:cNvPr id="6" name="Marcador de contenido 5"/>
          <p:cNvGraphicFramePr>
            <a:graphicFrameLocks noGrp="1"/>
          </p:cNvGraphicFramePr>
          <p:nvPr>
            <p:ph idx="1"/>
          </p:nvPr>
        </p:nvGraphicFramePr>
        <p:xfrm>
          <a:off x="2592937" y="624116"/>
          <a:ext cx="9231398" cy="5197626"/>
        </p:xfrm>
        <a:graphic>
          <a:graphicData uri="http://schemas.openxmlformats.org/drawingml/2006/table">
            <a:tbl>
              <a:tblPr>
                <a:tableStyleId>{3C2FFA5D-87B4-456A-9821-1D502468CF0F}</a:tableStyleId>
              </a:tblPr>
              <a:tblGrid>
                <a:gridCol w="1378988">
                  <a:extLst>
                    <a:ext uri="{9D8B030D-6E8A-4147-A177-3AD203B41FA5}">
                      <a16:colId xmlns:a16="http://schemas.microsoft.com/office/drawing/2014/main" val="1091937187"/>
                    </a:ext>
                  </a:extLst>
                </a:gridCol>
                <a:gridCol w="491490">
                  <a:extLst>
                    <a:ext uri="{9D8B030D-6E8A-4147-A177-3AD203B41FA5}">
                      <a16:colId xmlns:a16="http://schemas.microsoft.com/office/drawing/2014/main" val="489631706"/>
                    </a:ext>
                  </a:extLst>
                </a:gridCol>
                <a:gridCol w="640080">
                  <a:extLst>
                    <a:ext uri="{9D8B030D-6E8A-4147-A177-3AD203B41FA5}">
                      <a16:colId xmlns:a16="http://schemas.microsoft.com/office/drawing/2014/main" val="3520261433"/>
                    </a:ext>
                  </a:extLst>
                </a:gridCol>
                <a:gridCol w="640080">
                  <a:extLst>
                    <a:ext uri="{9D8B030D-6E8A-4147-A177-3AD203B41FA5}">
                      <a16:colId xmlns:a16="http://schemas.microsoft.com/office/drawing/2014/main" val="122763994"/>
                    </a:ext>
                  </a:extLst>
                </a:gridCol>
                <a:gridCol w="640080">
                  <a:extLst>
                    <a:ext uri="{9D8B030D-6E8A-4147-A177-3AD203B41FA5}">
                      <a16:colId xmlns:a16="http://schemas.microsoft.com/office/drawing/2014/main" val="2559330308"/>
                    </a:ext>
                  </a:extLst>
                </a:gridCol>
                <a:gridCol w="640080">
                  <a:extLst>
                    <a:ext uri="{9D8B030D-6E8A-4147-A177-3AD203B41FA5}">
                      <a16:colId xmlns:a16="http://schemas.microsoft.com/office/drawing/2014/main" val="1990034799"/>
                    </a:ext>
                  </a:extLst>
                </a:gridCol>
                <a:gridCol w="640080">
                  <a:extLst>
                    <a:ext uri="{9D8B030D-6E8A-4147-A177-3AD203B41FA5}">
                      <a16:colId xmlns:a16="http://schemas.microsoft.com/office/drawing/2014/main" val="2622854147"/>
                    </a:ext>
                  </a:extLst>
                </a:gridCol>
                <a:gridCol w="640080">
                  <a:extLst>
                    <a:ext uri="{9D8B030D-6E8A-4147-A177-3AD203B41FA5}">
                      <a16:colId xmlns:a16="http://schemas.microsoft.com/office/drawing/2014/main" val="1769450778"/>
                    </a:ext>
                  </a:extLst>
                </a:gridCol>
                <a:gridCol w="640080">
                  <a:extLst>
                    <a:ext uri="{9D8B030D-6E8A-4147-A177-3AD203B41FA5}">
                      <a16:colId xmlns:a16="http://schemas.microsoft.com/office/drawing/2014/main" val="1695673649"/>
                    </a:ext>
                  </a:extLst>
                </a:gridCol>
                <a:gridCol w="640080">
                  <a:extLst>
                    <a:ext uri="{9D8B030D-6E8A-4147-A177-3AD203B41FA5}">
                      <a16:colId xmlns:a16="http://schemas.microsoft.com/office/drawing/2014/main" val="2926395297"/>
                    </a:ext>
                  </a:extLst>
                </a:gridCol>
                <a:gridCol w="640080">
                  <a:extLst>
                    <a:ext uri="{9D8B030D-6E8A-4147-A177-3AD203B41FA5}">
                      <a16:colId xmlns:a16="http://schemas.microsoft.com/office/drawing/2014/main" val="376395782"/>
                    </a:ext>
                  </a:extLst>
                </a:gridCol>
                <a:gridCol w="640080">
                  <a:extLst>
                    <a:ext uri="{9D8B030D-6E8A-4147-A177-3AD203B41FA5}">
                      <a16:colId xmlns:a16="http://schemas.microsoft.com/office/drawing/2014/main" val="2539022403"/>
                    </a:ext>
                  </a:extLst>
                </a:gridCol>
                <a:gridCol w="640080">
                  <a:extLst>
                    <a:ext uri="{9D8B030D-6E8A-4147-A177-3AD203B41FA5}">
                      <a16:colId xmlns:a16="http://schemas.microsoft.com/office/drawing/2014/main" val="2432327649"/>
                    </a:ext>
                  </a:extLst>
                </a:gridCol>
                <a:gridCol w="320040">
                  <a:extLst>
                    <a:ext uri="{9D8B030D-6E8A-4147-A177-3AD203B41FA5}">
                      <a16:colId xmlns:a16="http://schemas.microsoft.com/office/drawing/2014/main" val="1971579776"/>
                    </a:ext>
                  </a:extLst>
                </a:gridCol>
              </a:tblGrid>
              <a:tr h="301436">
                <a:tc gridSpan="14">
                  <a:txBody>
                    <a:bodyPr/>
                    <a:lstStyle/>
                    <a:p>
                      <a:pPr marL="0" marR="0" algn="just">
                        <a:spcBef>
                          <a:spcPts val="0"/>
                        </a:spcBef>
                        <a:spcAft>
                          <a:spcPts val="0"/>
                        </a:spcAft>
                      </a:pPr>
                      <a:r>
                        <a:rPr lang="es-ES" sz="1000" dirty="0">
                          <a:effectLst/>
                        </a:rPr>
                        <a:t>PRESUPUESTO FAMILIAR</a:t>
                      </a:r>
                      <a:endParaRPr lang="en-US" sz="1100" dirty="0">
                        <a:effectLst/>
                        <a:latin typeface="Calibri" panose="020F0502020204030204" pitchFamily="34" charset="0"/>
                        <a:ea typeface="MS Mincho"/>
                        <a:cs typeface="Times New Roman" panose="02020603050405020304" pitchFamily="18" charset="0"/>
                      </a:endParaRPr>
                    </a:p>
                  </a:txBody>
                  <a:tcPr marL="44294" marR="44294" marT="0" marB="0">
                    <a:solidFill>
                      <a:schemeClr val="accent1">
                        <a:lumMod val="20000"/>
                        <a:lumOff val="80000"/>
                      </a:schemeClr>
                    </a:solidFill>
                  </a:tcPr>
                </a:tc>
                <a:tc hMerge="1">
                  <a:txBody>
                    <a:bodyPr/>
                    <a:lstStyle/>
                    <a:p>
                      <a:endParaRPr lang="es-EC"/>
                    </a:p>
                  </a:txBody>
                  <a:tcPr/>
                </a:tc>
                <a:tc hMerge="1">
                  <a:txBody>
                    <a:bodyPr/>
                    <a:lstStyle/>
                    <a:p>
                      <a:endParaRPr lang="es-EC"/>
                    </a:p>
                  </a:txBody>
                  <a:tcPr/>
                </a:tc>
                <a:tc hMerge="1">
                  <a:txBody>
                    <a:bodyPr/>
                    <a:lstStyle/>
                    <a:p>
                      <a:endParaRPr lang="es-EC"/>
                    </a:p>
                  </a:txBody>
                  <a:tcPr/>
                </a:tc>
                <a:tc hMerge="1">
                  <a:txBody>
                    <a:bodyPr/>
                    <a:lstStyle/>
                    <a:p>
                      <a:endParaRPr lang="es-EC"/>
                    </a:p>
                  </a:txBody>
                  <a:tcPr/>
                </a:tc>
                <a:tc hMerge="1">
                  <a:txBody>
                    <a:bodyPr/>
                    <a:lstStyle/>
                    <a:p>
                      <a:endParaRPr lang="es-EC"/>
                    </a:p>
                  </a:txBody>
                  <a:tcPr/>
                </a:tc>
                <a:tc hMerge="1">
                  <a:txBody>
                    <a:bodyPr/>
                    <a:lstStyle/>
                    <a:p>
                      <a:endParaRPr lang="es-EC"/>
                    </a:p>
                  </a:txBody>
                  <a:tcPr/>
                </a:tc>
                <a:tc hMerge="1">
                  <a:txBody>
                    <a:bodyPr/>
                    <a:lstStyle/>
                    <a:p>
                      <a:endParaRPr lang="es-EC"/>
                    </a:p>
                  </a:txBody>
                  <a:tcPr/>
                </a:tc>
                <a:tc hMerge="1">
                  <a:txBody>
                    <a:bodyPr/>
                    <a:lstStyle/>
                    <a:p>
                      <a:endParaRPr lang="es-EC"/>
                    </a:p>
                  </a:txBody>
                  <a:tcPr/>
                </a:tc>
                <a:tc hMerge="1">
                  <a:txBody>
                    <a:bodyPr/>
                    <a:lstStyle/>
                    <a:p>
                      <a:endParaRPr lang="es-EC"/>
                    </a:p>
                  </a:txBody>
                  <a:tcPr/>
                </a:tc>
                <a:tc hMerge="1">
                  <a:txBody>
                    <a:bodyPr/>
                    <a:lstStyle/>
                    <a:p>
                      <a:endParaRPr lang="es-EC"/>
                    </a:p>
                  </a:txBody>
                  <a:tcPr/>
                </a:tc>
                <a:tc hMerge="1">
                  <a:txBody>
                    <a:bodyPr/>
                    <a:lstStyle/>
                    <a:p>
                      <a:endParaRPr lang="es-EC"/>
                    </a:p>
                  </a:txBody>
                  <a:tcPr/>
                </a:tc>
                <a:tc hMerge="1">
                  <a:txBody>
                    <a:bodyPr/>
                    <a:lstStyle/>
                    <a:p>
                      <a:endParaRPr lang="es-EC"/>
                    </a:p>
                  </a:txBody>
                  <a:tcPr/>
                </a:tc>
                <a:tc hMerge="1">
                  <a:txBody>
                    <a:bodyPr/>
                    <a:lstStyle/>
                    <a:p>
                      <a:endParaRPr lang="es-EC"/>
                    </a:p>
                  </a:txBody>
                  <a:tcPr/>
                </a:tc>
                <a:extLst>
                  <a:ext uri="{0D108BD9-81ED-4DB2-BD59-A6C34878D82A}">
                    <a16:rowId xmlns:a16="http://schemas.microsoft.com/office/drawing/2014/main" val="1611495701"/>
                  </a:ext>
                </a:extLst>
              </a:tr>
              <a:tr h="256353">
                <a:tc gridSpan="14">
                  <a:txBody>
                    <a:bodyPr/>
                    <a:lstStyle/>
                    <a:p>
                      <a:pPr marL="0" marR="0" algn="just">
                        <a:spcBef>
                          <a:spcPts val="0"/>
                        </a:spcBef>
                        <a:spcAft>
                          <a:spcPts val="0"/>
                        </a:spcAft>
                      </a:pPr>
                      <a:r>
                        <a:rPr lang="es-ES" sz="1000" dirty="0">
                          <a:effectLst/>
                        </a:rPr>
                        <a:t>Anual</a:t>
                      </a:r>
                      <a:endParaRPr lang="en-US" sz="1100" dirty="0">
                        <a:effectLst/>
                        <a:latin typeface="Calibri" panose="020F0502020204030204" pitchFamily="34" charset="0"/>
                        <a:ea typeface="MS Mincho"/>
                        <a:cs typeface="Times New Roman" panose="02020603050405020304" pitchFamily="18" charset="0"/>
                      </a:endParaRPr>
                    </a:p>
                  </a:txBody>
                  <a:tcPr marL="44294" marR="44294" marT="0" marB="0">
                    <a:solidFill>
                      <a:schemeClr val="accent1">
                        <a:lumMod val="20000"/>
                        <a:lumOff val="80000"/>
                      </a:schemeClr>
                    </a:solidFill>
                  </a:tcPr>
                </a:tc>
                <a:tc hMerge="1">
                  <a:txBody>
                    <a:bodyPr/>
                    <a:lstStyle/>
                    <a:p>
                      <a:endParaRPr lang="es-EC"/>
                    </a:p>
                  </a:txBody>
                  <a:tcPr/>
                </a:tc>
                <a:tc hMerge="1">
                  <a:txBody>
                    <a:bodyPr/>
                    <a:lstStyle/>
                    <a:p>
                      <a:endParaRPr lang="es-EC"/>
                    </a:p>
                  </a:txBody>
                  <a:tcPr/>
                </a:tc>
                <a:tc hMerge="1">
                  <a:txBody>
                    <a:bodyPr/>
                    <a:lstStyle/>
                    <a:p>
                      <a:endParaRPr lang="es-EC"/>
                    </a:p>
                  </a:txBody>
                  <a:tcPr/>
                </a:tc>
                <a:tc hMerge="1">
                  <a:txBody>
                    <a:bodyPr/>
                    <a:lstStyle/>
                    <a:p>
                      <a:endParaRPr lang="es-EC"/>
                    </a:p>
                  </a:txBody>
                  <a:tcPr/>
                </a:tc>
                <a:tc hMerge="1">
                  <a:txBody>
                    <a:bodyPr/>
                    <a:lstStyle/>
                    <a:p>
                      <a:endParaRPr lang="es-EC"/>
                    </a:p>
                  </a:txBody>
                  <a:tcPr/>
                </a:tc>
                <a:tc hMerge="1">
                  <a:txBody>
                    <a:bodyPr/>
                    <a:lstStyle/>
                    <a:p>
                      <a:endParaRPr lang="es-EC"/>
                    </a:p>
                  </a:txBody>
                  <a:tcPr/>
                </a:tc>
                <a:tc hMerge="1">
                  <a:txBody>
                    <a:bodyPr/>
                    <a:lstStyle/>
                    <a:p>
                      <a:endParaRPr lang="es-EC"/>
                    </a:p>
                  </a:txBody>
                  <a:tcPr/>
                </a:tc>
                <a:tc hMerge="1">
                  <a:txBody>
                    <a:bodyPr/>
                    <a:lstStyle/>
                    <a:p>
                      <a:endParaRPr lang="es-EC"/>
                    </a:p>
                  </a:txBody>
                  <a:tcPr/>
                </a:tc>
                <a:tc hMerge="1">
                  <a:txBody>
                    <a:bodyPr/>
                    <a:lstStyle/>
                    <a:p>
                      <a:endParaRPr lang="es-EC"/>
                    </a:p>
                  </a:txBody>
                  <a:tcPr/>
                </a:tc>
                <a:tc hMerge="1">
                  <a:txBody>
                    <a:bodyPr/>
                    <a:lstStyle/>
                    <a:p>
                      <a:endParaRPr lang="es-EC"/>
                    </a:p>
                  </a:txBody>
                  <a:tcPr/>
                </a:tc>
                <a:tc hMerge="1">
                  <a:txBody>
                    <a:bodyPr/>
                    <a:lstStyle/>
                    <a:p>
                      <a:endParaRPr lang="es-EC"/>
                    </a:p>
                  </a:txBody>
                  <a:tcPr/>
                </a:tc>
                <a:tc hMerge="1">
                  <a:txBody>
                    <a:bodyPr/>
                    <a:lstStyle/>
                    <a:p>
                      <a:endParaRPr lang="es-EC"/>
                    </a:p>
                  </a:txBody>
                  <a:tcPr/>
                </a:tc>
                <a:tc hMerge="1">
                  <a:txBody>
                    <a:bodyPr/>
                    <a:lstStyle/>
                    <a:p>
                      <a:endParaRPr lang="es-EC"/>
                    </a:p>
                  </a:txBody>
                  <a:tcPr/>
                </a:tc>
                <a:extLst>
                  <a:ext uri="{0D108BD9-81ED-4DB2-BD59-A6C34878D82A}">
                    <a16:rowId xmlns:a16="http://schemas.microsoft.com/office/drawing/2014/main" val="1531676390"/>
                  </a:ext>
                </a:extLst>
              </a:tr>
              <a:tr h="425807">
                <a:tc>
                  <a:txBody>
                    <a:bodyPr/>
                    <a:lstStyle/>
                    <a:p>
                      <a:pPr marL="0" marR="0" algn="just">
                        <a:spcBef>
                          <a:spcPts val="0"/>
                        </a:spcBef>
                        <a:spcAft>
                          <a:spcPts val="0"/>
                        </a:spcAft>
                      </a:pPr>
                      <a:r>
                        <a:rPr lang="es-ES" sz="1000" dirty="0">
                          <a:effectLst/>
                        </a:rPr>
                        <a:t> </a:t>
                      </a:r>
                      <a:endParaRPr lang="en-US" sz="1100" dirty="0">
                        <a:effectLst/>
                      </a:endParaRPr>
                    </a:p>
                    <a:p>
                      <a:pPr marL="0" marR="0" indent="0" algn="just" defTabSz="457200" rtl="0" eaLnBrk="1" fontAlgn="auto" latinLnBrk="0" hangingPunct="1">
                        <a:lnSpc>
                          <a:spcPct val="100000"/>
                        </a:lnSpc>
                        <a:spcBef>
                          <a:spcPts val="0"/>
                        </a:spcBef>
                        <a:spcAft>
                          <a:spcPts val="0"/>
                        </a:spcAft>
                        <a:buClrTx/>
                        <a:buSzTx/>
                        <a:buFontTx/>
                        <a:buNone/>
                        <a:tabLst/>
                        <a:defRPr/>
                      </a:pPr>
                      <a:r>
                        <a:rPr lang="es-ES" sz="1000" dirty="0">
                          <a:effectLst/>
                        </a:rPr>
                        <a:t> </a:t>
                      </a:r>
                      <a:r>
                        <a:rPr lang="es-ES" sz="1100" b="1" dirty="0">
                          <a:effectLst/>
                        </a:rPr>
                        <a:t>Ingresos</a:t>
                      </a:r>
                      <a:endParaRPr lang="en-US" sz="1100" b="1" dirty="0">
                        <a:effectLst/>
                        <a:latin typeface="Calibri" panose="020F0502020204030204" pitchFamily="34" charset="0"/>
                        <a:ea typeface="MS Mincho"/>
                        <a:cs typeface="Times New Roman" panose="02020603050405020304" pitchFamily="18" charset="0"/>
                      </a:endParaRPr>
                    </a:p>
                    <a:p>
                      <a:pPr marL="0" marR="0" algn="just">
                        <a:spcBef>
                          <a:spcPts val="0"/>
                        </a:spcBef>
                        <a:spcAft>
                          <a:spcPts val="0"/>
                        </a:spcAft>
                      </a:pPr>
                      <a:endParaRPr lang="en-US" sz="1100" dirty="0">
                        <a:effectLst/>
                        <a:latin typeface="Calibri" panose="020F0502020204030204" pitchFamily="34" charset="0"/>
                        <a:ea typeface="MS Mincho"/>
                        <a:cs typeface="Times New Roman" panose="02020603050405020304" pitchFamily="18" charset="0"/>
                      </a:endParaRPr>
                    </a:p>
                  </a:txBody>
                  <a:tcPr marL="44294" marR="44294" marT="0" marB="0">
                    <a:solidFill>
                      <a:schemeClr val="tx2">
                        <a:lumMod val="20000"/>
                        <a:lumOff val="80000"/>
                      </a:schemeClr>
                    </a:solidFill>
                  </a:tcPr>
                </a:tc>
                <a:tc>
                  <a:txBody>
                    <a:bodyPr/>
                    <a:lstStyle/>
                    <a:p>
                      <a:pPr marL="0" marR="0" algn="ctr">
                        <a:spcBef>
                          <a:spcPts val="0"/>
                        </a:spcBef>
                        <a:spcAft>
                          <a:spcPts val="0"/>
                        </a:spcAft>
                      </a:pPr>
                      <a:r>
                        <a:rPr lang="es-ES" sz="900" b="1" dirty="0">
                          <a:effectLst/>
                        </a:rPr>
                        <a:t>Enero</a:t>
                      </a:r>
                      <a:endParaRPr lang="en-US" sz="900" b="1" dirty="0">
                        <a:effectLst/>
                        <a:latin typeface="Calibri" panose="020F0502020204030204" pitchFamily="34" charset="0"/>
                        <a:ea typeface="MS Mincho"/>
                        <a:cs typeface="Times New Roman" panose="02020603050405020304" pitchFamily="18" charset="0"/>
                      </a:endParaRPr>
                    </a:p>
                  </a:txBody>
                  <a:tcPr marL="44294" marR="44294" marT="0" marB="0" anchor="ctr">
                    <a:solidFill>
                      <a:schemeClr val="tx2">
                        <a:lumMod val="20000"/>
                        <a:lumOff val="80000"/>
                      </a:schemeClr>
                    </a:solidFill>
                  </a:tcPr>
                </a:tc>
                <a:tc>
                  <a:txBody>
                    <a:bodyPr/>
                    <a:lstStyle/>
                    <a:p>
                      <a:pPr marL="0" marR="0" algn="ctr">
                        <a:spcBef>
                          <a:spcPts val="0"/>
                        </a:spcBef>
                        <a:spcAft>
                          <a:spcPts val="0"/>
                        </a:spcAft>
                      </a:pPr>
                      <a:r>
                        <a:rPr lang="es-ES" sz="900" b="1" dirty="0">
                          <a:effectLst/>
                        </a:rPr>
                        <a:t>Febrero</a:t>
                      </a:r>
                      <a:endParaRPr lang="en-US" sz="900" b="1" dirty="0">
                        <a:effectLst/>
                        <a:latin typeface="Calibri" panose="020F0502020204030204" pitchFamily="34" charset="0"/>
                        <a:ea typeface="MS Mincho"/>
                        <a:cs typeface="Times New Roman" panose="02020603050405020304" pitchFamily="18" charset="0"/>
                      </a:endParaRPr>
                    </a:p>
                  </a:txBody>
                  <a:tcPr marL="44294" marR="44294" marT="0" marB="0" anchor="ctr">
                    <a:solidFill>
                      <a:schemeClr val="tx2">
                        <a:lumMod val="20000"/>
                        <a:lumOff val="80000"/>
                      </a:schemeClr>
                    </a:solidFill>
                  </a:tcPr>
                </a:tc>
                <a:tc>
                  <a:txBody>
                    <a:bodyPr/>
                    <a:lstStyle/>
                    <a:p>
                      <a:pPr marL="0" marR="0" algn="ctr">
                        <a:spcBef>
                          <a:spcPts val="0"/>
                        </a:spcBef>
                        <a:spcAft>
                          <a:spcPts val="0"/>
                        </a:spcAft>
                      </a:pPr>
                      <a:r>
                        <a:rPr lang="es-ES" sz="900" b="1" dirty="0">
                          <a:effectLst/>
                        </a:rPr>
                        <a:t>Marzo</a:t>
                      </a:r>
                      <a:endParaRPr lang="en-US" sz="900" b="1" dirty="0">
                        <a:effectLst/>
                        <a:latin typeface="Calibri" panose="020F0502020204030204" pitchFamily="34" charset="0"/>
                        <a:ea typeface="MS Mincho"/>
                        <a:cs typeface="Times New Roman" panose="02020603050405020304" pitchFamily="18" charset="0"/>
                      </a:endParaRPr>
                    </a:p>
                  </a:txBody>
                  <a:tcPr marL="44294" marR="44294" marT="0" marB="0" anchor="ctr">
                    <a:solidFill>
                      <a:schemeClr val="tx2">
                        <a:lumMod val="20000"/>
                        <a:lumOff val="80000"/>
                      </a:schemeClr>
                    </a:solidFill>
                  </a:tcPr>
                </a:tc>
                <a:tc>
                  <a:txBody>
                    <a:bodyPr/>
                    <a:lstStyle/>
                    <a:p>
                      <a:pPr marL="0" marR="0" algn="ctr">
                        <a:spcBef>
                          <a:spcPts val="0"/>
                        </a:spcBef>
                        <a:spcAft>
                          <a:spcPts val="0"/>
                        </a:spcAft>
                      </a:pPr>
                      <a:r>
                        <a:rPr lang="es-ES" sz="900" b="1" dirty="0">
                          <a:effectLst/>
                        </a:rPr>
                        <a:t>Abril</a:t>
                      </a:r>
                      <a:endParaRPr lang="en-US" sz="900" b="1" dirty="0">
                        <a:effectLst/>
                        <a:latin typeface="Calibri" panose="020F0502020204030204" pitchFamily="34" charset="0"/>
                        <a:ea typeface="MS Mincho"/>
                        <a:cs typeface="Times New Roman" panose="02020603050405020304" pitchFamily="18" charset="0"/>
                      </a:endParaRPr>
                    </a:p>
                  </a:txBody>
                  <a:tcPr marL="44294" marR="44294" marT="0" marB="0" anchor="ctr">
                    <a:solidFill>
                      <a:schemeClr val="tx2">
                        <a:lumMod val="20000"/>
                        <a:lumOff val="80000"/>
                      </a:schemeClr>
                    </a:solidFill>
                  </a:tcPr>
                </a:tc>
                <a:tc>
                  <a:txBody>
                    <a:bodyPr/>
                    <a:lstStyle/>
                    <a:p>
                      <a:pPr marL="0" marR="0" algn="ctr">
                        <a:spcBef>
                          <a:spcPts val="0"/>
                        </a:spcBef>
                        <a:spcAft>
                          <a:spcPts val="0"/>
                        </a:spcAft>
                      </a:pPr>
                      <a:r>
                        <a:rPr lang="es-ES" sz="900" b="1" dirty="0">
                          <a:effectLst/>
                        </a:rPr>
                        <a:t>Mayo</a:t>
                      </a:r>
                      <a:endParaRPr lang="en-US" sz="900" b="1" dirty="0">
                        <a:effectLst/>
                        <a:latin typeface="Calibri" panose="020F0502020204030204" pitchFamily="34" charset="0"/>
                        <a:ea typeface="MS Mincho"/>
                        <a:cs typeface="Times New Roman" panose="02020603050405020304" pitchFamily="18" charset="0"/>
                      </a:endParaRPr>
                    </a:p>
                  </a:txBody>
                  <a:tcPr marL="44294" marR="44294" marT="0" marB="0" anchor="ctr">
                    <a:solidFill>
                      <a:schemeClr val="tx2">
                        <a:lumMod val="20000"/>
                        <a:lumOff val="80000"/>
                      </a:schemeClr>
                    </a:solidFill>
                  </a:tcPr>
                </a:tc>
                <a:tc>
                  <a:txBody>
                    <a:bodyPr/>
                    <a:lstStyle/>
                    <a:p>
                      <a:pPr marL="0" marR="0" algn="ctr">
                        <a:spcBef>
                          <a:spcPts val="0"/>
                        </a:spcBef>
                        <a:spcAft>
                          <a:spcPts val="0"/>
                        </a:spcAft>
                      </a:pPr>
                      <a:r>
                        <a:rPr lang="es-ES" sz="900" b="1" dirty="0">
                          <a:effectLst/>
                        </a:rPr>
                        <a:t>Junio</a:t>
                      </a:r>
                      <a:endParaRPr lang="en-US" sz="900" b="1" dirty="0">
                        <a:effectLst/>
                        <a:latin typeface="Calibri" panose="020F0502020204030204" pitchFamily="34" charset="0"/>
                        <a:ea typeface="MS Mincho"/>
                        <a:cs typeface="Times New Roman" panose="02020603050405020304" pitchFamily="18" charset="0"/>
                      </a:endParaRPr>
                    </a:p>
                  </a:txBody>
                  <a:tcPr marL="44294" marR="44294" marT="0" marB="0" anchor="ctr">
                    <a:solidFill>
                      <a:schemeClr val="tx2">
                        <a:lumMod val="20000"/>
                        <a:lumOff val="80000"/>
                      </a:schemeClr>
                    </a:solidFill>
                  </a:tcPr>
                </a:tc>
                <a:tc>
                  <a:txBody>
                    <a:bodyPr/>
                    <a:lstStyle/>
                    <a:p>
                      <a:pPr marL="0" marR="0" algn="ctr">
                        <a:spcBef>
                          <a:spcPts val="0"/>
                        </a:spcBef>
                        <a:spcAft>
                          <a:spcPts val="0"/>
                        </a:spcAft>
                      </a:pPr>
                      <a:r>
                        <a:rPr lang="es-ES" sz="900" b="1" dirty="0">
                          <a:effectLst/>
                        </a:rPr>
                        <a:t>Julio</a:t>
                      </a:r>
                      <a:endParaRPr lang="en-US" sz="900" b="1" dirty="0">
                        <a:effectLst/>
                        <a:latin typeface="Calibri" panose="020F0502020204030204" pitchFamily="34" charset="0"/>
                        <a:ea typeface="MS Mincho"/>
                        <a:cs typeface="Times New Roman" panose="02020603050405020304" pitchFamily="18" charset="0"/>
                      </a:endParaRPr>
                    </a:p>
                  </a:txBody>
                  <a:tcPr marL="44294" marR="44294" marT="0" marB="0" anchor="ctr">
                    <a:solidFill>
                      <a:schemeClr val="tx2">
                        <a:lumMod val="20000"/>
                        <a:lumOff val="80000"/>
                      </a:schemeClr>
                    </a:solidFill>
                  </a:tcPr>
                </a:tc>
                <a:tc>
                  <a:txBody>
                    <a:bodyPr/>
                    <a:lstStyle/>
                    <a:p>
                      <a:pPr marL="0" marR="0" algn="ctr">
                        <a:spcBef>
                          <a:spcPts val="0"/>
                        </a:spcBef>
                        <a:spcAft>
                          <a:spcPts val="0"/>
                        </a:spcAft>
                      </a:pPr>
                      <a:r>
                        <a:rPr lang="es-ES" sz="900" b="1" dirty="0">
                          <a:effectLst/>
                        </a:rPr>
                        <a:t>Agosto</a:t>
                      </a:r>
                      <a:endParaRPr lang="en-US" sz="900" b="1" dirty="0">
                        <a:effectLst/>
                        <a:latin typeface="Calibri" panose="020F0502020204030204" pitchFamily="34" charset="0"/>
                        <a:ea typeface="MS Mincho"/>
                        <a:cs typeface="Times New Roman" panose="02020603050405020304" pitchFamily="18" charset="0"/>
                      </a:endParaRPr>
                    </a:p>
                  </a:txBody>
                  <a:tcPr marL="44294" marR="44294" marT="0" marB="0" anchor="ctr">
                    <a:solidFill>
                      <a:schemeClr val="tx2">
                        <a:lumMod val="20000"/>
                        <a:lumOff val="80000"/>
                      </a:schemeClr>
                    </a:solidFill>
                  </a:tcPr>
                </a:tc>
                <a:tc>
                  <a:txBody>
                    <a:bodyPr/>
                    <a:lstStyle/>
                    <a:p>
                      <a:pPr marL="0" marR="0" algn="ctr">
                        <a:spcBef>
                          <a:spcPts val="0"/>
                        </a:spcBef>
                        <a:spcAft>
                          <a:spcPts val="0"/>
                        </a:spcAft>
                      </a:pPr>
                      <a:r>
                        <a:rPr lang="es-ES" sz="900" b="1" dirty="0">
                          <a:effectLst/>
                        </a:rPr>
                        <a:t>Septiembre</a:t>
                      </a:r>
                      <a:endParaRPr lang="en-US" sz="900" b="1" dirty="0">
                        <a:effectLst/>
                        <a:latin typeface="Calibri" panose="020F0502020204030204" pitchFamily="34" charset="0"/>
                        <a:ea typeface="MS Mincho"/>
                        <a:cs typeface="Times New Roman" panose="02020603050405020304" pitchFamily="18" charset="0"/>
                      </a:endParaRPr>
                    </a:p>
                  </a:txBody>
                  <a:tcPr marL="44294" marR="44294" marT="0" marB="0" anchor="ctr">
                    <a:solidFill>
                      <a:schemeClr val="tx2">
                        <a:lumMod val="20000"/>
                        <a:lumOff val="80000"/>
                      </a:schemeClr>
                    </a:solidFill>
                  </a:tcPr>
                </a:tc>
                <a:tc>
                  <a:txBody>
                    <a:bodyPr/>
                    <a:lstStyle/>
                    <a:p>
                      <a:pPr marL="0" marR="0" algn="ctr">
                        <a:spcBef>
                          <a:spcPts val="0"/>
                        </a:spcBef>
                        <a:spcAft>
                          <a:spcPts val="0"/>
                        </a:spcAft>
                      </a:pPr>
                      <a:r>
                        <a:rPr lang="es-ES" sz="900" b="1" dirty="0">
                          <a:effectLst/>
                        </a:rPr>
                        <a:t>Octubre</a:t>
                      </a:r>
                      <a:endParaRPr lang="en-US" sz="900" b="1" dirty="0">
                        <a:effectLst/>
                        <a:latin typeface="Calibri" panose="020F0502020204030204" pitchFamily="34" charset="0"/>
                        <a:ea typeface="MS Mincho"/>
                        <a:cs typeface="Times New Roman" panose="02020603050405020304" pitchFamily="18" charset="0"/>
                      </a:endParaRPr>
                    </a:p>
                  </a:txBody>
                  <a:tcPr marL="44294" marR="44294" marT="0" marB="0" anchor="ctr">
                    <a:solidFill>
                      <a:schemeClr val="tx2">
                        <a:lumMod val="20000"/>
                        <a:lumOff val="80000"/>
                      </a:schemeClr>
                    </a:solidFill>
                  </a:tcPr>
                </a:tc>
                <a:tc>
                  <a:txBody>
                    <a:bodyPr/>
                    <a:lstStyle/>
                    <a:p>
                      <a:pPr marL="0" marR="0" algn="ctr">
                        <a:spcBef>
                          <a:spcPts val="0"/>
                        </a:spcBef>
                        <a:spcAft>
                          <a:spcPts val="0"/>
                        </a:spcAft>
                      </a:pPr>
                      <a:r>
                        <a:rPr lang="es-ES" sz="900" b="1" dirty="0">
                          <a:effectLst/>
                        </a:rPr>
                        <a:t>Noviembre</a:t>
                      </a:r>
                      <a:endParaRPr lang="en-US" sz="900" b="1" dirty="0">
                        <a:effectLst/>
                        <a:latin typeface="Calibri" panose="020F0502020204030204" pitchFamily="34" charset="0"/>
                        <a:ea typeface="MS Mincho"/>
                        <a:cs typeface="Times New Roman" panose="02020603050405020304" pitchFamily="18" charset="0"/>
                      </a:endParaRPr>
                    </a:p>
                  </a:txBody>
                  <a:tcPr marL="44294" marR="44294" marT="0" marB="0" anchor="ctr">
                    <a:solidFill>
                      <a:schemeClr val="tx2">
                        <a:lumMod val="20000"/>
                        <a:lumOff val="80000"/>
                      </a:schemeClr>
                    </a:solidFill>
                  </a:tcPr>
                </a:tc>
                <a:tc>
                  <a:txBody>
                    <a:bodyPr/>
                    <a:lstStyle/>
                    <a:p>
                      <a:pPr marL="0" marR="0" algn="ctr">
                        <a:spcBef>
                          <a:spcPts val="0"/>
                        </a:spcBef>
                        <a:spcAft>
                          <a:spcPts val="0"/>
                        </a:spcAft>
                      </a:pPr>
                      <a:r>
                        <a:rPr lang="es-ES" sz="900" b="1" dirty="0">
                          <a:effectLst/>
                        </a:rPr>
                        <a:t>Diciembre</a:t>
                      </a:r>
                      <a:endParaRPr lang="en-US" sz="900" b="1" dirty="0">
                        <a:effectLst/>
                        <a:latin typeface="Calibri" panose="020F0502020204030204" pitchFamily="34" charset="0"/>
                        <a:ea typeface="MS Mincho"/>
                        <a:cs typeface="Times New Roman" panose="02020603050405020304" pitchFamily="18" charset="0"/>
                      </a:endParaRPr>
                    </a:p>
                  </a:txBody>
                  <a:tcPr marL="44294" marR="44294" marT="0" marB="0" anchor="ctr">
                    <a:solidFill>
                      <a:schemeClr val="tx2">
                        <a:lumMod val="20000"/>
                        <a:lumOff val="80000"/>
                      </a:schemeClr>
                    </a:solidFill>
                  </a:tcPr>
                </a:tc>
                <a:tc>
                  <a:txBody>
                    <a:bodyPr/>
                    <a:lstStyle/>
                    <a:p>
                      <a:pPr marL="0" marR="0" algn="ctr">
                        <a:spcBef>
                          <a:spcPts val="0"/>
                        </a:spcBef>
                        <a:spcAft>
                          <a:spcPts val="0"/>
                        </a:spcAft>
                      </a:pPr>
                      <a:r>
                        <a:rPr lang="es-ES" sz="900" b="1" dirty="0">
                          <a:effectLst/>
                        </a:rPr>
                        <a:t>Total</a:t>
                      </a:r>
                      <a:endParaRPr lang="en-US" sz="900" b="1" dirty="0">
                        <a:effectLst/>
                        <a:latin typeface="Calibri" panose="020F0502020204030204" pitchFamily="34" charset="0"/>
                        <a:ea typeface="MS Mincho"/>
                        <a:cs typeface="Times New Roman" panose="02020603050405020304" pitchFamily="18" charset="0"/>
                      </a:endParaRPr>
                    </a:p>
                  </a:txBody>
                  <a:tcPr marL="44294" marR="44294" marT="0" marB="0" anchor="ctr">
                    <a:solidFill>
                      <a:schemeClr val="tx2">
                        <a:lumMod val="20000"/>
                        <a:lumOff val="80000"/>
                      </a:schemeClr>
                    </a:solidFill>
                  </a:tcPr>
                </a:tc>
                <a:extLst>
                  <a:ext uri="{0D108BD9-81ED-4DB2-BD59-A6C34878D82A}">
                    <a16:rowId xmlns:a16="http://schemas.microsoft.com/office/drawing/2014/main" val="430686109"/>
                  </a:ext>
                </a:extLst>
              </a:tr>
              <a:tr h="256353">
                <a:tc>
                  <a:txBody>
                    <a:bodyPr/>
                    <a:lstStyle/>
                    <a:p>
                      <a:pPr marL="0" marR="0" algn="just">
                        <a:spcBef>
                          <a:spcPts val="0"/>
                        </a:spcBef>
                        <a:spcAft>
                          <a:spcPts val="0"/>
                        </a:spcAft>
                      </a:pPr>
                      <a:r>
                        <a:rPr lang="es-ES" sz="1000" b="0" dirty="0">
                          <a:effectLst/>
                        </a:rPr>
                        <a:t>Sueldo</a:t>
                      </a:r>
                      <a:endParaRPr lang="en-US" sz="1000" b="0" dirty="0">
                        <a:effectLst/>
                        <a:latin typeface="Calibri" panose="020F0502020204030204" pitchFamily="34" charset="0"/>
                        <a:ea typeface="MS Mincho"/>
                        <a:cs typeface="Times New Roman" panose="02020603050405020304" pitchFamily="18" charset="0"/>
                      </a:endParaRPr>
                    </a:p>
                  </a:txBody>
                  <a:tcPr marL="44294" marR="44294" marT="0" marB="0">
                    <a:solidFill>
                      <a:schemeClr val="accent1">
                        <a:lumMod val="20000"/>
                        <a:lumOff val="80000"/>
                      </a:schemeClr>
                    </a:solidFill>
                  </a:tcPr>
                </a:tc>
                <a:tc>
                  <a:txBody>
                    <a:bodyPr/>
                    <a:lstStyle/>
                    <a:p>
                      <a:pPr marL="0" marR="0" algn="ctr">
                        <a:spcBef>
                          <a:spcPts val="0"/>
                        </a:spcBef>
                        <a:spcAft>
                          <a:spcPts val="0"/>
                        </a:spcAft>
                      </a:pPr>
                      <a:r>
                        <a:rPr lang="es-ES" sz="800" dirty="0">
                          <a:effectLst/>
                        </a:rPr>
                        <a:t>0,00 </a:t>
                      </a:r>
                      <a:endParaRPr lang="en-US" sz="1100" dirty="0">
                        <a:effectLst/>
                        <a:latin typeface="Calibri" panose="020F0502020204030204" pitchFamily="34" charset="0"/>
                        <a:ea typeface="MS Mincho"/>
                        <a:cs typeface="Times New Roman" panose="02020603050405020304" pitchFamily="18" charset="0"/>
                      </a:endParaRPr>
                    </a:p>
                  </a:txBody>
                  <a:tcPr marL="44294" marR="44294" marT="0" marB="0" anchor="ctr">
                    <a:solidFill>
                      <a:schemeClr val="accent1">
                        <a:lumMod val="20000"/>
                        <a:lumOff val="80000"/>
                      </a:schemeClr>
                    </a:solidFill>
                  </a:tcPr>
                </a:tc>
                <a:tc>
                  <a:txBody>
                    <a:bodyPr/>
                    <a:lstStyle/>
                    <a:p>
                      <a:pPr marL="0" marR="0" algn="ctr">
                        <a:spcBef>
                          <a:spcPts val="0"/>
                        </a:spcBef>
                        <a:spcAft>
                          <a:spcPts val="0"/>
                        </a:spcAft>
                      </a:pPr>
                      <a:r>
                        <a:rPr lang="es-ES" sz="800" dirty="0">
                          <a:effectLst/>
                        </a:rPr>
                        <a:t>0,00 </a:t>
                      </a:r>
                      <a:endParaRPr lang="en-US" sz="1100" dirty="0">
                        <a:effectLst/>
                        <a:latin typeface="Calibri" panose="020F0502020204030204" pitchFamily="34" charset="0"/>
                        <a:ea typeface="MS Mincho"/>
                        <a:cs typeface="Times New Roman" panose="02020603050405020304" pitchFamily="18" charset="0"/>
                      </a:endParaRPr>
                    </a:p>
                  </a:txBody>
                  <a:tcPr marL="44294" marR="44294" marT="0" marB="0" anchor="ctr">
                    <a:solidFill>
                      <a:schemeClr val="accent1">
                        <a:lumMod val="20000"/>
                        <a:lumOff val="80000"/>
                      </a:schemeClr>
                    </a:solidFill>
                  </a:tcPr>
                </a:tc>
                <a:tc>
                  <a:txBody>
                    <a:bodyPr/>
                    <a:lstStyle/>
                    <a:p>
                      <a:pPr marL="0" marR="0" algn="ctr">
                        <a:spcBef>
                          <a:spcPts val="0"/>
                        </a:spcBef>
                        <a:spcAft>
                          <a:spcPts val="0"/>
                        </a:spcAft>
                      </a:pPr>
                      <a:r>
                        <a:rPr lang="es-ES" sz="800" dirty="0">
                          <a:effectLst/>
                        </a:rPr>
                        <a:t>0,00 </a:t>
                      </a:r>
                      <a:endParaRPr lang="en-US" sz="1100" dirty="0">
                        <a:effectLst/>
                        <a:latin typeface="Calibri" panose="020F0502020204030204" pitchFamily="34" charset="0"/>
                        <a:ea typeface="MS Mincho"/>
                        <a:cs typeface="Times New Roman" panose="02020603050405020304" pitchFamily="18" charset="0"/>
                      </a:endParaRPr>
                    </a:p>
                  </a:txBody>
                  <a:tcPr marL="44294" marR="44294" marT="0" marB="0" anchor="ctr">
                    <a:solidFill>
                      <a:schemeClr val="accent1">
                        <a:lumMod val="20000"/>
                        <a:lumOff val="80000"/>
                      </a:schemeClr>
                    </a:solidFill>
                  </a:tcPr>
                </a:tc>
                <a:tc>
                  <a:txBody>
                    <a:bodyPr/>
                    <a:lstStyle/>
                    <a:p>
                      <a:pPr marL="0" marR="0" algn="ctr">
                        <a:spcBef>
                          <a:spcPts val="0"/>
                        </a:spcBef>
                        <a:spcAft>
                          <a:spcPts val="0"/>
                        </a:spcAft>
                      </a:pPr>
                      <a:r>
                        <a:rPr lang="es-ES" sz="800" dirty="0">
                          <a:effectLst/>
                        </a:rPr>
                        <a:t>0,00 </a:t>
                      </a:r>
                      <a:endParaRPr lang="en-US" sz="1100" dirty="0">
                        <a:effectLst/>
                        <a:latin typeface="Calibri" panose="020F0502020204030204" pitchFamily="34" charset="0"/>
                        <a:ea typeface="MS Mincho"/>
                        <a:cs typeface="Times New Roman" panose="02020603050405020304" pitchFamily="18" charset="0"/>
                      </a:endParaRPr>
                    </a:p>
                  </a:txBody>
                  <a:tcPr marL="44294" marR="44294" marT="0" marB="0" anchor="ctr">
                    <a:solidFill>
                      <a:schemeClr val="accent1">
                        <a:lumMod val="20000"/>
                        <a:lumOff val="80000"/>
                      </a:schemeClr>
                    </a:solidFill>
                  </a:tcPr>
                </a:tc>
                <a:tc>
                  <a:txBody>
                    <a:bodyPr/>
                    <a:lstStyle/>
                    <a:p>
                      <a:pPr marL="0" marR="0" algn="ctr">
                        <a:spcBef>
                          <a:spcPts val="0"/>
                        </a:spcBef>
                        <a:spcAft>
                          <a:spcPts val="0"/>
                        </a:spcAft>
                      </a:pPr>
                      <a:r>
                        <a:rPr lang="es-ES" sz="800" dirty="0">
                          <a:effectLst/>
                        </a:rPr>
                        <a:t>0,00 </a:t>
                      </a:r>
                      <a:endParaRPr lang="en-US" sz="1100" dirty="0">
                        <a:effectLst/>
                        <a:latin typeface="Calibri" panose="020F0502020204030204" pitchFamily="34" charset="0"/>
                        <a:ea typeface="MS Mincho"/>
                        <a:cs typeface="Times New Roman" panose="02020603050405020304" pitchFamily="18" charset="0"/>
                      </a:endParaRPr>
                    </a:p>
                  </a:txBody>
                  <a:tcPr marL="44294" marR="44294" marT="0" marB="0" anchor="ctr">
                    <a:solidFill>
                      <a:schemeClr val="accent1">
                        <a:lumMod val="20000"/>
                        <a:lumOff val="80000"/>
                      </a:schemeClr>
                    </a:solidFill>
                  </a:tcPr>
                </a:tc>
                <a:tc>
                  <a:txBody>
                    <a:bodyPr/>
                    <a:lstStyle/>
                    <a:p>
                      <a:pPr marL="0" marR="0" algn="ctr">
                        <a:spcBef>
                          <a:spcPts val="0"/>
                        </a:spcBef>
                        <a:spcAft>
                          <a:spcPts val="0"/>
                        </a:spcAft>
                      </a:pPr>
                      <a:r>
                        <a:rPr lang="es-ES" sz="800" dirty="0">
                          <a:effectLst/>
                        </a:rPr>
                        <a:t>0,00 </a:t>
                      </a:r>
                      <a:endParaRPr lang="en-US" sz="1100" dirty="0">
                        <a:effectLst/>
                        <a:latin typeface="Calibri" panose="020F0502020204030204" pitchFamily="34" charset="0"/>
                        <a:ea typeface="MS Mincho"/>
                        <a:cs typeface="Times New Roman" panose="02020603050405020304" pitchFamily="18" charset="0"/>
                      </a:endParaRPr>
                    </a:p>
                  </a:txBody>
                  <a:tcPr marL="44294" marR="44294" marT="0" marB="0" anchor="ctr">
                    <a:solidFill>
                      <a:schemeClr val="accent1">
                        <a:lumMod val="20000"/>
                        <a:lumOff val="80000"/>
                      </a:schemeClr>
                    </a:solidFill>
                  </a:tcPr>
                </a:tc>
                <a:tc>
                  <a:txBody>
                    <a:bodyPr/>
                    <a:lstStyle/>
                    <a:p>
                      <a:pPr marL="0" marR="0" algn="ctr">
                        <a:spcBef>
                          <a:spcPts val="0"/>
                        </a:spcBef>
                        <a:spcAft>
                          <a:spcPts val="0"/>
                        </a:spcAft>
                      </a:pPr>
                      <a:r>
                        <a:rPr lang="es-ES" sz="800" dirty="0">
                          <a:effectLst/>
                        </a:rPr>
                        <a:t>0,00 </a:t>
                      </a:r>
                      <a:endParaRPr lang="en-US" sz="1100" dirty="0">
                        <a:effectLst/>
                        <a:latin typeface="Calibri" panose="020F0502020204030204" pitchFamily="34" charset="0"/>
                        <a:ea typeface="MS Mincho"/>
                        <a:cs typeface="Times New Roman" panose="02020603050405020304" pitchFamily="18" charset="0"/>
                      </a:endParaRPr>
                    </a:p>
                  </a:txBody>
                  <a:tcPr marL="44294" marR="44294" marT="0" marB="0" anchor="ctr">
                    <a:solidFill>
                      <a:schemeClr val="accent1">
                        <a:lumMod val="20000"/>
                        <a:lumOff val="80000"/>
                      </a:schemeClr>
                    </a:solidFill>
                  </a:tcPr>
                </a:tc>
                <a:tc>
                  <a:txBody>
                    <a:bodyPr/>
                    <a:lstStyle/>
                    <a:p>
                      <a:pPr marL="0" marR="0" algn="ctr">
                        <a:spcBef>
                          <a:spcPts val="0"/>
                        </a:spcBef>
                        <a:spcAft>
                          <a:spcPts val="0"/>
                        </a:spcAft>
                      </a:pPr>
                      <a:r>
                        <a:rPr lang="es-ES" sz="800" dirty="0">
                          <a:effectLst/>
                        </a:rPr>
                        <a:t>0,00 </a:t>
                      </a:r>
                      <a:endParaRPr lang="en-US" sz="1100" dirty="0">
                        <a:effectLst/>
                        <a:latin typeface="Calibri" panose="020F0502020204030204" pitchFamily="34" charset="0"/>
                        <a:ea typeface="MS Mincho"/>
                        <a:cs typeface="Times New Roman" panose="02020603050405020304" pitchFamily="18" charset="0"/>
                      </a:endParaRPr>
                    </a:p>
                  </a:txBody>
                  <a:tcPr marL="44294" marR="44294" marT="0" marB="0" anchor="ctr">
                    <a:solidFill>
                      <a:schemeClr val="accent1">
                        <a:lumMod val="20000"/>
                        <a:lumOff val="80000"/>
                      </a:schemeClr>
                    </a:solidFill>
                  </a:tcPr>
                </a:tc>
                <a:tc>
                  <a:txBody>
                    <a:bodyPr/>
                    <a:lstStyle/>
                    <a:p>
                      <a:pPr marL="0" marR="0" algn="ctr">
                        <a:spcBef>
                          <a:spcPts val="0"/>
                        </a:spcBef>
                        <a:spcAft>
                          <a:spcPts val="0"/>
                        </a:spcAft>
                      </a:pPr>
                      <a:r>
                        <a:rPr lang="es-ES" sz="800" dirty="0">
                          <a:effectLst/>
                        </a:rPr>
                        <a:t>0,00 </a:t>
                      </a:r>
                      <a:endParaRPr lang="en-US" sz="1100" dirty="0">
                        <a:effectLst/>
                        <a:latin typeface="Calibri" panose="020F0502020204030204" pitchFamily="34" charset="0"/>
                        <a:ea typeface="MS Mincho"/>
                        <a:cs typeface="Times New Roman" panose="02020603050405020304" pitchFamily="18" charset="0"/>
                      </a:endParaRPr>
                    </a:p>
                  </a:txBody>
                  <a:tcPr marL="44294" marR="44294" marT="0" marB="0" anchor="ctr">
                    <a:solidFill>
                      <a:schemeClr val="accent1">
                        <a:lumMod val="20000"/>
                        <a:lumOff val="80000"/>
                      </a:schemeClr>
                    </a:solidFill>
                  </a:tcPr>
                </a:tc>
                <a:tc>
                  <a:txBody>
                    <a:bodyPr/>
                    <a:lstStyle/>
                    <a:p>
                      <a:pPr marL="0" marR="0" algn="ctr">
                        <a:spcBef>
                          <a:spcPts val="0"/>
                        </a:spcBef>
                        <a:spcAft>
                          <a:spcPts val="0"/>
                        </a:spcAft>
                      </a:pPr>
                      <a:r>
                        <a:rPr lang="es-ES" sz="800" dirty="0">
                          <a:effectLst/>
                        </a:rPr>
                        <a:t>0,00 </a:t>
                      </a:r>
                      <a:endParaRPr lang="en-US" sz="1100" dirty="0">
                        <a:effectLst/>
                        <a:latin typeface="Calibri" panose="020F0502020204030204" pitchFamily="34" charset="0"/>
                        <a:ea typeface="MS Mincho"/>
                        <a:cs typeface="Times New Roman" panose="02020603050405020304" pitchFamily="18" charset="0"/>
                      </a:endParaRPr>
                    </a:p>
                  </a:txBody>
                  <a:tcPr marL="44294" marR="44294" marT="0" marB="0" anchor="ctr">
                    <a:solidFill>
                      <a:schemeClr val="accent1">
                        <a:lumMod val="20000"/>
                        <a:lumOff val="80000"/>
                      </a:schemeClr>
                    </a:solidFill>
                  </a:tcPr>
                </a:tc>
                <a:tc>
                  <a:txBody>
                    <a:bodyPr/>
                    <a:lstStyle/>
                    <a:p>
                      <a:pPr marL="0" marR="0" algn="ctr">
                        <a:spcBef>
                          <a:spcPts val="0"/>
                        </a:spcBef>
                        <a:spcAft>
                          <a:spcPts val="0"/>
                        </a:spcAft>
                      </a:pPr>
                      <a:r>
                        <a:rPr lang="es-ES" sz="800" dirty="0">
                          <a:effectLst/>
                        </a:rPr>
                        <a:t>0,00 </a:t>
                      </a:r>
                      <a:endParaRPr lang="en-US" sz="1100" dirty="0">
                        <a:effectLst/>
                        <a:latin typeface="Calibri" panose="020F0502020204030204" pitchFamily="34" charset="0"/>
                        <a:ea typeface="MS Mincho"/>
                        <a:cs typeface="Times New Roman" panose="02020603050405020304" pitchFamily="18" charset="0"/>
                      </a:endParaRPr>
                    </a:p>
                  </a:txBody>
                  <a:tcPr marL="44294" marR="44294" marT="0" marB="0" anchor="ctr">
                    <a:solidFill>
                      <a:schemeClr val="accent1">
                        <a:lumMod val="20000"/>
                        <a:lumOff val="80000"/>
                      </a:schemeClr>
                    </a:solidFill>
                  </a:tcPr>
                </a:tc>
                <a:tc>
                  <a:txBody>
                    <a:bodyPr/>
                    <a:lstStyle/>
                    <a:p>
                      <a:pPr marL="0" marR="0" algn="ctr">
                        <a:spcBef>
                          <a:spcPts val="0"/>
                        </a:spcBef>
                        <a:spcAft>
                          <a:spcPts val="0"/>
                        </a:spcAft>
                      </a:pPr>
                      <a:r>
                        <a:rPr lang="es-ES" sz="800" dirty="0">
                          <a:effectLst/>
                        </a:rPr>
                        <a:t>0,00 </a:t>
                      </a:r>
                      <a:endParaRPr lang="en-US" sz="1100" dirty="0">
                        <a:effectLst/>
                        <a:latin typeface="Calibri" panose="020F0502020204030204" pitchFamily="34" charset="0"/>
                        <a:ea typeface="MS Mincho"/>
                        <a:cs typeface="Times New Roman" panose="02020603050405020304" pitchFamily="18" charset="0"/>
                      </a:endParaRPr>
                    </a:p>
                  </a:txBody>
                  <a:tcPr marL="44294" marR="44294" marT="0" marB="0" anchor="ctr">
                    <a:solidFill>
                      <a:schemeClr val="accent1">
                        <a:lumMod val="20000"/>
                        <a:lumOff val="80000"/>
                      </a:schemeClr>
                    </a:solidFill>
                  </a:tcPr>
                </a:tc>
                <a:tc>
                  <a:txBody>
                    <a:bodyPr/>
                    <a:lstStyle/>
                    <a:p>
                      <a:pPr marL="0" marR="0" algn="ctr">
                        <a:spcBef>
                          <a:spcPts val="0"/>
                        </a:spcBef>
                        <a:spcAft>
                          <a:spcPts val="0"/>
                        </a:spcAft>
                      </a:pPr>
                      <a:r>
                        <a:rPr lang="es-ES" sz="800" dirty="0">
                          <a:effectLst/>
                        </a:rPr>
                        <a:t>0,00 </a:t>
                      </a:r>
                      <a:endParaRPr lang="en-US" sz="1100" dirty="0">
                        <a:effectLst/>
                        <a:latin typeface="Calibri" panose="020F0502020204030204" pitchFamily="34" charset="0"/>
                        <a:ea typeface="MS Mincho"/>
                        <a:cs typeface="Times New Roman" panose="02020603050405020304" pitchFamily="18" charset="0"/>
                      </a:endParaRPr>
                    </a:p>
                  </a:txBody>
                  <a:tcPr marL="44294" marR="44294" marT="0" marB="0" anchor="ctr">
                    <a:solidFill>
                      <a:schemeClr val="accent1">
                        <a:lumMod val="20000"/>
                        <a:lumOff val="80000"/>
                      </a:schemeClr>
                    </a:solidFill>
                  </a:tcPr>
                </a:tc>
                <a:extLst>
                  <a:ext uri="{0D108BD9-81ED-4DB2-BD59-A6C34878D82A}">
                    <a16:rowId xmlns:a16="http://schemas.microsoft.com/office/drawing/2014/main" val="3388054456"/>
                  </a:ext>
                </a:extLst>
              </a:tr>
              <a:tr h="269614">
                <a:tc>
                  <a:txBody>
                    <a:bodyPr/>
                    <a:lstStyle/>
                    <a:p>
                      <a:pPr marL="0" marR="0" algn="just">
                        <a:spcBef>
                          <a:spcPts val="0"/>
                        </a:spcBef>
                        <a:spcAft>
                          <a:spcPts val="0"/>
                        </a:spcAft>
                      </a:pPr>
                      <a:r>
                        <a:rPr lang="es-ES" sz="1000" b="0" dirty="0">
                          <a:effectLst/>
                        </a:rPr>
                        <a:t>Intereses / Dividendos</a:t>
                      </a:r>
                      <a:endParaRPr lang="en-US" sz="1000" b="0" dirty="0">
                        <a:effectLst/>
                        <a:latin typeface="Calibri" panose="020F0502020204030204" pitchFamily="34" charset="0"/>
                        <a:ea typeface="MS Mincho"/>
                        <a:cs typeface="Times New Roman" panose="02020603050405020304" pitchFamily="18" charset="0"/>
                      </a:endParaRPr>
                    </a:p>
                  </a:txBody>
                  <a:tcPr marL="44294" marR="44294" marT="0" marB="0">
                    <a:solidFill>
                      <a:schemeClr val="accent1">
                        <a:lumMod val="20000"/>
                        <a:lumOff val="80000"/>
                      </a:schemeClr>
                    </a:solidFill>
                  </a:tcPr>
                </a:tc>
                <a:tc>
                  <a:txBody>
                    <a:bodyPr/>
                    <a:lstStyle/>
                    <a:p>
                      <a:pPr marL="0" marR="0" algn="ctr">
                        <a:spcBef>
                          <a:spcPts val="0"/>
                        </a:spcBef>
                        <a:spcAft>
                          <a:spcPts val="0"/>
                        </a:spcAft>
                      </a:pPr>
                      <a:r>
                        <a:rPr lang="es-ES" sz="800" dirty="0">
                          <a:effectLst/>
                        </a:rPr>
                        <a:t>0,00 </a:t>
                      </a:r>
                      <a:endParaRPr lang="en-US" sz="1100" dirty="0">
                        <a:effectLst/>
                        <a:latin typeface="Calibri" panose="020F0502020204030204" pitchFamily="34" charset="0"/>
                        <a:ea typeface="MS Mincho"/>
                        <a:cs typeface="Times New Roman" panose="02020603050405020304" pitchFamily="18" charset="0"/>
                      </a:endParaRPr>
                    </a:p>
                  </a:txBody>
                  <a:tcPr marL="44294" marR="44294" marT="0" marB="0" anchor="ctr">
                    <a:solidFill>
                      <a:schemeClr val="accent1">
                        <a:lumMod val="20000"/>
                        <a:lumOff val="80000"/>
                      </a:schemeClr>
                    </a:solidFill>
                  </a:tcPr>
                </a:tc>
                <a:tc>
                  <a:txBody>
                    <a:bodyPr/>
                    <a:lstStyle/>
                    <a:p>
                      <a:pPr marL="0" marR="0" algn="ctr">
                        <a:spcBef>
                          <a:spcPts val="0"/>
                        </a:spcBef>
                        <a:spcAft>
                          <a:spcPts val="0"/>
                        </a:spcAft>
                      </a:pPr>
                      <a:r>
                        <a:rPr lang="es-ES" sz="800" dirty="0">
                          <a:effectLst/>
                        </a:rPr>
                        <a:t>0,00 </a:t>
                      </a:r>
                      <a:endParaRPr lang="en-US" sz="1100" dirty="0">
                        <a:effectLst/>
                        <a:latin typeface="Calibri" panose="020F0502020204030204" pitchFamily="34" charset="0"/>
                        <a:ea typeface="MS Mincho"/>
                        <a:cs typeface="Times New Roman" panose="02020603050405020304" pitchFamily="18" charset="0"/>
                      </a:endParaRPr>
                    </a:p>
                  </a:txBody>
                  <a:tcPr marL="44294" marR="44294" marT="0" marB="0" anchor="ctr">
                    <a:solidFill>
                      <a:schemeClr val="accent1">
                        <a:lumMod val="20000"/>
                        <a:lumOff val="80000"/>
                      </a:schemeClr>
                    </a:solidFill>
                  </a:tcPr>
                </a:tc>
                <a:tc>
                  <a:txBody>
                    <a:bodyPr/>
                    <a:lstStyle/>
                    <a:p>
                      <a:pPr marL="0" marR="0" algn="ctr">
                        <a:spcBef>
                          <a:spcPts val="0"/>
                        </a:spcBef>
                        <a:spcAft>
                          <a:spcPts val="0"/>
                        </a:spcAft>
                      </a:pPr>
                      <a:r>
                        <a:rPr lang="es-ES" sz="800">
                          <a:effectLst/>
                        </a:rPr>
                        <a:t>0,00 </a:t>
                      </a:r>
                      <a:endParaRPr lang="en-US" sz="1100">
                        <a:effectLst/>
                        <a:latin typeface="Calibri" panose="020F0502020204030204" pitchFamily="34" charset="0"/>
                        <a:ea typeface="MS Mincho"/>
                        <a:cs typeface="Times New Roman" panose="02020603050405020304" pitchFamily="18" charset="0"/>
                      </a:endParaRPr>
                    </a:p>
                  </a:txBody>
                  <a:tcPr marL="44294" marR="44294" marT="0" marB="0" anchor="ctr">
                    <a:solidFill>
                      <a:schemeClr val="accent1">
                        <a:lumMod val="20000"/>
                        <a:lumOff val="80000"/>
                      </a:schemeClr>
                    </a:solidFill>
                  </a:tcPr>
                </a:tc>
                <a:tc>
                  <a:txBody>
                    <a:bodyPr/>
                    <a:lstStyle/>
                    <a:p>
                      <a:pPr marL="0" marR="0" algn="ctr">
                        <a:spcBef>
                          <a:spcPts val="0"/>
                        </a:spcBef>
                        <a:spcAft>
                          <a:spcPts val="0"/>
                        </a:spcAft>
                      </a:pPr>
                      <a:r>
                        <a:rPr lang="es-ES" sz="800">
                          <a:effectLst/>
                        </a:rPr>
                        <a:t>0,00 </a:t>
                      </a:r>
                      <a:endParaRPr lang="en-US" sz="1100">
                        <a:effectLst/>
                        <a:latin typeface="Calibri" panose="020F0502020204030204" pitchFamily="34" charset="0"/>
                        <a:ea typeface="MS Mincho"/>
                        <a:cs typeface="Times New Roman" panose="02020603050405020304" pitchFamily="18" charset="0"/>
                      </a:endParaRPr>
                    </a:p>
                  </a:txBody>
                  <a:tcPr marL="44294" marR="44294" marT="0" marB="0" anchor="ctr">
                    <a:solidFill>
                      <a:schemeClr val="accent1">
                        <a:lumMod val="20000"/>
                        <a:lumOff val="80000"/>
                      </a:schemeClr>
                    </a:solidFill>
                  </a:tcPr>
                </a:tc>
                <a:tc>
                  <a:txBody>
                    <a:bodyPr/>
                    <a:lstStyle/>
                    <a:p>
                      <a:pPr marL="0" marR="0" algn="ctr">
                        <a:spcBef>
                          <a:spcPts val="0"/>
                        </a:spcBef>
                        <a:spcAft>
                          <a:spcPts val="0"/>
                        </a:spcAft>
                      </a:pPr>
                      <a:r>
                        <a:rPr lang="es-ES" sz="800">
                          <a:effectLst/>
                        </a:rPr>
                        <a:t>0,00 </a:t>
                      </a:r>
                      <a:endParaRPr lang="en-US" sz="1100">
                        <a:effectLst/>
                        <a:latin typeface="Calibri" panose="020F0502020204030204" pitchFamily="34" charset="0"/>
                        <a:ea typeface="MS Mincho"/>
                        <a:cs typeface="Times New Roman" panose="02020603050405020304" pitchFamily="18" charset="0"/>
                      </a:endParaRPr>
                    </a:p>
                  </a:txBody>
                  <a:tcPr marL="44294" marR="44294" marT="0" marB="0" anchor="ctr">
                    <a:solidFill>
                      <a:schemeClr val="accent1">
                        <a:lumMod val="20000"/>
                        <a:lumOff val="80000"/>
                      </a:schemeClr>
                    </a:solidFill>
                  </a:tcPr>
                </a:tc>
                <a:tc>
                  <a:txBody>
                    <a:bodyPr/>
                    <a:lstStyle/>
                    <a:p>
                      <a:pPr marL="0" marR="0" algn="ctr">
                        <a:spcBef>
                          <a:spcPts val="0"/>
                        </a:spcBef>
                        <a:spcAft>
                          <a:spcPts val="0"/>
                        </a:spcAft>
                      </a:pPr>
                      <a:r>
                        <a:rPr lang="es-ES" sz="800">
                          <a:effectLst/>
                        </a:rPr>
                        <a:t>0,00 </a:t>
                      </a:r>
                      <a:endParaRPr lang="en-US" sz="1100">
                        <a:effectLst/>
                        <a:latin typeface="Calibri" panose="020F0502020204030204" pitchFamily="34" charset="0"/>
                        <a:ea typeface="MS Mincho"/>
                        <a:cs typeface="Times New Roman" panose="02020603050405020304" pitchFamily="18" charset="0"/>
                      </a:endParaRPr>
                    </a:p>
                  </a:txBody>
                  <a:tcPr marL="44294" marR="44294" marT="0" marB="0" anchor="ctr">
                    <a:solidFill>
                      <a:schemeClr val="accent1">
                        <a:lumMod val="20000"/>
                        <a:lumOff val="80000"/>
                      </a:schemeClr>
                    </a:solidFill>
                  </a:tcPr>
                </a:tc>
                <a:tc>
                  <a:txBody>
                    <a:bodyPr/>
                    <a:lstStyle/>
                    <a:p>
                      <a:pPr marL="0" marR="0" algn="ctr">
                        <a:spcBef>
                          <a:spcPts val="0"/>
                        </a:spcBef>
                        <a:spcAft>
                          <a:spcPts val="0"/>
                        </a:spcAft>
                      </a:pPr>
                      <a:r>
                        <a:rPr lang="es-ES" sz="800">
                          <a:effectLst/>
                        </a:rPr>
                        <a:t>0,00 </a:t>
                      </a:r>
                      <a:endParaRPr lang="en-US" sz="1100">
                        <a:effectLst/>
                        <a:latin typeface="Calibri" panose="020F0502020204030204" pitchFamily="34" charset="0"/>
                        <a:ea typeface="MS Mincho"/>
                        <a:cs typeface="Times New Roman" panose="02020603050405020304" pitchFamily="18" charset="0"/>
                      </a:endParaRPr>
                    </a:p>
                  </a:txBody>
                  <a:tcPr marL="44294" marR="44294" marT="0" marB="0" anchor="ctr">
                    <a:solidFill>
                      <a:schemeClr val="accent1">
                        <a:lumMod val="20000"/>
                        <a:lumOff val="80000"/>
                      </a:schemeClr>
                    </a:solidFill>
                  </a:tcPr>
                </a:tc>
                <a:tc>
                  <a:txBody>
                    <a:bodyPr/>
                    <a:lstStyle/>
                    <a:p>
                      <a:pPr marL="0" marR="0" algn="ctr">
                        <a:spcBef>
                          <a:spcPts val="0"/>
                        </a:spcBef>
                        <a:spcAft>
                          <a:spcPts val="0"/>
                        </a:spcAft>
                      </a:pPr>
                      <a:r>
                        <a:rPr lang="es-ES" sz="800">
                          <a:effectLst/>
                        </a:rPr>
                        <a:t>0,00 </a:t>
                      </a:r>
                      <a:endParaRPr lang="en-US" sz="1100">
                        <a:effectLst/>
                        <a:latin typeface="Calibri" panose="020F0502020204030204" pitchFamily="34" charset="0"/>
                        <a:ea typeface="MS Mincho"/>
                        <a:cs typeface="Times New Roman" panose="02020603050405020304" pitchFamily="18" charset="0"/>
                      </a:endParaRPr>
                    </a:p>
                  </a:txBody>
                  <a:tcPr marL="44294" marR="44294" marT="0" marB="0" anchor="ctr">
                    <a:solidFill>
                      <a:schemeClr val="accent1">
                        <a:lumMod val="20000"/>
                        <a:lumOff val="80000"/>
                      </a:schemeClr>
                    </a:solidFill>
                  </a:tcPr>
                </a:tc>
                <a:tc>
                  <a:txBody>
                    <a:bodyPr/>
                    <a:lstStyle/>
                    <a:p>
                      <a:pPr marL="0" marR="0" algn="ctr">
                        <a:spcBef>
                          <a:spcPts val="0"/>
                        </a:spcBef>
                        <a:spcAft>
                          <a:spcPts val="0"/>
                        </a:spcAft>
                      </a:pPr>
                      <a:r>
                        <a:rPr lang="es-ES" sz="800">
                          <a:effectLst/>
                        </a:rPr>
                        <a:t>0,00 </a:t>
                      </a:r>
                      <a:endParaRPr lang="en-US" sz="1100">
                        <a:effectLst/>
                        <a:latin typeface="Calibri" panose="020F0502020204030204" pitchFamily="34" charset="0"/>
                        <a:ea typeface="MS Mincho"/>
                        <a:cs typeface="Times New Roman" panose="02020603050405020304" pitchFamily="18" charset="0"/>
                      </a:endParaRPr>
                    </a:p>
                  </a:txBody>
                  <a:tcPr marL="44294" marR="44294" marT="0" marB="0" anchor="ctr">
                    <a:solidFill>
                      <a:schemeClr val="accent1">
                        <a:lumMod val="20000"/>
                        <a:lumOff val="80000"/>
                      </a:schemeClr>
                    </a:solidFill>
                  </a:tcPr>
                </a:tc>
                <a:tc>
                  <a:txBody>
                    <a:bodyPr/>
                    <a:lstStyle/>
                    <a:p>
                      <a:pPr marL="0" marR="0" algn="ctr">
                        <a:spcBef>
                          <a:spcPts val="0"/>
                        </a:spcBef>
                        <a:spcAft>
                          <a:spcPts val="0"/>
                        </a:spcAft>
                      </a:pPr>
                      <a:r>
                        <a:rPr lang="es-ES" sz="800">
                          <a:effectLst/>
                        </a:rPr>
                        <a:t>0,00 </a:t>
                      </a:r>
                      <a:endParaRPr lang="en-US" sz="1100">
                        <a:effectLst/>
                        <a:latin typeface="Calibri" panose="020F0502020204030204" pitchFamily="34" charset="0"/>
                        <a:ea typeface="MS Mincho"/>
                        <a:cs typeface="Times New Roman" panose="02020603050405020304" pitchFamily="18" charset="0"/>
                      </a:endParaRPr>
                    </a:p>
                  </a:txBody>
                  <a:tcPr marL="44294" marR="44294" marT="0" marB="0" anchor="ctr">
                    <a:solidFill>
                      <a:schemeClr val="accent1">
                        <a:lumMod val="20000"/>
                        <a:lumOff val="80000"/>
                      </a:schemeClr>
                    </a:solidFill>
                  </a:tcPr>
                </a:tc>
                <a:tc>
                  <a:txBody>
                    <a:bodyPr/>
                    <a:lstStyle/>
                    <a:p>
                      <a:pPr marL="0" marR="0" algn="ctr">
                        <a:spcBef>
                          <a:spcPts val="0"/>
                        </a:spcBef>
                        <a:spcAft>
                          <a:spcPts val="0"/>
                        </a:spcAft>
                      </a:pPr>
                      <a:r>
                        <a:rPr lang="es-ES" sz="800">
                          <a:effectLst/>
                        </a:rPr>
                        <a:t>0,00 </a:t>
                      </a:r>
                      <a:endParaRPr lang="en-US" sz="1100">
                        <a:effectLst/>
                        <a:latin typeface="Calibri" panose="020F0502020204030204" pitchFamily="34" charset="0"/>
                        <a:ea typeface="MS Mincho"/>
                        <a:cs typeface="Times New Roman" panose="02020603050405020304" pitchFamily="18" charset="0"/>
                      </a:endParaRPr>
                    </a:p>
                  </a:txBody>
                  <a:tcPr marL="44294" marR="44294" marT="0" marB="0" anchor="ctr">
                    <a:solidFill>
                      <a:schemeClr val="accent1">
                        <a:lumMod val="20000"/>
                        <a:lumOff val="80000"/>
                      </a:schemeClr>
                    </a:solidFill>
                  </a:tcPr>
                </a:tc>
                <a:tc>
                  <a:txBody>
                    <a:bodyPr/>
                    <a:lstStyle/>
                    <a:p>
                      <a:pPr marL="0" marR="0" algn="ctr">
                        <a:spcBef>
                          <a:spcPts val="0"/>
                        </a:spcBef>
                        <a:spcAft>
                          <a:spcPts val="0"/>
                        </a:spcAft>
                      </a:pPr>
                      <a:r>
                        <a:rPr lang="es-ES" sz="800">
                          <a:effectLst/>
                        </a:rPr>
                        <a:t>0,00 </a:t>
                      </a:r>
                      <a:endParaRPr lang="en-US" sz="1100">
                        <a:effectLst/>
                        <a:latin typeface="Calibri" panose="020F0502020204030204" pitchFamily="34" charset="0"/>
                        <a:ea typeface="MS Mincho"/>
                        <a:cs typeface="Times New Roman" panose="02020603050405020304" pitchFamily="18" charset="0"/>
                      </a:endParaRPr>
                    </a:p>
                  </a:txBody>
                  <a:tcPr marL="44294" marR="44294" marT="0" marB="0" anchor="ctr">
                    <a:solidFill>
                      <a:schemeClr val="accent1">
                        <a:lumMod val="20000"/>
                        <a:lumOff val="80000"/>
                      </a:schemeClr>
                    </a:solidFill>
                  </a:tcPr>
                </a:tc>
                <a:tc>
                  <a:txBody>
                    <a:bodyPr/>
                    <a:lstStyle/>
                    <a:p>
                      <a:pPr marL="0" marR="0" algn="ctr">
                        <a:spcBef>
                          <a:spcPts val="0"/>
                        </a:spcBef>
                        <a:spcAft>
                          <a:spcPts val="0"/>
                        </a:spcAft>
                      </a:pPr>
                      <a:r>
                        <a:rPr lang="es-ES" sz="800" dirty="0">
                          <a:effectLst/>
                        </a:rPr>
                        <a:t>0,00 </a:t>
                      </a:r>
                      <a:endParaRPr lang="en-US" sz="1100" dirty="0">
                        <a:effectLst/>
                        <a:latin typeface="Calibri" panose="020F0502020204030204" pitchFamily="34" charset="0"/>
                        <a:ea typeface="MS Mincho"/>
                        <a:cs typeface="Times New Roman" panose="02020603050405020304" pitchFamily="18" charset="0"/>
                      </a:endParaRPr>
                    </a:p>
                  </a:txBody>
                  <a:tcPr marL="44294" marR="44294" marT="0" marB="0" anchor="ctr">
                    <a:solidFill>
                      <a:schemeClr val="accent1">
                        <a:lumMod val="20000"/>
                        <a:lumOff val="80000"/>
                      </a:schemeClr>
                    </a:solidFill>
                  </a:tcPr>
                </a:tc>
                <a:extLst>
                  <a:ext uri="{0D108BD9-81ED-4DB2-BD59-A6C34878D82A}">
                    <a16:rowId xmlns:a16="http://schemas.microsoft.com/office/drawing/2014/main" val="1096439555"/>
                  </a:ext>
                </a:extLst>
              </a:tr>
              <a:tr h="256353">
                <a:tc>
                  <a:txBody>
                    <a:bodyPr/>
                    <a:lstStyle/>
                    <a:p>
                      <a:pPr marL="0" marR="0" algn="just">
                        <a:spcBef>
                          <a:spcPts val="0"/>
                        </a:spcBef>
                        <a:spcAft>
                          <a:spcPts val="0"/>
                        </a:spcAft>
                      </a:pPr>
                      <a:r>
                        <a:rPr lang="es-ES" sz="1000" b="0" dirty="0" err="1">
                          <a:effectLst/>
                        </a:rPr>
                        <a:t>Miscelaneos</a:t>
                      </a:r>
                      <a:endParaRPr lang="en-US" sz="1000" b="0" dirty="0">
                        <a:effectLst/>
                        <a:latin typeface="Calibri" panose="020F0502020204030204" pitchFamily="34" charset="0"/>
                        <a:ea typeface="MS Mincho"/>
                        <a:cs typeface="Times New Roman" panose="02020603050405020304" pitchFamily="18" charset="0"/>
                      </a:endParaRPr>
                    </a:p>
                  </a:txBody>
                  <a:tcPr marL="44294" marR="44294" marT="0" marB="0">
                    <a:solidFill>
                      <a:schemeClr val="accent1">
                        <a:lumMod val="20000"/>
                        <a:lumOff val="80000"/>
                      </a:schemeClr>
                    </a:solidFill>
                  </a:tcPr>
                </a:tc>
                <a:tc>
                  <a:txBody>
                    <a:bodyPr/>
                    <a:lstStyle/>
                    <a:p>
                      <a:pPr marL="0" marR="0" algn="ctr">
                        <a:spcBef>
                          <a:spcPts val="0"/>
                        </a:spcBef>
                        <a:spcAft>
                          <a:spcPts val="0"/>
                        </a:spcAft>
                      </a:pPr>
                      <a:r>
                        <a:rPr lang="es-ES" sz="800">
                          <a:effectLst/>
                        </a:rPr>
                        <a:t>0,00 </a:t>
                      </a:r>
                      <a:endParaRPr lang="en-US" sz="1100">
                        <a:effectLst/>
                        <a:latin typeface="Calibri" panose="020F0502020204030204" pitchFamily="34" charset="0"/>
                        <a:ea typeface="MS Mincho"/>
                        <a:cs typeface="Times New Roman" panose="02020603050405020304" pitchFamily="18" charset="0"/>
                      </a:endParaRPr>
                    </a:p>
                  </a:txBody>
                  <a:tcPr marL="44294" marR="44294" marT="0" marB="0" anchor="ctr">
                    <a:solidFill>
                      <a:schemeClr val="accent1">
                        <a:lumMod val="20000"/>
                        <a:lumOff val="80000"/>
                      </a:schemeClr>
                    </a:solidFill>
                  </a:tcPr>
                </a:tc>
                <a:tc>
                  <a:txBody>
                    <a:bodyPr/>
                    <a:lstStyle/>
                    <a:p>
                      <a:pPr marL="0" marR="0" algn="ctr">
                        <a:spcBef>
                          <a:spcPts val="0"/>
                        </a:spcBef>
                        <a:spcAft>
                          <a:spcPts val="0"/>
                        </a:spcAft>
                      </a:pPr>
                      <a:r>
                        <a:rPr lang="es-ES" sz="800" dirty="0">
                          <a:effectLst/>
                        </a:rPr>
                        <a:t>0,00 </a:t>
                      </a:r>
                      <a:endParaRPr lang="en-US" sz="1100" dirty="0">
                        <a:effectLst/>
                        <a:latin typeface="Calibri" panose="020F0502020204030204" pitchFamily="34" charset="0"/>
                        <a:ea typeface="MS Mincho"/>
                        <a:cs typeface="Times New Roman" panose="02020603050405020304" pitchFamily="18" charset="0"/>
                      </a:endParaRPr>
                    </a:p>
                  </a:txBody>
                  <a:tcPr marL="44294" marR="44294" marT="0" marB="0" anchor="ctr">
                    <a:solidFill>
                      <a:schemeClr val="accent1">
                        <a:lumMod val="20000"/>
                        <a:lumOff val="80000"/>
                      </a:schemeClr>
                    </a:solidFill>
                  </a:tcPr>
                </a:tc>
                <a:tc>
                  <a:txBody>
                    <a:bodyPr/>
                    <a:lstStyle/>
                    <a:p>
                      <a:pPr marL="0" marR="0" algn="ctr">
                        <a:spcBef>
                          <a:spcPts val="0"/>
                        </a:spcBef>
                        <a:spcAft>
                          <a:spcPts val="0"/>
                        </a:spcAft>
                      </a:pPr>
                      <a:r>
                        <a:rPr lang="es-ES" sz="800" dirty="0">
                          <a:effectLst/>
                        </a:rPr>
                        <a:t>0,00 </a:t>
                      </a:r>
                      <a:endParaRPr lang="en-US" sz="1100" dirty="0">
                        <a:effectLst/>
                        <a:latin typeface="Calibri" panose="020F0502020204030204" pitchFamily="34" charset="0"/>
                        <a:ea typeface="MS Mincho"/>
                        <a:cs typeface="Times New Roman" panose="02020603050405020304" pitchFamily="18" charset="0"/>
                      </a:endParaRPr>
                    </a:p>
                  </a:txBody>
                  <a:tcPr marL="44294" marR="44294" marT="0" marB="0" anchor="ctr">
                    <a:solidFill>
                      <a:schemeClr val="accent1">
                        <a:lumMod val="20000"/>
                        <a:lumOff val="80000"/>
                      </a:schemeClr>
                    </a:solidFill>
                  </a:tcPr>
                </a:tc>
                <a:tc>
                  <a:txBody>
                    <a:bodyPr/>
                    <a:lstStyle/>
                    <a:p>
                      <a:pPr marL="0" marR="0" algn="ctr">
                        <a:spcBef>
                          <a:spcPts val="0"/>
                        </a:spcBef>
                        <a:spcAft>
                          <a:spcPts val="0"/>
                        </a:spcAft>
                      </a:pPr>
                      <a:r>
                        <a:rPr lang="es-ES" sz="800" dirty="0">
                          <a:effectLst/>
                        </a:rPr>
                        <a:t>0,00 </a:t>
                      </a:r>
                      <a:endParaRPr lang="en-US" sz="1100" dirty="0">
                        <a:effectLst/>
                        <a:latin typeface="Calibri" panose="020F0502020204030204" pitchFamily="34" charset="0"/>
                        <a:ea typeface="MS Mincho"/>
                        <a:cs typeface="Times New Roman" panose="02020603050405020304" pitchFamily="18" charset="0"/>
                      </a:endParaRPr>
                    </a:p>
                  </a:txBody>
                  <a:tcPr marL="44294" marR="44294" marT="0" marB="0" anchor="ctr">
                    <a:solidFill>
                      <a:schemeClr val="accent1">
                        <a:lumMod val="20000"/>
                        <a:lumOff val="80000"/>
                      </a:schemeClr>
                    </a:solidFill>
                  </a:tcPr>
                </a:tc>
                <a:tc>
                  <a:txBody>
                    <a:bodyPr/>
                    <a:lstStyle/>
                    <a:p>
                      <a:pPr marL="0" marR="0" algn="ctr">
                        <a:spcBef>
                          <a:spcPts val="0"/>
                        </a:spcBef>
                        <a:spcAft>
                          <a:spcPts val="0"/>
                        </a:spcAft>
                      </a:pPr>
                      <a:r>
                        <a:rPr lang="es-ES" sz="800">
                          <a:effectLst/>
                        </a:rPr>
                        <a:t>0,00 </a:t>
                      </a:r>
                      <a:endParaRPr lang="en-US" sz="1100">
                        <a:effectLst/>
                        <a:latin typeface="Calibri" panose="020F0502020204030204" pitchFamily="34" charset="0"/>
                        <a:ea typeface="MS Mincho"/>
                        <a:cs typeface="Times New Roman" panose="02020603050405020304" pitchFamily="18" charset="0"/>
                      </a:endParaRPr>
                    </a:p>
                  </a:txBody>
                  <a:tcPr marL="44294" marR="44294" marT="0" marB="0" anchor="ctr">
                    <a:solidFill>
                      <a:schemeClr val="accent1">
                        <a:lumMod val="20000"/>
                        <a:lumOff val="80000"/>
                      </a:schemeClr>
                    </a:solidFill>
                  </a:tcPr>
                </a:tc>
                <a:tc>
                  <a:txBody>
                    <a:bodyPr/>
                    <a:lstStyle/>
                    <a:p>
                      <a:pPr marL="0" marR="0" algn="ctr">
                        <a:spcBef>
                          <a:spcPts val="0"/>
                        </a:spcBef>
                        <a:spcAft>
                          <a:spcPts val="0"/>
                        </a:spcAft>
                      </a:pPr>
                      <a:r>
                        <a:rPr lang="es-ES" sz="800">
                          <a:effectLst/>
                        </a:rPr>
                        <a:t>0,00 </a:t>
                      </a:r>
                      <a:endParaRPr lang="en-US" sz="1100">
                        <a:effectLst/>
                        <a:latin typeface="Calibri" panose="020F0502020204030204" pitchFamily="34" charset="0"/>
                        <a:ea typeface="MS Mincho"/>
                        <a:cs typeface="Times New Roman" panose="02020603050405020304" pitchFamily="18" charset="0"/>
                      </a:endParaRPr>
                    </a:p>
                  </a:txBody>
                  <a:tcPr marL="44294" marR="44294" marT="0" marB="0" anchor="ctr">
                    <a:solidFill>
                      <a:schemeClr val="accent1">
                        <a:lumMod val="20000"/>
                        <a:lumOff val="80000"/>
                      </a:schemeClr>
                    </a:solidFill>
                  </a:tcPr>
                </a:tc>
                <a:tc>
                  <a:txBody>
                    <a:bodyPr/>
                    <a:lstStyle/>
                    <a:p>
                      <a:pPr marL="0" marR="0" algn="ctr">
                        <a:spcBef>
                          <a:spcPts val="0"/>
                        </a:spcBef>
                        <a:spcAft>
                          <a:spcPts val="0"/>
                        </a:spcAft>
                      </a:pPr>
                      <a:r>
                        <a:rPr lang="es-ES" sz="800">
                          <a:effectLst/>
                        </a:rPr>
                        <a:t>0,00 </a:t>
                      </a:r>
                      <a:endParaRPr lang="en-US" sz="1100">
                        <a:effectLst/>
                        <a:latin typeface="Calibri" panose="020F0502020204030204" pitchFamily="34" charset="0"/>
                        <a:ea typeface="MS Mincho"/>
                        <a:cs typeface="Times New Roman" panose="02020603050405020304" pitchFamily="18" charset="0"/>
                      </a:endParaRPr>
                    </a:p>
                  </a:txBody>
                  <a:tcPr marL="44294" marR="44294" marT="0" marB="0" anchor="ctr">
                    <a:solidFill>
                      <a:schemeClr val="accent1">
                        <a:lumMod val="20000"/>
                        <a:lumOff val="80000"/>
                      </a:schemeClr>
                    </a:solidFill>
                  </a:tcPr>
                </a:tc>
                <a:tc>
                  <a:txBody>
                    <a:bodyPr/>
                    <a:lstStyle/>
                    <a:p>
                      <a:pPr marL="0" marR="0" algn="ctr">
                        <a:spcBef>
                          <a:spcPts val="0"/>
                        </a:spcBef>
                        <a:spcAft>
                          <a:spcPts val="0"/>
                        </a:spcAft>
                      </a:pPr>
                      <a:r>
                        <a:rPr lang="es-ES" sz="800">
                          <a:effectLst/>
                        </a:rPr>
                        <a:t>0,00 </a:t>
                      </a:r>
                      <a:endParaRPr lang="en-US" sz="1100">
                        <a:effectLst/>
                        <a:latin typeface="Calibri" panose="020F0502020204030204" pitchFamily="34" charset="0"/>
                        <a:ea typeface="MS Mincho"/>
                        <a:cs typeface="Times New Roman" panose="02020603050405020304" pitchFamily="18" charset="0"/>
                      </a:endParaRPr>
                    </a:p>
                  </a:txBody>
                  <a:tcPr marL="44294" marR="44294" marT="0" marB="0" anchor="ctr">
                    <a:solidFill>
                      <a:schemeClr val="accent1">
                        <a:lumMod val="20000"/>
                        <a:lumOff val="80000"/>
                      </a:schemeClr>
                    </a:solidFill>
                  </a:tcPr>
                </a:tc>
                <a:tc>
                  <a:txBody>
                    <a:bodyPr/>
                    <a:lstStyle/>
                    <a:p>
                      <a:pPr marL="0" marR="0" algn="ctr">
                        <a:spcBef>
                          <a:spcPts val="0"/>
                        </a:spcBef>
                        <a:spcAft>
                          <a:spcPts val="0"/>
                        </a:spcAft>
                      </a:pPr>
                      <a:r>
                        <a:rPr lang="es-ES" sz="800" dirty="0">
                          <a:effectLst/>
                        </a:rPr>
                        <a:t>0,00 </a:t>
                      </a:r>
                      <a:endParaRPr lang="en-US" sz="1100" dirty="0">
                        <a:effectLst/>
                        <a:latin typeface="Calibri" panose="020F0502020204030204" pitchFamily="34" charset="0"/>
                        <a:ea typeface="MS Mincho"/>
                        <a:cs typeface="Times New Roman" panose="02020603050405020304" pitchFamily="18" charset="0"/>
                      </a:endParaRPr>
                    </a:p>
                  </a:txBody>
                  <a:tcPr marL="44294" marR="44294" marT="0" marB="0" anchor="ctr">
                    <a:solidFill>
                      <a:schemeClr val="accent1">
                        <a:lumMod val="20000"/>
                        <a:lumOff val="80000"/>
                      </a:schemeClr>
                    </a:solidFill>
                  </a:tcPr>
                </a:tc>
                <a:tc>
                  <a:txBody>
                    <a:bodyPr/>
                    <a:lstStyle/>
                    <a:p>
                      <a:pPr marL="0" marR="0" algn="ctr">
                        <a:spcBef>
                          <a:spcPts val="0"/>
                        </a:spcBef>
                        <a:spcAft>
                          <a:spcPts val="0"/>
                        </a:spcAft>
                      </a:pPr>
                      <a:r>
                        <a:rPr lang="es-ES" sz="800" dirty="0">
                          <a:effectLst/>
                        </a:rPr>
                        <a:t>0,00 </a:t>
                      </a:r>
                      <a:endParaRPr lang="en-US" sz="1100" dirty="0">
                        <a:effectLst/>
                        <a:latin typeface="Calibri" panose="020F0502020204030204" pitchFamily="34" charset="0"/>
                        <a:ea typeface="MS Mincho"/>
                        <a:cs typeface="Times New Roman" panose="02020603050405020304" pitchFamily="18" charset="0"/>
                      </a:endParaRPr>
                    </a:p>
                  </a:txBody>
                  <a:tcPr marL="44294" marR="44294" marT="0" marB="0" anchor="ctr">
                    <a:solidFill>
                      <a:schemeClr val="accent1">
                        <a:lumMod val="20000"/>
                        <a:lumOff val="80000"/>
                      </a:schemeClr>
                    </a:solidFill>
                  </a:tcPr>
                </a:tc>
                <a:tc>
                  <a:txBody>
                    <a:bodyPr/>
                    <a:lstStyle/>
                    <a:p>
                      <a:pPr marL="0" marR="0" algn="ctr">
                        <a:spcBef>
                          <a:spcPts val="0"/>
                        </a:spcBef>
                        <a:spcAft>
                          <a:spcPts val="0"/>
                        </a:spcAft>
                      </a:pPr>
                      <a:r>
                        <a:rPr lang="es-ES" sz="800">
                          <a:effectLst/>
                        </a:rPr>
                        <a:t>0,00 </a:t>
                      </a:r>
                      <a:endParaRPr lang="en-US" sz="1100">
                        <a:effectLst/>
                        <a:latin typeface="Calibri" panose="020F0502020204030204" pitchFamily="34" charset="0"/>
                        <a:ea typeface="MS Mincho"/>
                        <a:cs typeface="Times New Roman" panose="02020603050405020304" pitchFamily="18" charset="0"/>
                      </a:endParaRPr>
                    </a:p>
                  </a:txBody>
                  <a:tcPr marL="44294" marR="44294" marT="0" marB="0" anchor="ctr">
                    <a:solidFill>
                      <a:schemeClr val="accent1">
                        <a:lumMod val="20000"/>
                        <a:lumOff val="80000"/>
                      </a:schemeClr>
                    </a:solidFill>
                  </a:tcPr>
                </a:tc>
                <a:tc>
                  <a:txBody>
                    <a:bodyPr/>
                    <a:lstStyle/>
                    <a:p>
                      <a:pPr marL="0" marR="0" algn="ctr">
                        <a:spcBef>
                          <a:spcPts val="0"/>
                        </a:spcBef>
                        <a:spcAft>
                          <a:spcPts val="0"/>
                        </a:spcAft>
                      </a:pPr>
                      <a:r>
                        <a:rPr lang="es-ES" sz="800">
                          <a:effectLst/>
                        </a:rPr>
                        <a:t>0,00 </a:t>
                      </a:r>
                      <a:endParaRPr lang="en-US" sz="1100">
                        <a:effectLst/>
                        <a:latin typeface="Calibri" panose="020F0502020204030204" pitchFamily="34" charset="0"/>
                        <a:ea typeface="MS Mincho"/>
                        <a:cs typeface="Times New Roman" panose="02020603050405020304" pitchFamily="18" charset="0"/>
                      </a:endParaRPr>
                    </a:p>
                  </a:txBody>
                  <a:tcPr marL="44294" marR="44294" marT="0" marB="0" anchor="ctr">
                    <a:solidFill>
                      <a:schemeClr val="accent1">
                        <a:lumMod val="20000"/>
                        <a:lumOff val="80000"/>
                      </a:schemeClr>
                    </a:solidFill>
                  </a:tcPr>
                </a:tc>
                <a:tc>
                  <a:txBody>
                    <a:bodyPr/>
                    <a:lstStyle/>
                    <a:p>
                      <a:pPr marL="0" marR="0" algn="ctr">
                        <a:spcBef>
                          <a:spcPts val="0"/>
                        </a:spcBef>
                        <a:spcAft>
                          <a:spcPts val="0"/>
                        </a:spcAft>
                      </a:pPr>
                      <a:r>
                        <a:rPr lang="es-ES" sz="800" dirty="0">
                          <a:effectLst/>
                        </a:rPr>
                        <a:t>0,00 </a:t>
                      </a:r>
                      <a:endParaRPr lang="en-US" sz="1100" dirty="0">
                        <a:effectLst/>
                        <a:latin typeface="Calibri" panose="020F0502020204030204" pitchFamily="34" charset="0"/>
                        <a:ea typeface="MS Mincho"/>
                        <a:cs typeface="Times New Roman" panose="02020603050405020304" pitchFamily="18" charset="0"/>
                      </a:endParaRPr>
                    </a:p>
                  </a:txBody>
                  <a:tcPr marL="44294" marR="44294" marT="0" marB="0" anchor="ctr">
                    <a:solidFill>
                      <a:schemeClr val="accent1">
                        <a:lumMod val="20000"/>
                        <a:lumOff val="80000"/>
                      </a:schemeClr>
                    </a:solidFill>
                  </a:tcPr>
                </a:tc>
                <a:extLst>
                  <a:ext uri="{0D108BD9-81ED-4DB2-BD59-A6C34878D82A}">
                    <a16:rowId xmlns:a16="http://schemas.microsoft.com/office/drawing/2014/main" val="988297940"/>
                  </a:ext>
                </a:extLst>
              </a:tr>
              <a:tr h="256353">
                <a:tc>
                  <a:txBody>
                    <a:bodyPr/>
                    <a:lstStyle/>
                    <a:p>
                      <a:pPr marL="0" marR="0" algn="just">
                        <a:spcBef>
                          <a:spcPts val="0"/>
                        </a:spcBef>
                        <a:spcAft>
                          <a:spcPts val="0"/>
                        </a:spcAft>
                      </a:pPr>
                      <a:r>
                        <a:rPr lang="es-ES" sz="1000" b="1" dirty="0">
                          <a:effectLst/>
                        </a:rPr>
                        <a:t>Ingreso Total</a:t>
                      </a:r>
                      <a:endParaRPr lang="en-US" sz="1000" b="1" dirty="0">
                        <a:effectLst/>
                        <a:latin typeface="Calibri" panose="020F0502020204030204" pitchFamily="34" charset="0"/>
                        <a:ea typeface="MS Mincho"/>
                        <a:cs typeface="Times New Roman" panose="02020603050405020304" pitchFamily="18" charset="0"/>
                      </a:endParaRPr>
                    </a:p>
                  </a:txBody>
                  <a:tcPr marL="44294" marR="44294" marT="0" marB="0">
                    <a:solidFill>
                      <a:schemeClr val="accent1">
                        <a:lumMod val="20000"/>
                        <a:lumOff val="80000"/>
                      </a:schemeClr>
                    </a:solidFill>
                  </a:tcPr>
                </a:tc>
                <a:tc>
                  <a:txBody>
                    <a:bodyPr/>
                    <a:lstStyle/>
                    <a:p>
                      <a:pPr marL="0" marR="0" algn="ctr">
                        <a:spcBef>
                          <a:spcPts val="0"/>
                        </a:spcBef>
                        <a:spcAft>
                          <a:spcPts val="0"/>
                        </a:spcAft>
                      </a:pPr>
                      <a:r>
                        <a:rPr lang="es-ES" sz="800">
                          <a:effectLst/>
                        </a:rPr>
                        <a:t>0,00 </a:t>
                      </a:r>
                      <a:endParaRPr lang="en-US" sz="1100">
                        <a:effectLst/>
                        <a:latin typeface="Calibri" panose="020F0502020204030204" pitchFamily="34" charset="0"/>
                        <a:ea typeface="MS Mincho"/>
                        <a:cs typeface="Times New Roman" panose="02020603050405020304" pitchFamily="18" charset="0"/>
                      </a:endParaRPr>
                    </a:p>
                  </a:txBody>
                  <a:tcPr marL="44294" marR="44294" marT="0" marB="0" anchor="ctr">
                    <a:solidFill>
                      <a:schemeClr val="accent1">
                        <a:lumMod val="20000"/>
                        <a:lumOff val="80000"/>
                      </a:schemeClr>
                    </a:solidFill>
                  </a:tcPr>
                </a:tc>
                <a:tc>
                  <a:txBody>
                    <a:bodyPr/>
                    <a:lstStyle/>
                    <a:p>
                      <a:pPr marL="0" marR="0" algn="ctr">
                        <a:spcBef>
                          <a:spcPts val="0"/>
                        </a:spcBef>
                        <a:spcAft>
                          <a:spcPts val="0"/>
                        </a:spcAft>
                      </a:pPr>
                      <a:r>
                        <a:rPr lang="es-ES" sz="800">
                          <a:effectLst/>
                        </a:rPr>
                        <a:t>0,00 </a:t>
                      </a:r>
                      <a:endParaRPr lang="en-US" sz="1100">
                        <a:effectLst/>
                        <a:latin typeface="Calibri" panose="020F0502020204030204" pitchFamily="34" charset="0"/>
                        <a:ea typeface="MS Mincho"/>
                        <a:cs typeface="Times New Roman" panose="02020603050405020304" pitchFamily="18" charset="0"/>
                      </a:endParaRPr>
                    </a:p>
                  </a:txBody>
                  <a:tcPr marL="44294" marR="44294" marT="0" marB="0" anchor="ctr">
                    <a:solidFill>
                      <a:schemeClr val="accent1">
                        <a:lumMod val="20000"/>
                        <a:lumOff val="80000"/>
                      </a:schemeClr>
                    </a:solidFill>
                  </a:tcPr>
                </a:tc>
                <a:tc>
                  <a:txBody>
                    <a:bodyPr/>
                    <a:lstStyle/>
                    <a:p>
                      <a:pPr marL="0" marR="0" algn="ctr">
                        <a:spcBef>
                          <a:spcPts val="0"/>
                        </a:spcBef>
                        <a:spcAft>
                          <a:spcPts val="0"/>
                        </a:spcAft>
                      </a:pPr>
                      <a:r>
                        <a:rPr lang="es-ES" sz="800">
                          <a:effectLst/>
                        </a:rPr>
                        <a:t>0,00 </a:t>
                      </a:r>
                      <a:endParaRPr lang="en-US" sz="1100">
                        <a:effectLst/>
                        <a:latin typeface="Calibri" panose="020F0502020204030204" pitchFamily="34" charset="0"/>
                        <a:ea typeface="MS Mincho"/>
                        <a:cs typeface="Times New Roman" panose="02020603050405020304" pitchFamily="18" charset="0"/>
                      </a:endParaRPr>
                    </a:p>
                  </a:txBody>
                  <a:tcPr marL="44294" marR="44294" marT="0" marB="0" anchor="ctr">
                    <a:solidFill>
                      <a:schemeClr val="accent1">
                        <a:lumMod val="20000"/>
                        <a:lumOff val="80000"/>
                      </a:schemeClr>
                    </a:solidFill>
                  </a:tcPr>
                </a:tc>
                <a:tc>
                  <a:txBody>
                    <a:bodyPr/>
                    <a:lstStyle/>
                    <a:p>
                      <a:pPr marL="0" marR="0" algn="ctr">
                        <a:spcBef>
                          <a:spcPts val="0"/>
                        </a:spcBef>
                        <a:spcAft>
                          <a:spcPts val="0"/>
                        </a:spcAft>
                      </a:pPr>
                      <a:r>
                        <a:rPr lang="es-ES" sz="800">
                          <a:effectLst/>
                        </a:rPr>
                        <a:t>0,00 </a:t>
                      </a:r>
                      <a:endParaRPr lang="en-US" sz="1100">
                        <a:effectLst/>
                        <a:latin typeface="Calibri" panose="020F0502020204030204" pitchFamily="34" charset="0"/>
                        <a:ea typeface="MS Mincho"/>
                        <a:cs typeface="Times New Roman" panose="02020603050405020304" pitchFamily="18" charset="0"/>
                      </a:endParaRPr>
                    </a:p>
                  </a:txBody>
                  <a:tcPr marL="44294" marR="44294" marT="0" marB="0" anchor="ctr">
                    <a:solidFill>
                      <a:schemeClr val="accent1">
                        <a:lumMod val="20000"/>
                        <a:lumOff val="80000"/>
                      </a:schemeClr>
                    </a:solidFill>
                  </a:tcPr>
                </a:tc>
                <a:tc>
                  <a:txBody>
                    <a:bodyPr/>
                    <a:lstStyle/>
                    <a:p>
                      <a:pPr marL="0" marR="0" algn="ctr">
                        <a:spcBef>
                          <a:spcPts val="0"/>
                        </a:spcBef>
                        <a:spcAft>
                          <a:spcPts val="0"/>
                        </a:spcAft>
                      </a:pPr>
                      <a:r>
                        <a:rPr lang="es-ES" sz="800" dirty="0">
                          <a:effectLst/>
                        </a:rPr>
                        <a:t>0,00 </a:t>
                      </a:r>
                      <a:endParaRPr lang="en-US" sz="1100" dirty="0">
                        <a:effectLst/>
                        <a:latin typeface="Calibri" panose="020F0502020204030204" pitchFamily="34" charset="0"/>
                        <a:ea typeface="MS Mincho"/>
                        <a:cs typeface="Times New Roman" panose="02020603050405020304" pitchFamily="18" charset="0"/>
                      </a:endParaRPr>
                    </a:p>
                  </a:txBody>
                  <a:tcPr marL="44294" marR="44294" marT="0" marB="0" anchor="ctr">
                    <a:solidFill>
                      <a:schemeClr val="accent1">
                        <a:lumMod val="20000"/>
                        <a:lumOff val="80000"/>
                      </a:schemeClr>
                    </a:solidFill>
                  </a:tcPr>
                </a:tc>
                <a:tc>
                  <a:txBody>
                    <a:bodyPr/>
                    <a:lstStyle/>
                    <a:p>
                      <a:pPr marL="0" marR="0" algn="ctr">
                        <a:spcBef>
                          <a:spcPts val="0"/>
                        </a:spcBef>
                        <a:spcAft>
                          <a:spcPts val="0"/>
                        </a:spcAft>
                      </a:pPr>
                      <a:r>
                        <a:rPr lang="es-ES" sz="800">
                          <a:effectLst/>
                        </a:rPr>
                        <a:t>0,00 </a:t>
                      </a:r>
                      <a:endParaRPr lang="en-US" sz="1100">
                        <a:effectLst/>
                        <a:latin typeface="Calibri" panose="020F0502020204030204" pitchFamily="34" charset="0"/>
                        <a:ea typeface="MS Mincho"/>
                        <a:cs typeface="Times New Roman" panose="02020603050405020304" pitchFamily="18" charset="0"/>
                      </a:endParaRPr>
                    </a:p>
                  </a:txBody>
                  <a:tcPr marL="44294" marR="44294" marT="0" marB="0" anchor="ctr">
                    <a:solidFill>
                      <a:schemeClr val="accent1">
                        <a:lumMod val="20000"/>
                        <a:lumOff val="80000"/>
                      </a:schemeClr>
                    </a:solidFill>
                  </a:tcPr>
                </a:tc>
                <a:tc>
                  <a:txBody>
                    <a:bodyPr/>
                    <a:lstStyle/>
                    <a:p>
                      <a:pPr marL="0" marR="0" algn="ctr">
                        <a:spcBef>
                          <a:spcPts val="0"/>
                        </a:spcBef>
                        <a:spcAft>
                          <a:spcPts val="0"/>
                        </a:spcAft>
                      </a:pPr>
                      <a:r>
                        <a:rPr lang="es-ES" sz="800">
                          <a:effectLst/>
                        </a:rPr>
                        <a:t>0,00 </a:t>
                      </a:r>
                      <a:endParaRPr lang="en-US" sz="1100">
                        <a:effectLst/>
                        <a:latin typeface="Calibri" panose="020F0502020204030204" pitchFamily="34" charset="0"/>
                        <a:ea typeface="MS Mincho"/>
                        <a:cs typeface="Times New Roman" panose="02020603050405020304" pitchFamily="18" charset="0"/>
                      </a:endParaRPr>
                    </a:p>
                  </a:txBody>
                  <a:tcPr marL="44294" marR="44294" marT="0" marB="0" anchor="ctr">
                    <a:solidFill>
                      <a:schemeClr val="accent1">
                        <a:lumMod val="20000"/>
                        <a:lumOff val="80000"/>
                      </a:schemeClr>
                    </a:solidFill>
                  </a:tcPr>
                </a:tc>
                <a:tc>
                  <a:txBody>
                    <a:bodyPr/>
                    <a:lstStyle/>
                    <a:p>
                      <a:pPr marL="0" marR="0" algn="ctr">
                        <a:spcBef>
                          <a:spcPts val="0"/>
                        </a:spcBef>
                        <a:spcAft>
                          <a:spcPts val="0"/>
                        </a:spcAft>
                      </a:pPr>
                      <a:r>
                        <a:rPr lang="es-ES" sz="800">
                          <a:effectLst/>
                        </a:rPr>
                        <a:t>0,00 </a:t>
                      </a:r>
                      <a:endParaRPr lang="en-US" sz="1100">
                        <a:effectLst/>
                        <a:latin typeface="Calibri" panose="020F0502020204030204" pitchFamily="34" charset="0"/>
                        <a:ea typeface="MS Mincho"/>
                        <a:cs typeface="Times New Roman" panose="02020603050405020304" pitchFamily="18" charset="0"/>
                      </a:endParaRPr>
                    </a:p>
                  </a:txBody>
                  <a:tcPr marL="44294" marR="44294" marT="0" marB="0" anchor="ctr">
                    <a:solidFill>
                      <a:schemeClr val="accent1">
                        <a:lumMod val="20000"/>
                        <a:lumOff val="80000"/>
                      </a:schemeClr>
                    </a:solidFill>
                  </a:tcPr>
                </a:tc>
                <a:tc>
                  <a:txBody>
                    <a:bodyPr/>
                    <a:lstStyle/>
                    <a:p>
                      <a:pPr marL="0" marR="0" algn="ctr">
                        <a:spcBef>
                          <a:spcPts val="0"/>
                        </a:spcBef>
                        <a:spcAft>
                          <a:spcPts val="0"/>
                        </a:spcAft>
                      </a:pPr>
                      <a:r>
                        <a:rPr lang="es-ES" sz="800">
                          <a:effectLst/>
                        </a:rPr>
                        <a:t>0,00 </a:t>
                      </a:r>
                      <a:endParaRPr lang="en-US" sz="1100">
                        <a:effectLst/>
                        <a:latin typeface="Calibri" panose="020F0502020204030204" pitchFamily="34" charset="0"/>
                        <a:ea typeface="MS Mincho"/>
                        <a:cs typeface="Times New Roman" panose="02020603050405020304" pitchFamily="18" charset="0"/>
                      </a:endParaRPr>
                    </a:p>
                  </a:txBody>
                  <a:tcPr marL="44294" marR="44294" marT="0" marB="0" anchor="ctr">
                    <a:solidFill>
                      <a:schemeClr val="accent1">
                        <a:lumMod val="20000"/>
                        <a:lumOff val="80000"/>
                      </a:schemeClr>
                    </a:solidFill>
                  </a:tcPr>
                </a:tc>
                <a:tc>
                  <a:txBody>
                    <a:bodyPr/>
                    <a:lstStyle/>
                    <a:p>
                      <a:pPr marL="0" marR="0" algn="ctr">
                        <a:spcBef>
                          <a:spcPts val="0"/>
                        </a:spcBef>
                        <a:spcAft>
                          <a:spcPts val="0"/>
                        </a:spcAft>
                      </a:pPr>
                      <a:r>
                        <a:rPr lang="es-ES" sz="800">
                          <a:effectLst/>
                        </a:rPr>
                        <a:t>0,00 </a:t>
                      </a:r>
                      <a:endParaRPr lang="en-US" sz="1100">
                        <a:effectLst/>
                        <a:latin typeface="Calibri" panose="020F0502020204030204" pitchFamily="34" charset="0"/>
                        <a:ea typeface="MS Mincho"/>
                        <a:cs typeface="Times New Roman" panose="02020603050405020304" pitchFamily="18" charset="0"/>
                      </a:endParaRPr>
                    </a:p>
                  </a:txBody>
                  <a:tcPr marL="44294" marR="44294" marT="0" marB="0" anchor="ctr">
                    <a:solidFill>
                      <a:schemeClr val="accent1">
                        <a:lumMod val="20000"/>
                        <a:lumOff val="80000"/>
                      </a:schemeClr>
                    </a:solidFill>
                  </a:tcPr>
                </a:tc>
                <a:tc>
                  <a:txBody>
                    <a:bodyPr/>
                    <a:lstStyle/>
                    <a:p>
                      <a:pPr marL="0" marR="0" algn="ctr">
                        <a:spcBef>
                          <a:spcPts val="0"/>
                        </a:spcBef>
                        <a:spcAft>
                          <a:spcPts val="0"/>
                        </a:spcAft>
                      </a:pPr>
                      <a:r>
                        <a:rPr lang="es-ES" sz="800" dirty="0">
                          <a:effectLst/>
                        </a:rPr>
                        <a:t>0,00 </a:t>
                      </a:r>
                      <a:endParaRPr lang="en-US" sz="1100" dirty="0">
                        <a:effectLst/>
                        <a:latin typeface="Calibri" panose="020F0502020204030204" pitchFamily="34" charset="0"/>
                        <a:ea typeface="MS Mincho"/>
                        <a:cs typeface="Times New Roman" panose="02020603050405020304" pitchFamily="18" charset="0"/>
                      </a:endParaRPr>
                    </a:p>
                  </a:txBody>
                  <a:tcPr marL="44294" marR="44294" marT="0" marB="0" anchor="ctr">
                    <a:solidFill>
                      <a:schemeClr val="accent1">
                        <a:lumMod val="20000"/>
                        <a:lumOff val="80000"/>
                      </a:schemeClr>
                    </a:solidFill>
                  </a:tcPr>
                </a:tc>
                <a:tc>
                  <a:txBody>
                    <a:bodyPr/>
                    <a:lstStyle/>
                    <a:p>
                      <a:pPr marL="0" marR="0" algn="ctr">
                        <a:spcBef>
                          <a:spcPts val="0"/>
                        </a:spcBef>
                        <a:spcAft>
                          <a:spcPts val="0"/>
                        </a:spcAft>
                      </a:pPr>
                      <a:r>
                        <a:rPr lang="es-ES" sz="800" dirty="0">
                          <a:effectLst/>
                        </a:rPr>
                        <a:t>0,00 </a:t>
                      </a:r>
                      <a:endParaRPr lang="en-US" sz="1100" dirty="0">
                        <a:effectLst/>
                        <a:latin typeface="Calibri" panose="020F0502020204030204" pitchFamily="34" charset="0"/>
                        <a:ea typeface="MS Mincho"/>
                        <a:cs typeface="Times New Roman" panose="02020603050405020304" pitchFamily="18" charset="0"/>
                      </a:endParaRPr>
                    </a:p>
                  </a:txBody>
                  <a:tcPr marL="44294" marR="44294" marT="0" marB="0" anchor="ctr">
                    <a:solidFill>
                      <a:schemeClr val="accent1">
                        <a:lumMod val="20000"/>
                        <a:lumOff val="80000"/>
                      </a:schemeClr>
                    </a:solidFill>
                  </a:tcPr>
                </a:tc>
                <a:tc>
                  <a:txBody>
                    <a:bodyPr/>
                    <a:lstStyle/>
                    <a:p>
                      <a:pPr marL="0" marR="0" algn="ctr">
                        <a:spcBef>
                          <a:spcPts val="0"/>
                        </a:spcBef>
                        <a:spcAft>
                          <a:spcPts val="0"/>
                        </a:spcAft>
                      </a:pPr>
                      <a:r>
                        <a:rPr lang="es-ES" sz="800" dirty="0">
                          <a:effectLst/>
                        </a:rPr>
                        <a:t>0,00 </a:t>
                      </a:r>
                      <a:endParaRPr lang="en-US" sz="1100" dirty="0">
                        <a:effectLst/>
                        <a:latin typeface="Calibri" panose="020F0502020204030204" pitchFamily="34" charset="0"/>
                        <a:ea typeface="MS Mincho"/>
                        <a:cs typeface="Times New Roman" panose="02020603050405020304" pitchFamily="18" charset="0"/>
                      </a:endParaRPr>
                    </a:p>
                  </a:txBody>
                  <a:tcPr marL="44294" marR="44294" marT="0" marB="0" anchor="ctr">
                    <a:solidFill>
                      <a:schemeClr val="accent1">
                        <a:lumMod val="20000"/>
                        <a:lumOff val="80000"/>
                      </a:schemeClr>
                    </a:solidFill>
                  </a:tcPr>
                </a:tc>
                <a:extLst>
                  <a:ext uri="{0D108BD9-81ED-4DB2-BD59-A6C34878D82A}">
                    <a16:rowId xmlns:a16="http://schemas.microsoft.com/office/drawing/2014/main" val="4114619448"/>
                  </a:ext>
                </a:extLst>
              </a:tr>
              <a:tr h="256353">
                <a:tc gridSpan="14">
                  <a:txBody>
                    <a:bodyPr/>
                    <a:lstStyle/>
                    <a:p>
                      <a:pPr marL="0" marR="0" algn="l">
                        <a:spcBef>
                          <a:spcPts val="0"/>
                        </a:spcBef>
                        <a:spcAft>
                          <a:spcPts val="0"/>
                        </a:spcAft>
                      </a:pPr>
                      <a:r>
                        <a:rPr lang="es-ES" sz="1400" b="1" dirty="0">
                          <a:effectLst/>
                        </a:rPr>
                        <a:t>Gastos</a:t>
                      </a:r>
                      <a:endParaRPr lang="en-US" sz="1400" b="1" dirty="0">
                        <a:effectLst/>
                        <a:latin typeface="Calibri" panose="020F0502020204030204" pitchFamily="34" charset="0"/>
                        <a:ea typeface="MS Mincho"/>
                        <a:cs typeface="Times New Roman" panose="02020603050405020304" pitchFamily="18" charset="0"/>
                      </a:endParaRPr>
                    </a:p>
                  </a:txBody>
                  <a:tcPr marL="44294" marR="44294" marT="0" marB="0" anchor="ctr">
                    <a:solidFill>
                      <a:schemeClr val="accent1">
                        <a:lumMod val="20000"/>
                        <a:lumOff val="80000"/>
                      </a:schemeClr>
                    </a:solidFill>
                  </a:tcPr>
                </a:tc>
                <a:tc hMerge="1">
                  <a:txBody>
                    <a:bodyPr/>
                    <a:lstStyle/>
                    <a:p>
                      <a:endParaRPr lang="es-EC"/>
                    </a:p>
                  </a:txBody>
                  <a:tcPr/>
                </a:tc>
                <a:tc hMerge="1">
                  <a:txBody>
                    <a:bodyPr/>
                    <a:lstStyle/>
                    <a:p>
                      <a:endParaRPr lang="es-EC"/>
                    </a:p>
                  </a:txBody>
                  <a:tcPr/>
                </a:tc>
                <a:tc hMerge="1">
                  <a:txBody>
                    <a:bodyPr/>
                    <a:lstStyle/>
                    <a:p>
                      <a:endParaRPr lang="es-EC"/>
                    </a:p>
                  </a:txBody>
                  <a:tcPr/>
                </a:tc>
                <a:tc hMerge="1">
                  <a:txBody>
                    <a:bodyPr/>
                    <a:lstStyle/>
                    <a:p>
                      <a:endParaRPr lang="es-EC"/>
                    </a:p>
                  </a:txBody>
                  <a:tcPr/>
                </a:tc>
                <a:tc hMerge="1">
                  <a:txBody>
                    <a:bodyPr/>
                    <a:lstStyle/>
                    <a:p>
                      <a:endParaRPr lang="es-EC"/>
                    </a:p>
                  </a:txBody>
                  <a:tcPr/>
                </a:tc>
                <a:tc hMerge="1">
                  <a:txBody>
                    <a:bodyPr/>
                    <a:lstStyle/>
                    <a:p>
                      <a:endParaRPr lang="es-EC"/>
                    </a:p>
                  </a:txBody>
                  <a:tcPr/>
                </a:tc>
                <a:tc hMerge="1">
                  <a:txBody>
                    <a:bodyPr/>
                    <a:lstStyle/>
                    <a:p>
                      <a:endParaRPr lang="es-EC"/>
                    </a:p>
                  </a:txBody>
                  <a:tcPr/>
                </a:tc>
                <a:tc hMerge="1">
                  <a:txBody>
                    <a:bodyPr/>
                    <a:lstStyle/>
                    <a:p>
                      <a:endParaRPr lang="es-EC"/>
                    </a:p>
                  </a:txBody>
                  <a:tcPr/>
                </a:tc>
                <a:tc hMerge="1">
                  <a:txBody>
                    <a:bodyPr/>
                    <a:lstStyle/>
                    <a:p>
                      <a:endParaRPr lang="es-EC"/>
                    </a:p>
                  </a:txBody>
                  <a:tcPr/>
                </a:tc>
                <a:tc hMerge="1">
                  <a:txBody>
                    <a:bodyPr/>
                    <a:lstStyle/>
                    <a:p>
                      <a:endParaRPr lang="es-EC"/>
                    </a:p>
                  </a:txBody>
                  <a:tcPr/>
                </a:tc>
                <a:tc hMerge="1">
                  <a:txBody>
                    <a:bodyPr/>
                    <a:lstStyle/>
                    <a:p>
                      <a:endParaRPr lang="es-EC"/>
                    </a:p>
                  </a:txBody>
                  <a:tcPr/>
                </a:tc>
                <a:tc hMerge="1">
                  <a:txBody>
                    <a:bodyPr/>
                    <a:lstStyle/>
                    <a:p>
                      <a:endParaRPr lang="es-EC"/>
                    </a:p>
                  </a:txBody>
                  <a:tcPr/>
                </a:tc>
                <a:tc hMerge="1">
                  <a:txBody>
                    <a:bodyPr/>
                    <a:lstStyle/>
                    <a:p>
                      <a:endParaRPr lang="es-EC"/>
                    </a:p>
                  </a:txBody>
                  <a:tcPr/>
                </a:tc>
                <a:extLst>
                  <a:ext uri="{0D108BD9-81ED-4DB2-BD59-A6C34878D82A}">
                    <a16:rowId xmlns:a16="http://schemas.microsoft.com/office/drawing/2014/main" val="2303946055"/>
                  </a:ext>
                </a:extLst>
              </a:tr>
              <a:tr h="383227">
                <a:tc>
                  <a:txBody>
                    <a:bodyPr/>
                    <a:lstStyle/>
                    <a:p>
                      <a:pPr marL="0" marR="0" algn="just">
                        <a:spcBef>
                          <a:spcPts val="0"/>
                        </a:spcBef>
                        <a:spcAft>
                          <a:spcPts val="0"/>
                        </a:spcAft>
                      </a:pPr>
                      <a:r>
                        <a:rPr lang="es-ES" sz="1100" b="1" dirty="0">
                          <a:effectLst/>
                        </a:rPr>
                        <a:t>Hogar</a:t>
                      </a:r>
                      <a:endParaRPr lang="en-US" sz="1100" b="1" dirty="0">
                        <a:effectLst/>
                        <a:latin typeface="Calibri" panose="020F0502020204030204" pitchFamily="34" charset="0"/>
                        <a:ea typeface="MS Mincho"/>
                        <a:cs typeface="Times New Roman" panose="02020603050405020304" pitchFamily="18" charset="0"/>
                      </a:endParaRPr>
                    </a:p>
                  </a:txBody>
                  <a:tcPr marL="44294" marR="44294" marT="0" marB="0">
                    <a:solidFill>
                      <a:schemeClr val="tx2">
                        <a:lumMod val="20000"/>
                        <a:lumOff val="80000"/>
                      </a:schemeClr>
                    </a:solidFill>
                  </a:tcPr>
                </a:tc>
                <a:tc>
                  <a:txBody>
                    <a:bodyPr/>
                    <a:lstStyle/>
                    <a:p>
                      <a:pPr marL="0" marR="0" algn="ctr">
                        <a:spcBef>
                          <a:spcPts val="0"/>
                        </a:spcBef>
                        <a:spcAft>
                          <a:spcPts val="0"/>
                        </a:spcAft>
                      </a:pPr>
                      <a:r>
                        <a:rPr lang="es-ES" sz="900" b="1" dirty="0">
                          <a:effectLst/>
                        </a:rPr>
                        <a:t>Enero</a:t>
                      </a:r>
                      <a:endParaRPr lang="en-US" sz="900" b="1" dirty="0">
                        <a:effectLst/>
                        <a:latin typeface="Calibri" panose="020F0502020204030204" pitchFamily="34" charset="0"/>
                        <a:ea typeface="MS Mincho"/>
                        <a:cs typeface="Times New Roman" panose="02020603050405020304" pitchFamily="18" charset="0"/>
                      </a:endParaRPr>
                    </a:p>
                  </a:txBody>
                  <a:tcPr marL="44294" marR="44294" marT="0" marB="0" anchor="ctr">
                    <a:solidFill>
                      <a:schemeClr val="tx2">
                        <a:lumMod val="20000"/>
                        <a:lumOff val="80000"/>
                      </a:schemeClr>
                    </a:solidFill>
                  </a:tcPr>
                </a:tc>
                <a:tc>
                  <a:txBody>
                    <a:bodyPr/>
                    <a:lstStyle/>
                    <a:p>
                      <a:pPr marL="0" marR="0" algn="ctr">
                        <a:spcBef>
                          <a:spcPts val="0"/>
                        </a:spcBef>
                        <a:spcAft>
                          <a:spcPts val="0"/>
                        </a:spcAft>
                      </a:pPr>
                      <a:r>
                        <a:rPr lang="es-ES" sz="900" b="1" dirty="0">
                          <a:effectLst/>
                        </a:rPr>
                        <a:t>Febrero</a:t>
                      </a:r>
                      <a:endParaRPr lang="en-US" sz="900" b="1" dirty="0">
                        <a:effectLst/>
                        <a:latin typeface="Calibri" panose="020F0502020204030204" pitchFamily="34" charset="0"/>
                        <a:ea typeface="MS Mincho"/>
                        <a:cs typeface="Times New Roman" panose="02020603050405020304" pitchFamily="18" charset="0"/>
                      </a:endParaRPr>
                    </a:p>
                  </a:txBody>
                  <a:tcPr marL="44294" marR="44294" marT="0" marB="0" anchor="ctr">
                    <a:solidFill>
                      <a:schemeClr val="tx2">
                        <a:lumMod val="20000"/>
                        <a:lumOff val="80000"/>
                      </a:schemeClr>
                    </a:solidFill>
                  </a:tcPr>
                </a:tc>
                <a:tc>
                  <a:txBody>
                    <a:bodyPr/>
                    <a:lstStyle/>
                    <a:p>
                      <a:pPr marL="0" marR="0" algn="ctr">
                        <a:spcBef>
                          <a:spcPts val="0"/>
                        </a:spcBef>
                        <a:spcAft>
                          <a:spcPts val="0"/>
                        </a:spcAft>
                      </a:pPr>
                      <a:r>
                        <a:rPr lang="es-ES" sz="900" b="1" dirty="0">
                          <a:effectLst/>
                        </a:rPr>
                        <a:t>Marzo</a:t>
                      </a:r>
                      <a:endParaRPr lang="en-US" sz="900" b="1" dirty="0">
                        <a:effectLst/>
                        <a:latin typeface="Calibri" panose="020F0502020204030204" pitchFamily="34" charset="0"/>
                        <a:ea typeface="MS Mincho"/>
                        <a:cs typeface="Times New Roman" panose="02020603050405020304" pitchFamily="18" charset="0"/>
                      </a:endParaRPr>
                    </a:p>
                  </a:txBody>
                  <a:tcPr marL="44294" marR="44294" marT="0" marB="0" anchor="ctr">
                    <a:solidFill>
                      <a:schemeClr val="tx2">
                        <a:lumMod val="20000"/>
                        <a:lumOff val="80000"/>
                      </a:schemeClr>
                    </a:solidFill>
                  </a:tcPr>
                </a:tc>
                <a:tc>
                  <a:txBody>
                    <a:bodyPr/>
                    <a:lstStyle/>
                    <a:p>
                      <a:pPr marL="0" marR="0" algn="ctr">
                        <a:spcBef>
                          <a:spcPts val="0"/>
                        </a:spcBef>
                        <a:spcAft>
                          <a:spcPts val="0"/>
                        </a:spcAft>
                      </a:pPr>
                      <a:r>
                        <a:rPr lang="es-ES" sz="900" b="1">
                          <a:effectLst/>
                        </a:rPr>
                        <a:t>Abril</a:t>
                      </a:r>
                      <a:endParaRPr lang="en-US" sz="900" b="1">
                        <a:effectLst/>
                        <a:latin typeface="Calibri" panose="020F0502020204030204" pitchFamily="34" charset="0"/>
                        <a:ea typeface="MS Mincho"/>
                        <a:cs typeface="Times New Roman" panose="02020603050405020304" pitchFamily="18" charset="0"/>
                      </a:endParaRPr>
                    </a:p>
                  </a:txBody>
                  <a:tcPr marL="44294" marR="44294" marT="0" marB="0" anchor="ctr">
                    <a:solidFill>
                      <a:schemeClr val="tx2">
                        <a:lumMod val="20000"/>
                        <a:lumOff val="80000"/>
                      </a:schemeClr>
                    </a:solidFill>
                  </a:tcPr>
                </a:tc>
                <a:tc>
                  <a:txBody>
                    <a:bodyPr/>
                    <a:lstStyle/>
                    <a:p>
                      <a:pPr marL="0" marR="0" algn="ctr">
                        <a:spcBef>
                          <a:spcPts val="0"/>
                        </a:spcBef>
                        <a:spcAft>
                          <a:spcPts val="0"/>
                        </a:spcAft>
                      </a:pPr>
                      <a:r>
                        <a:rPr lang="es-ES" sz="900" b="1">
                          <a:effectLst/>
                        </a:rPr>
                        <a:t>Mayo</a:t>
                      </a:r>
                      <a:endParaRPr lang="en-US" sz="900" b="1">
                        <a:effectLst/>
                        <a:latin typeface="Calibri" panose="020F0502020204030204" pitchFamily="34" charset="0"/>
                        <a:ea typeface="MS Mincho"/>
                        <a:cs typeface="Times New Roman" panose="02020603050405020304" pitchFamily="18" charset="0"/>
                      </a:endParaRPr>
                    </a:p>
                  </a:txBody>
                  <a:tcPr marL="44294" marR="44294" marT="0" marB="0" anchor="ctr">
                    <a:solidFill>
                      <a:schemeClr val="tx2">
                        <a:lumMod val="20000"/>
                        <a:lumOff val="80000"/>
                      </a:schemeClr>
                    </a:solidFill>
                  </a:tcPr>
                </a:tc>
                <a:tc>
                  <a:txBody>
                    <a:bodyPr/>
                    <a:lstStyle/>
                    <a:p>
                      <a:pPr marL="0" marR="0" algn="ctr">
                        <a:spcBef>
                          <a:spcPts val="0"/>
                        </a:spcBef>
                        <a:spcAft>
                          <a:spcPts val="0"/>
                        </a:spcAft>
                      </a:pPr>
                      <a:r>
                        <a:rPr lang="es-ES" sz="900" b="1" dirty="0">
                          <a:effectLst/>
                        </a:rPr>
                        <a:t>Junio</a:t>
                      </a:r>
                      <a:endParaRPr lang="en-US" sz="900" b="1" dirty="0">
                        <a:effectLst/>
                        <a:latin typeface="Calibri" panose="020F0502020204030204" pitchFamily="34" charset="0"/>
                        <a:ea typeface="MS Mincho"/>
                        <a:cs typeface="Times New Roman" panose="02020603050405020304" pitchFamily="18" charset="0"/>
                      </a:endParaRPr>
                    </a:p>
                  </a:txBody>
                  <a:tcPr marL="44294" marR="44294" marT="0" marB="0" anchor="ctr">
                    <a:solidFill>
                      <a:schemeClr val="tx2">
                        <a:lumMod val="20000"/>
                        <a:lumOff val="80000"/>
                      </a:schemeClr>
                    </a:solidFill>
                  </a:tcPr>
                </a:tc>
                <a:tc>
                  <a:txBody>
                    <a:bodyPr/>
                    <a:lstStyle/>
                    <a:p>
                      <a:pPr marL="0" marR="0" algn="ctr">
                        <a:spcBef>
                          <a:spcPts val="0"/>
                        </a:spcBef>
                        <a:spcAft>
                          <a:spcPts val="0"/>
                        </a:spcAft>
                      </a:pPr>
                      <a:r>
                        <a:rPr lang="es-ES" sz="900" b="1" dirty="0">
                          <a:effectLst/>
                        </a:rPr>
                        <a:t>Julio</a:t>
                      </a:r>
                      <a:endParaRPr lang="en-US" sz="900" b="1" dirty="0">
                        <a:effectLst/>
                        <a:latin typeface="Calibri" panose="020F0502020204030204" pitchFamily="34" charset="0"/>
                        <a:ea typeface="MS Mincho"/>
                        <a:cs typeface="Times New Roman" panose="02020603050405020304" pitchFamily="18" charset="0"/>
                      </a:endParaRPr>
                    </a:p>
                  </a:txBody>
                  <a:tcPr marL="44294" marR="44294" marT="0" marB="0" anchor="ctr">
                    <a:solidFill>
                      <a:schemeClr val="tx2">
                        <a:lumMod val="20000"/>
                        <a:lumOff val="80000"/>
                      </a:schemeClr>
                    </a:solidFill>
                  </a:tcPr>
                </a:tc>
                <a:tc>
                  <a:txBody>
                    <a:bodyPr/>
                    <a:lstStyle/>
                    <a:p>
                      <a:pPr marL="0" marR="0" algn="ctr">
                        <a:spcBef>
                          <a:spcPts val="0"/>
                        </a:spcBef>
                        <a:spcAft>
                          <a:spcPts val="0"/>
                        </a:spcAft>
                      </a:pPr>
                      <a:r>
                        <a:rPr lang="es-ES" sz="900" b="1" dirty="0">
                          <a:effectLst/>
                        </a:rPr>
                        <a:t>Agosto</a:t>
                      </a:r>
                      <a:endParaRPr lang="en-US" sz="900" b="1" dirty="0">
                        <a:effectLst/>
                        <a:latin typeface="Calibri" panose="020F0502020204030204" pitchFamily="34" charset="0"/>
                        <a:ea typeface="MS Mincho"/>
                        <a:cs typeface="Times New Roman" panose="02020603050405020304" pitchFamily="18" charset="0"/>
                      </a:endParaRPr>
                    </a:p>
                  </a:txBody>
                  <a:tcPr marL="44294" marR="44294" marT="0" marB="0" anchor="ctr">
                    <a:solidFill>
                      <a:schemeClr val="tx2">
                        <a:lumMod val="20000"/>
                        <a:lumOff val="80000"/>
                      </a:schemeClr>
                    </a:solidFill>
                  </a:tcPr>
                </a:tc>
                <a:tc>
                  <a:txBody>
                    <a:bodyPr/>
                    <a:lstStyle/>
                    <a:p>
                      <a:pPr marL="0" marR="0" algn="ctr">
                        <a:spcBef>
                          <a:spcPts val="0"/>
                        </a:spcBef>
                        <a:spcAft>
                          <a:spcPts val="0"/>
                        </a:spcAft>
                      </a:pPr>
                      <a:r>
                        <a:rPr lang="es-ES" sz="900" b="1" dirty="0">
                          <a:effectLst/>
                        </a:rPr>
                        <a:t>Septiembre</a:t>
                      </a:r>
                      <a:endParaRPr lang="en-US" sz="900" b="1" dirty="0">
                        <a:effectLst/>
                        <a:latin typeface="Calibri" panose="020F0502020204030204" pitchFamily="34" charset="0"/>
                        <a:ea typeface="MS Mincho"/>
                        <a:cs typeface="Times New Roman" panose="02020603050405020304" pitchFamily="18" charset="0"/>
                      </a:endParaRPr>
                    </a:p>
                  </a:txBody>
                  <a:tcPr marL="44294" marR="44294" marT="0" marB="0" anchor="ctr">
                    <a:solidFill>
                      <a:schemeClr val="tx2">
                        <a:lumMod val="20000"/>
                        <a:lumOff val="80000"/>
                      </a:schemeClr>
                    </a:solidFill>
                  </a:tcPr>
                </a:tc>
                <a:tc>
                  <a:txBody>
                    <a:bodyPr/>
                    <a:lstStyle/>
                    <a:p>
                      <a:pPr marL="0" marR="0" algn="ctr">
                        <a:spcBef>
                          <a:spcPts val="0"/>
                        </a:spcBef>
                        <a:spcAft>
                          <a:spcPts val="0"/>
                        </a:spcAft>
                      </a:pPr>
                      <a:r>
                        <a:rPr lang="es-ES" sz="900" b="1" dirty="0">
                          <a:effectLst/>
                        </a:rPr>
                        <a:t>Octubre</a:t>
                      </a:r>
                      <a:endParaRPr lang="en-US" sz="900" b="1" dirty="0">
                        <a:effectLst/>
                        <a:latin typeface="Calibri" panose="020F0502020204030204" pitchFamily="34" charset="0"/>
                        <a:ea typeface="MS Mincho"/>
                        <a:cs typeface="Times New Roman" panose="02020603050405020304" pitchFamily="18" charset="0"/>
                      </a:endParaRPr>
                    </a:p>
                  </a:txBody>
                  <a:tcPr marL="44294" marR="44294" marT="0" marB="0" anchor="ctr">
                    <a:solidFill>
                      <a:schemeClr val="tx2">
                        <a:lumMod val="20000"/>
                        <a:lumOff val="80000"/>
                      </a:schemeClr>
                    </a:solidFill>
                  </a:tcPr>
                </a:tc>
                <a:tc>
                  <a:txBody>
                    <a:bodyPr/>
                    <a:lstStyle/>
                    <a:p>
                      <a:pPr marL="0" marR="0" algn="ctr">
                        <a:spcBef>
                          <a:spcPts val="0"/>
                        </a:spcBef>
                        <a:spcAft>
                          <a:spcPts val="0"/>
                        </a:spcAft>
                      </a:pPr>
                      <a:r>
                        <a:rPr lang="es-ES" sz="900" b="1" dirty="0">
                          <a:effectLst/>
                        </a:rPr>
                        <a:t>Noviembre</a:t>
                      </a:r>
                      <a:endParaRPr lang="en-US" sz="900" b="1" dirty="0">
                        <a:effectLst/>
                        <a:latin typeface="Calibri" panose="020F0502020204030204" pitchFamily="34" charset="0"/>
                        <a:ea typeface="MS Mincho"/>
                        <a:cs typeface="Times New Roman" panose="02020603050405020304" pitchFamily="18" charset="0"/>
                      </a:endParaRPr>
                    </a:p>
                  </a:txBody>
                  <a:tcPr marL="44294" marR="44294" marT="0" marB="0" anchor="ctr">
                    <a:solidFill>
                      <a:schemeClr val="tx2">
                        <a:lumMod val="20000"/>
                        <a:lumOff val="80000"/>
                      </a:schemeClr>
                    </a:solidFill>
                  </a:tcPr>
                </a:tc>
                <a:tc>
                  <a:txBody>
                    <a:bodyPr/>
                    <a:lstStyle/>
                    <a:p>
                      <a:pPr marL="0" marR="0" algn="ctr">
                        <a:spcBef>
                          <a:spcPts val="0"/>
                        </a:spcBef>
                        <a:spcAft>
                          <a:spcPts val="0"/>
                        </a:spcAft>
                      </a:pPr>
                      <a:r>
                        <a:rPr lang="es-ES" sz="900" b="1" dirty="0">
                          <a:effectLst/>
                        </a:rPr>
                        <a:t>Diciembre</a:t>
                      </a:r>
                      <a:endParaRPr lang="en-US" sz="900" b="1" dirty="0">
                        <a:effectLst/>
                        <a:latin typeface="Calibri" panose="020F0502020204030204" pitchFamily="34" charset="0"/>
                        <a:ea typeface="MS Mincho"/>
                        <a:cs typeface="Times New Roman" panose="02020603050405020304" pitchFamily="18" charset="0"/>
                      </a:endParaRPr>
                    </a:p>
                  </a:txBody>
                  <a:tcPr marL="44294" marR="44294" marT="0" marB="0" anchor="ctr">
                    <a:solidFill>
                      <a:schemeClr val="tx2">
                        <a:lumMod val="20000"/>
                        <a:lumOff val="80000"/>
                      </a:schemeClr>
                    </a:solidFill>
                  </a:tcPr>
                </a:tc>
                <a:tc>
                  <a:txBody>
                    <a:bodyPr/>
                    <a:lstStyle/>
                    <a:p>
                      <a:pPr marL="0" marR="0" algn="ctr">
                        <a:spcBef>
                          <a:spcPts val="0"/>
                        </a:spcBef>
                        <a:spcAft>
                          <a:spcPts val="0"/>
                        </a:spcAft>
                      </a:pPr>
                      <a:r>
                        <a:rPr lang="es-ES" sz="900" b="1" dirty="0">
                          <a:effectLst/>
                        </a:rPr>
                        <a:t>Total</a:t>
                      </a:r>
                      <a:endParaRPr lang="en-US" sz="900" b="1" dirty="0">
                        <a:effectLst/>
                        <a:latin typeface="Calibri" panose="020F0502020204030204" pitchFamily="34" charset="0"/>
                        <a:ea typeface="MS Mincho"/>
                        <a:cs typeface="Times New Roman" panose="02020603050405020304" pitchFamily="18" charset="0"/>
                      </a:endParaRPr>
                    </a:p>
                  </a:txBody>
                  <a:tcPr marL="44294" marR="44294" marT="0" marB="0" anchor="ctr">
                    <a:solidFill>
                      <a:schemeClr val="tx2">
                        <a:lumMod val="20000"/>
                        <a:lumOff val="80000"/>
                      </a:schemeClr>
                    </a:solidFill>
                  </a:tcPr>
                </a:tc>
                <a:extLst>
                  <a:ext uri="{0D108BD9-81ED-4DB2-BD59-A6C34878D82A}">
                    <a16:rowId xmlns:a16="http://schemas.microsoft.com/office/drawing/2014/main" val="1176616597"/>
                  </a:ext>
                </a:extLst>
              </a:tr>
              <a:tr h="256353">
                <a:tc>
                  <a:txBody>
                    <a:bodyPr/>
                    <a:lstStyle/>
                    <a:p>
                      <a:pPr marL="0" marR="0" algn="just">
                        <a:spcBef>
                          <a:spcPts val="0"/>
                        </a:spcBef>
                        <a:spcAft>
                          <a:spcPts val="0"/>
                        </a:spcAft>
                      </a:pPr>
                      <a:r>
                        <a:rPr lang="es-ES" sz="1000" b="0" dirty="0">
                          <a:effectLst/>
                        </a:rPr>
                        <a:t>Amortización / Alquiler</a:t>
                      </a:r>
                      <a:endParaRPr lang="en-US" sz="1000" b="0" dirty="0">
                        <a:effectLst/>
                        <a:latin typeface="Calibri" panose="020F0502020204030204" pitchFamily="34" charset="0"/>
                        <a:ea typeface="MS Mincho"/>
                        <a:cs typeface="Times New Roman" panose="02020603050405020304" pitchFamily="18" charset="0"/>
                      </a:endParaRPr>
                    </a:p>
                  </a:txBody>
                  <a:tcPr marL="44294" marR="44294" marT="0" marB="0">
                    <a:solidFill>
                      <a:schemeClr val="accent1">
                        <a:lumMod val="20000"/>
                        <a:lumOff val="80000"/>
                      </a:schemeClr>
                    </a:solidFill>
                  </a:tcPr>
                </a:tc>
                <a:tc>
                  <a:txBody>
                    <a:bodyPr/>
                    <a:lstStyle/>
                    <a:p>
                      <a:pPr marL="0" marR="0" algn="ctr">
                        <a:spcBef>
                          <a:spcPts val="0"/>
                        </a:spcBef>
                        <a:spcAft>
                          <a:spcPts val="0"/>
                        </a:spcAft>
                      </a:pPr>
                      <a:r>
                        <a:rPr lang="es-ES" sz="800" dirty="0">
                          <a:effectLst/>
                        </a:rPr>
                        <a:t>0,00 </a:t>
                      </a:r>
                      <a:endParaRPr lang="en-US" sz="1100" dirty="0">
                        <a:effectLst/>
                        <a:latin typeface="Calibri" panose="020F0502020204030204" pitchFamily="34" charset="0"/>
                        <a:ea typeface="MS Mincho"/>
                        <a:cs typeface="Times New Roman" panose="02020603050405020304" pitchFamily="18" charset="0"/>
                      </a:endParaRPr>
                    </a:p>
                  </a:txBody>
                  <a:tcPr marL="44294" marR="44294" marT="0" marB="0" anchor="ctr">
                    <a:solidFill>
                      <a:schemeClr val="accent1">
                        <a:lumMod val="20000"/>
                        <a:lumOff val="80000"/>
                      </a:schemeClr>
                    </a:solidFill>
                  </a:tcPr>
                </a:tc>
                <a:tc>
                  <a:txBody>
                    <a:bodyPr/>
                    <a:lstStyle/>
                    <a:p>
                      <a:pPr marL="0" marR="0" algn="ctr">
                        <a:spcBef>
                          <a:spcPts val="0"/>
                        </a:spcBef>
                        <a:spcAft>
                          <a:spcPts val="0"/>
                        </a:spcAft>
                      </a:pPr>
                      <a:r>
                        <a:rPr lang="es-ES" sz="800">
                          <a:effectLst/>
                        </a:rPr>
                        <a:t>0,00 </a:t>
                      </a:r>
                      <a:endParaRPr lang="en-US" sz="1100">
                        <a:effectLst/>
                        <a:latin typeface="Calibri" panose="020F0502020204030204" pitchFamily="34" charset="0"/>
                        <a:ea typeface="MS Mincho"/>
                        <a:cs typeface="Times New Roman" panose="02020603050405020304" pitchFamily="18" charset="0"/>
                      </a:endParaRPr>
                    </a:p>
                  </a:txBody>
                  <a:tcPr marL="44294" marR="44294" marT="0" marB="0" anchor="ctr">
                    <a:solidFill>
                      <a:schemeClr val="accent1">
                        <a:lumMod val="20000"/>
                        <a:lumOff val="80000"/>
                      </a:schemeClr>
                    </a:solidFill>
                  </a:tcPr>
                </a:tc>
                <a:tc>
                  <a:txBody>
                    <a:bodyPr/>
                    <a:lstStyle/>
                    <a:p>
                      <a:pPr marL="0" marR="0" algn="ctr">
                        <a:spcBef>
                          <a:spcPts val="0"/>
                        </a:spcBef>
                        <a:spcAft>
                          <a:spcPts val="0"/>
                        </a:spcAft>
                      </a:pPr>
                      <a:r>
                        <a:rPr lang="es-ES" sz="800">
                          <a:effectLst/>
                        </a:rPr>
                        <a:t>0,00 </a:t>
                      </a:r>
                      <a:endParaRPr lang="en-US" sz="1100">
                        <a:effectLst/>
                        <a:latin typeface="Calibri" panose="020F0502020204030204" pitchFamily="34" charset="0"/>
                        <a:ea typeface="MS Mincho"/>
                        <a:cs typeface="Times New Roman" panose="02020603050405020304" pitchFamily="18" charset="0"/>
                      </a:endParaRPr>
                    </a:p>
                  </a:txBody>
                  <a:tcPr marL="44294" marR="44294" marT="0" marB="0" anchor="ctr">
                    <a:solidFill>
                      <a:schemeClr val="accent1">
                        <a:lumMod val="20000"/>
                        <a:lumOff val="80000"/>
                      </a:schemeClr>
                    </a:solidFill>
                  </a:tcPr>
                </a:tc>
                <a:tc>
                  <a:txBody>
                    <a:bodyPr/>
                    <a:lstStyle/>
                    <a:p>
                      <a:pPr marL="0" marR="0" algn="ctr">
                        <a:spcBef>
                          <a:spcPts val="0"/>
                        </a:spcBef>
                        <a:spcAft>
                          <a:spcPts val="0"/>
                        </a:spcAft>
                      </a:pPr>
                      <a:r>
                        <a:rPr lang="es-ES" sz="800" dirty="0">
                          <a:effectLst/>
                        </a:rPr>
                        <a:t>0,00 </a:t>
                      </a:r>
                      <a:endParaRPr lang="en-US" sz="1100" dirty="0">
                        <a:effectLst/>
                        <a:latin typeface="Calibri" panose="020F0502020204030204" pitchFamily="34" charset="0"/>
                        <a:ea typeface="MS Mincho"/>
                        <a:cs typeface="Times New Roman" panose="02020603050405020304" pitchFamily="18" charset="0"/>
                      </a:endParaRPr>
                    </a:p>
                  </a:txBody>
                  <a:tcPr marL="44294" marR="44294" marT="0" marB="0" anchor="ctr">
                    <a:solidFill>
                      <a:schemeClr val="accent1">
                        <a:lumMod val="20000"/>
                        <a:lumOff val="80000"/>
                      </a:schemeClr>
                    </a:solidFill>
                  </a:tcPr>
                </a:tc>
                <a:tc>
                  <a:txBody>
                    <a:bodyPr/>
                    <a:lstStyle/>
                    <a:p>
                      <a:pPr marL="0" marR="0" algn="ctr">
                        <a:spcBef>
                          <a:spcPts val="0"/>
                        </a:spcBef>
                        <a:spcAft>
                          <a:spcPts val="0"/>
                        </a:spcAft>
                      </a:pPr>
                      <a:r>
                        <a:rPr lang="es-ES" sz="800" dirty="0">
                          <a:effectLst/>
                        </a:rPr>
                        <a:t>0,00 </a:t>
                      </a:r>
                      <a:endParaRPr lang="en-US" sz="1100" dirty="0">
                        <a:effectLst/>
                        <a:latin typeface="Calibri" panose="020F0502020204030204" pitchFamily="34" charset="0"/>
                        <a:ea typeface="MS Mincho"/>
                        <a:cs typeface="Times New Roman" panose="02020603050405020304" pitchFamily="18" charset="0"/>
                      </a:endParaRPr>
                    </a:p>
                  </a:txBody>
                  <a:tcPr marL="44294" marR="44294" marT="0" marB="0" anchor="ctr">
                    <a:solidFill>
                      <a:schemeClr val="accent1">
                        <a:lumMod val="20000"/>
                        <a:lumOff val="80000"/>
                      </a:schemeClr>
                    </a:solidFill>
                  </a:tcPr>
                </a:tc>
                <a:tc>
                  <a:txBody>
                    <a:bodyPr/>
                    <a:lstStyle/>
                    <a:p>
                      <a:pPr marL="0" marR="0" algn="ctr">
                        <a:spcBef>
                          <a:spcPts val="0"/>
                        </a:spcBef>
                        <a:spcAft>
                          <a:spcPts val="0"/>
                        </a:spcAft>
                      </a:pPr>
                      <a:r>
                        <a:rPr lang="es-ES" sz="800">
                          <a:effectLst/>
                        </a:rPr>
                        <a:t>0,00 </a:t>
                      </a:r>
                      <a:endParaRPr lang="en-US" sz="1100">
                        <a:effectLst/>
                        <a:latin typeface="Calibri" panose="020F0502020204030204" pitchFamily="34" charset="0"/>
                        <a:ea typeface="MS Mincho"/>
                        <a:cs typeface="Times New Roman" panose="02020603050405020304" pitchFamily="18" charset="0"/>
                      </a:endParaRPr>
                    </a:p>
                  </a:txBody>
                  <a:tcPr marL="44294" marR="44294" marT="0" marB="0" anchor="ctr">
                    <a:solidFill>
                      <a:schemeClr val="accent1">
                        <a:lumMod val="20000"/>
                        <a:lumOff val="80000"/>
                      </a:schemeClr>
                    </a:solidFill>
                  </a:tcPr>
                </a:tc>
                <a:tc>
                  <a:txBody>
                    <a:bodyPr/>
                    <a:lstStyle/>
                    <a:p>
                      <a:pPr marL="0" marR="0" algn="ctr">
                        <a:spcBef>
                          <a:spcPts val="0"/>
                        </a:spcBef>
                        <a:spcAft>
                          <a:spcPts val="0"/>
                        </a:spcAft>
                      </a:pPr>
                      <a:r>
                        <a:rPr lang="es-ES" sz="800">
                          <a:effectLst/>
                        </a:rPr>
                        <a:t>0,00 </a:t>
                      </a:r>
                      <a:endParaRPr lang="en-US" sz="1100">
                        <a:effectLst/>
                        <a:latin typeface="Calibri" panose="020F0502020204030204" pitchFamily="34" charset="0"/>
                        <a:ea typeface="MS Mincho"/>
                        <a:cs typeface="Times New Roman" panose="02020603050405020304" pitchFamily="18" charset="0"/>
                      </a:endParaRPr>
                    </a:p>
                  </a:txBody>
                  <a:tcPr marL="44294" marR="44294" marT="0" marB="0" anchor="ctr">
                    <a:solidFill>
                      <a:schemeClr val="accent1">
                        <a:lumMod val="20000"/>
                        <a:lumOff val="80000"/>
                      </a:schemeClr>
                    </a:solidFill>
                  </a:tcPr>
                </a:tc>
                <a:tc>
                  <a:txBody>
                    <a:bodyPr/>
                    <a:lstStyle/>
                    <a:p>
                      <a:pPr marL="0" marR="0" algn="ctr">
                        <a:spcBef>
                          <a:spcPts val="0"/>
                        </a:spcBef>
                        <a:spcAft>
                          <a:spcPts val="0"/>
                        </a:spcAft>
                      </a:pPr>
                      <a:r>
                        <a:rPr lang="es-ES" sz="800">
                          <a:effectLst/>
                        </a:rPr>
                        <a:t>0,00 </a:t>
                      </a:r>
                      <a:endParaRPr lang="en-US" sz="1100">
                        <a:effectLst/>
                        <a:latin typeface="Calibri" panose="020F0502020204030204" pitchFamily="34" charset="0"/>
                        <a:ea typeface="MS Mincho"/>
                        <a:cs typeface="Times New Roman" panose="02020603050405020304" pitchFamily="18" charset="0"/>
                      </a:endParaRPr>
                    </a:p>
                  </a:txBody>
                  <a:tcPr marL="44294" marR="44294" marT="0" marB="0" anchor="ctr">
                    <a:solidFill>
                      <a:schemeClr val="accent1">
                        <a:lumMod val="20000"/>
                        <a:lumOff val="80000"/>
                      </a:schemeClr>
                    </a:solidFill>
                  </a:tcPr>
                </a:tc>
                <a:tc>
                  <a:txBody>
                    <a:bodyPr/>
                    <a:lstStyle/>
                    <a:p>
                      <a:pPr marL="0" marR="0" algn="ctr">
                        <a:spcBef>
                          <a:spcPts val="0"/>
                        </a:spcBef>
                        <a:spcAft>
                          <a:spcPts val="0"/>
                        </a:spcAft>
                      </a:pPr>
                      <a:r>
                        <a:rPr lang="es-ES" sz="800">
                          <a:effectLst/>
                        </a:rPr>
                        <a:t>0,00 </a:t>
                      </a:r>
                      <a:endParaRPr lang="en-US" sz="1100">
                        <a:effectLst/>
                        <a:latin typeface="Calibri" panose="020F0502020204030204" pitchFamily="34" charset="0"/>
                        <a:ea typeface="MS Mincho"/>
                        <a:cs typeface="Times New Roman" panose="02020603050405020304" pitchFamily="18" charset="0"/>
                      </a:endParaRPr>
                    </a:p>
                  </a:txBody>
                  <a:tcPr marL="44294" marR="44294" marT="0" marB="0" anchor="ctr">
                    <a:solidFill>
                      <a:schemeClr val="accent1">
                        <a:lumMod val="20000"/>
                        <a:lumOff val="80000"/>
                      </a:schemeClr>
                    </a:solidFill>
                  </a:tcPr>
                </a:tc>
                <a:tc>
                  <a:txBody>
                    <a:bodyPr/>
                    <a:lstStyle/>
                    <a:p>
                      <a:pPr marL="0" marR="0" algn="ctr">
                        <a:spcBef>
                          <a:spcPts val="0"/>
                        </a:spcBef>
                        <a:spcAft>
                          <a:spcPts val="0"/>
                        </a:spcAft>
                      </a:pPr>
                      <a:r>
                        <a:rPr lang="es-ES" sz="800">
                          <a:effectLst/>
                        </a:rPr>
                        <a:t>0,00 </a:t>
                      </a:r>
                      <a:endParaRPr lang="en-US" sz="1100">
                        <a:effectLst/>
                        <a:latin typeface="Calibri" panose="020F0502020204030204" pitchFamily="34" charset="0"/>
                        <a:ea typeface="MS Mincho"/>
                        <a:cs typeface="Times New Roman" panose="02020603050405020304" pitchFamily="18" charset="0"/>
                      </a:endParaRPr>
                    </a:p>
                  </a:txBody>
                  <a:tcPr marL="44294" marR="44294" marT="0" marB="0" anchor="ctr">
                    <a:solidFill>
                      <a:schemeClr val="accent1">
                        <a:lumMod val="20000"/>
                        <a:lumOff val="80000"/>
                      </a:schemeClr>
                    </a:solidFill>
                  </a:tcPr>
                </a:tc>
                <a:tc>
                  <a:txBody>
                    <a:bodyPr/>
                    <a:lstStyle/>
                    <a:p>
                      <a:pPr marL="0" marR="0" algn="ctr">
                        <a:spcBef>
                          <a:spcPts val="0"/>
                        </a:spcBef>
                        <a:spcAft>
                          <a:spcPts val="0"/>
                        </a:spcAft>
                      </a:pPr>
                      <a:r>
                        <a:rPr lang="es-ES" sz="800">
                          <a:effectLst/>
                        </a:rPr>
                        <a:t>0,00 </a:t>
                      </a:r>
                      <a:endParaRPr lang="en-US" sz="1100">
                        <a:effectLst/>
                        <a:latin typeface="Calibri" panose="020F0502020204030204" pitchFamily="34" charset="0"/>
                        <a:ea typeface="MS Mincho"/>
                        <a:cs typeface="Times New Roman" panose="02020603050405020304" pitchFamily="18" charset="0"/>
                      </a:endParaRPr>
                    </a:p>
                  </a:txBody>
                  <a:tcPr marL="44294" marR="44294" marT="0" marB="0" anchor="ctr">
                    <a:solidFill>
                      <a:schemeClr val="accent1">
                        <a:lumMod val="20000"/>
                        <a:lumOff val="80000"/>
                      </a:schemeClr>
                    </a:solidFill>
                  </a:tcPr>
                </a:tc>
                <a:tc>
                  <a:txBody>
                    <a:bodyPr/>
                    <a:lstStyle/>
                    <a:p>
                      <a:pPr marL="0" marR="0" algn="ctr">
                        <a:spcBef>
                          <a:spcPts val="0"/>
                        </a:spcBef>
                        <a:spcAft>
                          <a:spcPts val="0"/>
                        </a:spcAft>
                      </a:pPr>
                      <a:r>
                        <a:rPr lang="es-ES" sz="800">
                          <a:effectLst/>
                        </a:rPr>
                        <a:t>0,00 </a:t>
                      </a:r>
                      <a:endParaRPr lang="en-US" sz="1100">
                        <a:effectLst/>
                        <a:latin typeface="Calibri" panose="020F0502020204030204" pitchFamily="34" charset="0"/>
                        <a:ea typeface="MS Mincho"/>
                        <a:cs typeface="Times New Roman" panose="02020603050405020304" pitchFamily="18" charset="0"/>
                      </a:endParaRPr>
                    </a:p>
                  </a:txBody>
                  <a:tcPr marL="44294" marR="44294" marT="0" marB="0" anchor="ctr">
                    <a:solidFill>
                      <a:schemeClr val="accent1">
                        <a:lumMod val="20000"/>
                        <a:lumOff val="80000"/>
                      </a:schemeClr>
                    </a:solidFill>
                  </a:tcPr>
                </a:tc>
                <a:tc>
                  <a:txBody>
                    <a:bodyPr/>
                    <a:lstStyle/>
                    <a:p>
                      <a:pPr marL="0" marR="0" algn="ctr">
                        <a:spcBef>
                          <a:spcPts val="0"/>
                        </a:spcBef>
                        <a:spcAft>
                          <a:spcPts val="0"/>
                        </a:spcAft>
                      </a:pPr>
                      <a:r>
                        <a:rPr lang="es-ES" sz="800">
                          <a:effectLst/>
                        </a:rPr>
                        <a:t>0,00 </a:t>
                      </a:r>
                      <a:endParaRPr lang="en-US" sz="1100">
                        <a:effectLst/>
                        <a:latin typeface="Calibri" panose="020F0502020204030204" pitchFamily="34" charset="0"/>
                        <a:ea typeface="MS Mincho"/>
                        <a:cs typeface="Times New Roman" panose="02020603050405020304" pitchFamily="18" charset="0"/>
                      </a:endParaRPr>
                    </a:p>
                  </a:txBody>
                  <a:tcPr marL="44294" marR="44294" marT="0" marB="0" anchor="ctr">
                    <a:solidFill>
                      <a:schemeClr val="accent1">
                        <a:lumMod val="20000"/>
                        <a:lumOff val="80000"/>
                      </a:schemeClr>
                    </a:solidFill>
                  </a:tcPr>
                </a:tc>
                <a:extLst>
                  <a:ext uri="{0D108BD9-81ED-4DB2-BD59-A6C34878D82A}">
                    <a16:rowId xmlns:a16="http://schemas.microsoft.com/office/drawing/2014/main" val="2577957812"/>
                  </a:ext>
                </a:extLst>
              </a:tr>
              <a:tr h="339447">
                <a:tc>
                  <a:txBody>
                    <a:bodyPr/>
                    <a:lstStyle/>
                    <a:p>
                      <a:pPr marL="0" marR="0" algn="just">
                        <a:spcBef>
                          <a:spcPts val="0"/>
                        </a:spcBef>
                        <a:spcAft>
                          <a:spcPts val="0"/>
                        </a:spcAft>
                      </a:pPr>
                      <a:r>
                        <a:rPr lang="es-ES" sz="1000" b="0" dirty="0">
                          <a:effectLst/>
                        </a:rPr>
                        <a:t>Utilitarios</a:t>
                      </a:r>
                      <a:endParaRPr lang="en-US" sz="1000" b="0" dirty="0">
                        <a:effectLst/>
                        <a:latin typeface="Calibri" panose="020F0502020204030204" pitchFamily="34" charset="0"/>
                        <a:ea typeface="MS Mincho"/>
                        <a:cs typeface="Times New Roman" panose="02020603050405020304" pitchFamily="18" charset="0"/>
                      </a:endParaRPr>
                    </a:p>
                  </a:txBody>
                  <a:tcPr marL="44294" marR="44294" marT="0" marB="0">
                    <a:solidFill>
                      <a:schemeClr val="accent1">
                        <a:lumMod val="20000"/>
                        <a:lumOff val="80000"/>
                      </a:schemeClr>
                    </a:solidFill>
                  </a:tcPr>
                </a:tc>
                <a:tc>
                  <a:txBody>
                    <a:bodyPr/>
                    <a:lstStyle/>
                    <a:p>
                      <a:pPr marL="0" marR="0" algn="ctr">
                        <a:spcBef>
                          <a:spcPts val="0"/>
                        </a:spcBef>
                        <a:spcAft>
                          <a:spcPts val="0"/>
                        </a:spcAft>
                      </a:pPr>
                      <a:r>
                        <a:rPr lang="es-ES" sz="800" dirty="0">
                          <a:effectLst/>
                        </a:rPr>
                        <a:t>0,00 </a:t>
                      </a:r>
                      <a:endParaRPr lang="en-US" sz="1100" dirty="0">
                        <a:effectLst/>
                        <a:latin typeface="Calibri" panose="020F0502020204030204" pitchFamily="34" charset="0"/>
                        <a:ea typeface="MS Mincho"/>
                        <a:cs typeface="Times New Roman" panose="02020603050405020304" pitchFamily="18" charset="0"/>
                      </a:endParaRPr>
                    </a:p>
                  </a:txBody>
                  <a:tcPr marL="44294" marR="44294" marT="0" marB="0" anchor="ctr">
                    <a:solidFill>
                      <a:schemeClr val="accent1">
                        <a:lumMod val="20000"/>
                        <a:lumOff val="80000"/>
                      </a:schemeClr>
                    </a:solidFill>
                  </a:tcPr>
                </a:tc>
                <a:tc>
                  <a:txBody>
                    <a:bodyPr/>
                    <a:lstStyle/>
                    <a:p>
                      <a:pPr marL="0" marR="0" algn="ctr">
                        <a:spcBef>
                          <a:spcPts val="0"/>
                        </a:spcBef>
                        <a:spcAft>
                          <a:spcPts val="0"/>
                        </a:spcAft>
                      </a:pPr>
                      <a:r>
                        <a:rPr lang="es-ES" sz="800">
                          <a:effectLst/>
                        </a:rPr>
                        <a:t>0,00 </a:t>
                      </a:r>
                      <a:endParaRPr lang="en-US" sz="1100">
                        <a:effectLst/>
                        <a:latin typeface="Calibri" panose="020F0502020204030204" pitchFamily="34" charset="0"/>
                        <a:ea typeface="MS Mincho"/>
                        <a:cs typeface="Times New Roman" panose="02020603050405020304" pitchFamily="18" charset="0"/>
                      </a:endParaRPr>
                    </a:p>
                  </a:txBody>
                  <a:tcPr marL="44294" marR="44294" marT="0" marB="0" anchor="ctr">
                    <a:solidFill>
                      <a:schemeClr val="accent1">
                        <a:lumMod val="20000"/>
                        <a:lumOff val="80000"/>
                      </a:schemeClr>
                    </a:solidFill>
                  </a:tcPr>
                </a:tc>
                <a:tc>
                  <a:txBody>
                    <a:bodyPr/>
                    <a:lstStyle/>
                    <a:p>
                      <a:pPr marL="0" marR="0" algn="ctr">
                        <a:spcBef>
                          <a:spcPts val="0"/>
                        </a:spcBef>
                        <a:spcAft>
                          <a:spcPts val="0"/>
                        </a:spcAft>
                      </a:pPr>
                      <a:r>
                        <a:rPr lang="es-ES" sz="800">
                          <a:effectLst/>
                        </a:rPr>
                        <a:t>0,00 </a:t>
                      </a:r>
                      <a:endParaRPr lang="en-US" sz="1100">
                        <a:effectLst/>
                        <a:latin typeface="Calibri" panose="020F0502020204030204" pitchFamily="34" charset="0"/>
                        <a:ea typeface="MS Mincho"/>
                        <a:cs typeface="Times New Roman" panose="02020603050405020304" pitchFamily="18" charset="0"/>
                      </a:endParaRPr>
                    </a:p>
                  </a:txBody>
                  <a:tcPr marL="44294" marR="44294" marT="0" marB="0" anchor="ctr">
                    <a:solidFill>
                      <a:schemeClr val="accent1">
                        <a:lumMod val="20000"/>
                        <a:lumOff val="80000"/>
                      </a:schemeClr>
                    </a:solidFill>
                  </a:tcPr>
                </a:tc>
                <a:tc>
                  <a:txBody>
                    <a:bodyPr/>
                    <a:lstStyle/>
                    <a:p>
                      <a:pPr marL="0" marR="0" algn="ctr">
                        <a:spcBef>
                          <a:spcPts val="0"/>
                        </a:spcBef>
                        <a:spcAft>
                          <a:spcPts val="0"/>
                        </a:spcAft>
                      </a:pPr>
                      <a:r>
                        <a:rPr lang="es-ES" sz="800">
                          <a:effectLst/>
                        </a:rPr>
                        <a:t>0,00 </a:t>
                      </a:r>
                      <a:endParaRPr lang="en-US" sz="1100">
                        <a:effectLst/>
                        <a:latin typeface="Calibri" panose="020F0502020204030204" pitchFamily="34" charset="0"/>
                        <a:ea typeface="MS Mincho"/>
                        <a:cs typeface="Times New Roman" panose="02020603050405020304" pitchFamily="18" charset="0"/>
                      </a:endParaRPr>
                    </a:p>
                  </a:txBody>
                  <a:tcPr marL="44294" marR="44294" marT="0" marB="0" anchor="ctr">
                    <a:solidFill>
                      <a:schemeClr val="accent1">
                        <a:lumMod val="20000"/>
                        <a:lumOff val="80000"/>
                      </a:schemeClr>
                    </a:solidFill>
                  </a:tcPr>
                </a:tc>
                <a:tc>
                  <a:txBody>
                    <a:bodyPr/>
                    <a:lstStyle/>
                    <a:p>
                      <a:pPr marL="0" marR="0" algn="ctr">
                        <a:spcBef>
                          <a:spcPts val="0"/>
                        </a:spcBef>
                        <a:spcAft>
                          <a:spcPts val="0"/>
                        </a:spcAft>
                      </a:pPr>
                      <a:r>
                        <a:rPr lang="es-ES" sz="800" dirty="0">
                          <a:effectLst/>
                        </a:rPr>
                        <a:t>0,00 </a:t>
                      </a:r>
                      <a:endParaRPr lang="en-US" sz="1100" dirty="0">
                        <a:effectLst/>
                        <a:latin typeface="Calibri" panose="020F0502020204030204" pitchFamily="34" charset="0"/>
                        <a:ea typeface="MS Mincho"/>
                        <a:cs typeface="Times New Roman" panose="02020603050405020304" pitchFamily="18" charset="0"/>
                      </a:endParaRPr>
                    </a:p>
                  </a:txBody>
                  <a:tcPr marL="44294" marR="44294" marT="0" marB="0" anchor="ctr">
                    <a:solidFill>
                      <a:schemeClr val="accent1">
                        <a:lumMod val="20000"/>
                        <a:lumOff val="80000"/>
                      </a:schemeClr>
                    </a:solidFill>
                  </a:tcPr>
                </a:tc>
                <a:tc>
                  <a:txBody>
                    <a:bodyPr/>
                    <a:lstStyle/>
                    <a:p>
                      <a:pPr marL="0" marR="0" algn="ctr">
                        <a:spcBef>
                          <a:spcPts val="0"/>
                        </a:spcBef>
                        <a:spcAft>
                          <a:spcPts val="0"/>
                        </a:spcAft>
                      </a:pPr>
                      <a:r>
                        <a:rPr lang="es-ES" sz="800">
                          <a:effectLst/>
                        </a:rPr>
                        <a:t>0,00 </a:t>
                      </a:r>
                      <a:endParaRPr lang="en-US" sz="1100">
                        <a:effectLst/>
                        <a:latin typeface="Calibri" panose="020F0502020204030204" pitchFamily="34" charset="0"/>
                        <a:ea typeface="MS Mincho"/>
                        <a:cs typeface="Times New Roman" panose="02020603050405020304" pitchFamily="18" charset="0"/>
                      </a:endParaRPr>
                    </a:p>
                  </a:txBody>
                  <a:tcPr marL="44294" marR="44294" marT="0" marB="0" anchor="ctr">
                    <a:solidFill>
                      <a:schemeClr val="accent1">
                        <a:lumMod val="20000"/>
                        <a:lumOff val="80000"/>
                      </a:schemeClr>
                    </a:solidFill>
                  </a:tcPr>
                </a:tc>
                <a:tc>
                  <a:txBody>
                    <a:bodyPr/>
                    <a:lstStyle/>
                    <a:p>
                      <a:pPr marL="0" marR="0" algn="ctr">
                        <a:spcBef>
                          <a:spcPts val="0"/>
                        </a:spcBef>
                        <a:spcAft>
                          <a:spcPts val="0"/>
                        </a:spcAft>
                      </a:pPr>
                      <a:r>
                        <a:rPr lang="es-ES" sz="800" dirty="0">
                          <a:effectLst/>
                        </a:rPr>
                        <a:t>0,00 </a:t>
                      </a:r>
                      <a:endParaRPr lang="en-US" sz="1100" dirty="0">
                        <a:effectLst/>
                        <a:latin typeface="Calibri" panose="020F0502020204030204" pitchFamily="34" charset="0"/>
                        <a:ea typeface="MS Mincho"/>
                        <a:cs typeface="Times New Roman" panose="02020603050405020304" pitchFamily="18" charset="0"/>
                      </a:endParaRPr>
                    </a:p>
                  </a:txBody>
                  <a:tcPr marL="44294" marR="44294" marT="0" marB="0" anchor="ctr">
                    <a:solidFill>
                      <a:schemeClr val="accent1">
                        <a:lumMod val="20000"/>
                        <a:lumOff val="80000"/>
                      </a:schemeClr>
                    </a:solidFill>
                  </a:tcPr>
                </a:tc>
                <a:tc>
                  <a:txBody>
                    <a:bodyPr/>
                    <a:lstStyle/>
                    <a:p>
                      <a:pPr marL="0" marR="0" algn="ctr">
                        <a:spcBef>
                          <a:spcPts val="0"/>
                        </a:spcBef>
                        <a:spcAft>
                          <a:spcPts val="0"/>
                        </a:spcAft>
                      </a:pPr>
                      <a:r>
                        <a:rPr lang="es-ES" sz="800">
                          <a:effectLst/>
                        </a:rPr>
                        <a:t>0,00 </a:t>
                      </a:r>
                      <a:endParaRPr lang="en-US" sz="1100">
                        <a:effectLst/>
                        <a:latin typeface="Calibri" panose="020F0502020204030204" pitchFamily="34" charset="0"/>
                        <a:ea typeface="MS Mincho"/>
                        <a:cs typeface="Times New Roman" panose="02020603050405020304" pitchFamily="18" charset="0"/>
                      </a:endParaRPr>
                    </a:p>
                  </a:txBody>
                  <a:tcPr marL="44294" marR="44294" marT="0" marB="0" anchor="ctr">
                    <a:solidFill>
                      <a:schemeClr val="accent1">
                        <a:lumMod val="20000"/>
                        <a:lumOff val="80000"/>
                      </a:schemeClr>
                    </a:solidFill>
                  </a:tcPr>
                </a:tc>
                <a:tc>
                  <a:txBody>
                    <a:bodyPr/>
                    <a:lstStyle/>
                    <a:p>
                      <a:pPr marL="0" marR="0" algn="ctr">
                        <a:spcBef>
                          <a:spcPts val="0"/>
                        </a:spcBef>
                        <a:spcAft>
                          <a:spcPts val="0"/>
                        </a:spcAft>
                      </a:pPr>
                      <a:r>
                        <a:rPr lang="es-ES" sz="800">
                          <a:effectLst/>
                        </a:rPr>
                        <a:t>0,00 </a:t>
                      </a:r>
                      <a:endParaRPr lang="en-US" sz="1100">
                        <a:effectLst/>
                        <a:latin typeface="Calibri" panose="020F0502020204030204" pitchFamily="34" charset="0"/>
                        <a:ea typeface="MS Mincho"/>
                        <a:cs typeface="Times New Roman" panose="02020603050405020304" pitchFamily="18" charset="0"/>
                      </a:endParaRPr>
                    </a:p>
                  </a:txBody>
                  <a:tcPr marL="44294" marR="44294" marT="0" marB="0" anchor="ctr">
                    <a:solidFill>
                      <a:schemeClr val="accent1">
                        <a:lumMod val="20000"/>
                        <a:lumOff val="80000"/>
                      </a:schemeClr>
                    </a:solidFill>
                  </a:tcPr>
                </a:tc>
                <a:tc>
                  <a:txBody>
                    <a:bodyPr/>
                    <a:lstStyle/>
                    <a:p>
                      <a:pPr marL="0" marR="0" algn="ctr">
                        <a:spcBef>
                          <a:spcPts val="0"/>
                        </a:spcBef>
                        <a:spcAft>
                          <a:spcPts val="0"/>
                        </a:spcAft>
                      </a:pPr>
                      <a:r>
                        <a:rPr lang="es-ES" sz="800">
                          <a:effectLst/>
                        </a:rPr>
                        <a:t>0,00 </a:t>
                      </a:r>
                      <a:endParaRPr lang="en-US" sz="1100">
                        <a:effectLst/>
                        <a:latin typeface="Calibri" panose="020F0502020204030204" pitchFamily="34" charset="0"/>
                        <a:ea typeface="MS Mincho"/>
                        <a:cs typeface="Times New Roman" panose="02020603050405020304" pitchFamily="18" charset="0"/>
                      </a:endParaRPr>
                    </a:p>
                  </a:txBody>
                  <a:tcPr marL="44294" marR="44294" marT="0" marB="0" anchor="ctr">
                    <a:solidFill>
                      <a:schemeClr val="accent1">
                        <a:lumMod val="20000"/>
                        <a:lumOff val="80000"/>
                      </a:schemeClr>
                    </a:solidFill>
                  </a:tcPr>
                </a:tc>
                <a:tc>
                  <a:txBody>
                    <a:bodyPr/>
                    <a:lstStyle/>
                    <a:p>
                      <a:pPr marL="0" marR="0" algn="ctr">
                        <a:spcBef>
                          <a:spcPts val="0"/>
                        </a:spcBef>
                        <a:spcAft>
                          <a:spcPts val="0"/>
                        </a:spcAft>
                      </a:pPr>
                      <a:r>
                        <a:rPr lang="es-ES" sz="800">
                          <a:effectLst/>
                        </a:rPr>
                        <a:t>0,00 </a:t>
                      </a:r>
                      <a:endParaRPr lang="en-US" sz="1100">
                        <a:effectLst/>
                        <a:latin typeface="Calibri" panose="020F0502020204030204" pitchFamily="34" charset="0"/>
                        <a:ea typeface="MS Mincho"/>
                        <a:cs typeface="Times New Roman" panose="02020603050405020304" pitchFamily="18" charset="0"/>
                      </a:endParaRPr>
                    </a:p>
                  </a:txBody>
                  <a:tcPr marL="44294" marR="44294" marT="0" marB="0" anchor="ctr">
                    <a:solidFill>
                      <a:schemeClr val="accent1">
                        <a:lumMod val="20000"/>
                        <a:lumOff val="80000"/>
                      </a:schemeClr>
                    </a:solidFill>
                  </a:tcPr>
                </a:tc>
                <a:tc>
                  <a:txBody>
                    <a:bodyPr/>
                    <a:lstStyle/>
                    <a:p>
                      <a:pPr marL="0" marR="0" algn="ctr">
                        <a:spcBef>
                          <a:spcPts val="0"/>
                        </a:spcBef>
                        <a:spcAft>
                          <a:spcPts val="0"/>
                        </a:spcAft>
                      </a:pPr>
                      <a:r>
                        <a:rPr lang="es-ES" sz="800">
                          <a:effectLst/>
                        </a:rPr>
                        <a:t>0,00 </a:t>
                      </a:r>
                      <a:endParaRPr lang="en-US" sz="1100">
                        <a:effectLst/>
                        <a:latin typeface="Calibri" panose="020F0502020204030204" pitchFamily="34" charset="0"/>
                        <a:ea typeface="MS Mincho"/>
                        <a:cs typeface="Times New Roman" panose="02020603050405020304" pitchFamily="18" charset="0"/>
                      </a:endParaRPr>
                    </a:p>
                  </a:txBody>
                  <a:tcPr marL="44294" marR="44294" marT="0" marB="0" anchor="ctr">
                    <a:solidFill>
                      <a:schemeClr val="accent1">
                        <a:lumMod val="20000"/>
                        <a:lumOff val="80000"/>
                      </a:schemeClr>
                    </a:solidFill>
                  </a:tcPr>
                </a:tc>
                <a:tc>
                  <a:txBody>
                    <a:bodyPr/>
                    <a:lstStyle/>
                    <a:p>
                      <a:pPr marL="0" marR="0" algn="ctr">
                        <a:spcBef>
                          <a:spcPts val="0"/>
                        </a:spcBef>
                        <a:spcAft>
                          <a:spcPts val="0"/>
                        </a:spcAft>
                      </a:pPr>
                      <a:r>
                        <a:rPr lang="es-ES" sz="800">
                          <a:effectLst/>
                        </a:rPr>
                        <a:t>0,00 </a:t>
                      </a:r>
                      <a:endParaRPr lang="en-US" sz="1100">
                        <a:effectLst/>
                        <a:latin typeface="Calibri" panose="020F0502020204030204" pitchFamily="34" charset="0"/>
                        <a:ea typeface="MS Mincho"/>
                        <a:cs typeface="Times New Roman" panose="02020603050405020304" pitchFamily="18" charset="0"/>
                      </a:endParaRPr>
                    </a:p>
                  </a:txBody>
                  <a:tcPr marL="44294" marR="44294" marT="0" marB="0" anchor="ctr">
                    <a:solidFill>
                      <a:schemeClr val="accent1">
                        <a:lumMod val="20000"/>
                        <a:lumOff val="80000"/>
                      </a:schemeClr>
                    </a:solidFill>
                  </a:tcPr>
                </a:tc>
                <a:extLst>
                  <a:ext uri="{0D108BD9-81ED-4DB2-BD59-A6C34878D82A}">
                    <a16:rowId xmlns:a16="http://schemas.microsoft.com/office/drawing/2014/main" val="2679821398"/>
                  </a:ext>
                </a:extLst>
              </a:tr>
              <a:tr h="256353">
                <a:tc>
                  <a:txBody>
                    <a:bodyPr/>
                    <a:lstStyle/>
                    <a:p>
                      <a:pPr marL="0" marR="0" algn="just">
                        <a:spcBef>
                          <a:spcPts val="0"/>
                        </a:spcBef>
                        <a:spcAft>
                          <a:spcPts val="0"/>
                        </a:spcAft>
                      </a:pPr>
                      <a:r>
                        <a:rPr lang="es-ES" sz="1000" b="0" dirty="0">
                          <a:effectLst/>
                        </a:rPr>
                        <a:t>Teléfono</a:t>
                      </a:r>
                      <a:endParaRPr lang="en-US" sz="1000" b="0" dirty="0">
                        <a:effectLst/>
                        <a:latin typeface="Calibri" panose="020F0502020204030204" pitchFamily="34" charset="0"/>
                        <a:ea typeface="MS Mincho"/>
                        <a:cs typeface="Times New Roman" panose="02020603050405020304" pitchFamily="18" charset="0"/>
                      </a:endParaRPr>
                    </a:p>
                  </a:txBody>
                  <a:tcPr marL="44294" marR="44294" marT="0" marB="0">
                    <a:solidFill>
                      <a:schemeClr val="accent1">
                        <a:lumMod val="20000"/>
                        <a:lumOff val="80000"/>
                      </a:schemeClr>
                    </a:solidFill>
                  </a:tcPr>
                </a:tc>
                <a:tc>
                  <a:txBody>
                    <a:bodyPr/>
                    <a:lstStyle/>
                    <a:p>
                      <a:pPr marL="0" marR="0" algn="ctr">
                        <a:spcBef>
                          <a:spcPts val="0"/>
                        </a:spcBef>
                        <a:spcAft>
                          <a:spcPts val="0"/>
                        </a:spcAft>
                      </a:pPr>
                      <a:r>
                        <a:rPr lang="es-ES" sz="800">
                          <a:effectLst/>
                        </a:rPr>
                        <a:t>0,00 </a:t>
                      </a:r>
                      <a:endParaRPr lang="en-US" sz="1100">
                        <a:effectLst/>
                        <a:latin typeface="Calibri" panose="020F0502020204030204" pitchFamily="34" charset="0"/>
                        <a:ea typeface="MS Mincho"/>
                        <a:cs typeface="Times New Roman" panose="02020603050405020304" pitchFamily="18" charset="0"/>
                      </a:endParaRPr>
                    </a:p>
                  </a:txBody>
                  <a:tcPr marL="44294" marR="44294" marT="0" marB="0" anchor="ctr">
                    <a:solidFill>
                      <a:schemeClr val="accent1">
                        <a:lumMod val="20000"/>
                        <a:lumOff val="80000"/>
                      </a:schemeClr>
                    </a:solidFill>
                  </a:tcPr>
                </a:tc>
                <a:tc>
                  <a:txBody>
                    <a:bodyPr/>
                    <a:lstStyle/>
                    <a:p>
                      <a:pPr marL="0" marR="0" algn="ctr">
                        <a:spcBef>
                          <a:spcPts val="0"/>
                        </a:spcBef>
                        <a:spcAft>
                          <a:spcPts val="0"/>
                        </a:spcAft>
                      </a:pPr>
                      <a:r>
                        <a:rPr lang="es-ES" sz="800" dirty="0">
                          <a:effectLst/>
                        </a:rPr>
                        <a:t>0,00 </a:t>
                      </a:r>
                      <a:endParaRPr lang="en-US" sz="1100" dirty="0">
                        <a:effectLst/>
                        <a:latin typeface="Calibri" panose="020F0502020204030204" pitchFamily="34" charset="0"/>
                        <a:ea typeface="MS Mincho"/>
                        <a:cs typeface="Times New Roman" panose="02020603050405020304" pitchFamily="18" charset="0"/>
                      </a:endParaRPr>
                    </a:p>
                  </a:txBody>
                  <a:tcPr marL="44294" marR="44294" marT="0" marB="0" anchor="ctr">
                    <a:solidFill>
                      <a:schemeClr val="accent1">
                        <a:lumMod val="20000"/>
                        <a:lumOff val="80000"/>
                      </a:schemeClr>
                    </a:solidFill>
                  </a:tcPr>
                </a:tc>
                <a:tc>
                  <a:txBody>
                    <a:bodyPr/>
                    <a:lstStyle/>
                    <a:p>
                      <a:pPr marL="0" marR="0" algn="ctr">
                        <a:spcBef>
                          <a:spcPts val="0"/>
                        </a:spcBef>
                        <a:spcAft>
                          <a:spcPts val="0"/>
                        </a:spcAft>
                      </a:pPr>
                      <a:r>
                        <a:rPr lang="es-ES" sz="800">
                          <a:effectLst/>
                        </a:rPr>
                        <a:t>0,00 </a:t>
                      </a:r>
                      <a:endParaRPr lang="en-US" sz="1100">
                        <a:effectLst/>
                        <a:latin typeface="Calibri" panose="020F0502020204030204" pitchFamily="34" charset="0"/>
                        <a:ea typeface="MS Mincho"/>
                        <a:cs typeface="Times New Roman" panose="02020603050405020304" pitchFamily="18" charset="0"/>
                      </a:endParaRPr>
                    </a:p>
                  </a:txBody>
                  <a:tcPr marL="44294" marR="44294" marT="0" marB="0" anchor="ctr">
                    <a:solidFill>
                      <a:schemeClr val="accent1">
                        <a:lumMod val="20000"/>
                        <a:lumOff val="80000"/>
                      </a:schemeClr>
                    </a:solidFill>
                  </a:tcPr>
                </a:tc>
                <a:tc>
                  <a:txBody>
                    <a:bodyPr/>
                    <a:lstStyle/>
                    <a:p>
                      <a:pPr marL="0" marR="0" algn="ctr">
                        <a:spcBef>
                          <a:spcPts val="0"/>
                        </a:spcBef>
                        <a:spcAft>
                          <a:spcPts val="0"/>
                        </a:spcAft>
                      </a:pPr>
                      <a:r>
                        <a:rPr lang="es-ES" sz="800">
                          <a:effectLst/>
                        </a:rPr>
                        <a:t>0,00 </a:t>
                      </a:r>
                      <a:endParaRPr lang="en-US" sz="1100">
                        <a:effectLst/>
                        <a:latin typeface="Calibri" panose="020F0502020204030204" pitchFamily="34" charset="0"/>
                        <a:ea typeface="MS Mincho"/>
                        <a:cs typeface="Times New Roman" panose="02020603050405020304" pitchFamily="18" charset="0"/>
                      </a:endParaRPr>
                    </a:p>
                  </a:txBody>
                  <a:tcPr marL="44294" marR="44294" marT="0" marB="0" anchor="ctr">
                    <a:solidFill>
                      <a:schemeClr val="accent1">
                        <a:lumMod val="20000"/>
                        <a:lumOff val="80000"/>
                      </a:schemeClr>
                    </a:solidFill>
                  </a:tcPr>
                </a:tc>
                <a:tc>
                  <a:txBody>
                    <a:bodyPr/>
                    <a:lstStyle/>
                    <a:p>
                      <a:pPr marL="0" marR="0" algn="ctr">
                        <a:spcBef>
                          <a:spcPts val="0"/>
                        </a:spcBef>
                        <a:spcAft>
                          <a:spcPts val="0"/>
                        </a:spcAft>
                      </a:pPr>
                      <a:r>
                        <a:rPr lang="es-ES" sz="800">
                          <a:effectLst/>
                        </a:rPr>
                        <a:t>0,00 </a:t>
                      </a:r>
                      <a:endParaRPr lang="en-US" sz="1100">
                        <a:effectLst/>
                        <a:latin typeface="Calibri" panose="020F0502020204030204" pitchFamily="34" charset="0"/>
                        <a:ea typeface="MS Mincho"/>
                        <a:cs typeface="Times New Roman" panose="02020603050405020304" pitchFamily="18" charset="0"/>
                      </a:endParaRPr>
                    </a:p>
                  </a:txBody>
                  <a:tcPr marL="44294" marR="44294" marT="0" marB="0" anchor="ctr">
                    <a:solidFill>
                      <a:schemeClr val="accent1">
                        <a:lumMod val="20000"/>
                        <a:lumOff val="80000"/>
                      </a:schemeClr>
                    </a:solidFill>
                  </a:tcPr>
                </a:tc>
                <a:tc>
                  <a:txBody>
                    <a:bodyPr/>
                    <a:lstStyle/>
                    <a:p>
                      <a:pPr marL="0" marR="0" algn="ctr">
                        <a:spcBef>
                          <a:spcPts val="0"/>
                        </a:spcBef>
                        <a:spcAft>
                          <a:spcPts val="0"/>
                        </a:spcAft>
                      </a:pPr>
                      <a:r>
                        <a:rPr lang="es-ES" sz="800">
                          <a:effectLst/>
                        </a:rPr>
                        <a:t>0,00 </a:t>
                      </a:r>
                      <a:endParaRPr lang="en-US" sz="1100">
                        <a:effectLst/>
                        <a:latin typeface="Calibri" panose="020F0502020204030204" pitchFamily="34" charset="0"/>
                        <a:ea typeface="MS Mincho"/>
                        <a:cs typeface="Times New Roman" panose="02020603050405020304" pitchFamily="18" charset="0"/>
                      </a:endParaRPr>
                    </a:p>
                  </a:txBody>
                  <a:tcPr marL="44294" marR="44294" marT="0" marB="0" anchor="ctr">
                    <a:solidFill>
                      <a:schemeClr val="accent1">
                        <a:lumMod val="20000"/>
                        <a:lumOff val="80000"/>
                      </a:schemeClr>
                    </a:solidFill>
                  </a:tcPr>
                </a:tc>
                <a:tc>
                  <a:txBody>
                    <a:bodyPr/>
                    <a:lstStyle/>
                    <a:p>
                      <a:pPr marL="0" marR="0" algn="ctr">
                        <a:spcBef>
                          <a:spcPts val="0"/>
                        </a:spcBef>
                        <a:spcAft>
                          <a:spcPts val="0"/>
                        </a:spcAft>
                      </a:pPr>
                      <a:r>
                        <a:rPr lang="es-ES" sz="800">
                          <a:effectLst/>
                        </a:rPr>
                        <a:t>0,00 </a:t>
                      </a:r>
                      <a:endParaRPr lang="en-US" sz="1100">
                        <a:effectLst/>
                        <a:latin typeface="Calibri" panose="020F0502020204030204" pitchFamily="34" charset="0"/>
                        <a:ea typeface="MS Mincho"/>
                        <a:cs typeface="Times New Roman" panose="02020603050405020304" pitchFamily="18" charset="0"/>
                      </a:endParaRPr>
                    </a:p>
                  </a:txBody>
                  <a:tcPr marL="44294" marR="44294" marT="0" marB="0" anchor="ctr">
                    <a:solidFill>
                      <a:schemeClr val="accent1">
                        <a:lumMod val="20000"/>
                        <a:lumOff val="80000"/>
                      </a:schemeClr>
                    </a:solidFill>
                  </a:tcPr>
                </a:tc>
                <a:tc>
                  <a:txBody>
                    <a:bodyPr/>
                    <a:lstStyle/>
                    <a:p>
                      <a:pPr marL="0" marR="0" algn="ctr">
                        <a:spcBef>
                          <a:spcPts val="0"/>
                        </a:spcBef>
                        <a:spcAft>
                          <a:spcPts val="0"/>
                        </a:spcAft>
                      </a:pPr>
                      <a:r>
                        <a:rPr lang="es-ES" sz="800" dirty="0">
                          <a:effectLst/>
                        </a:rPr>
                        <a:t>0,00 </a:t>
                      </a:r>
                      <a:endParaRPr lang="en-US" sz="1100" dirty="0">
                        <a:effectLst/>
                        <a:latin typeface="Calibri" panose="020F0502020204030204" pitchFamily="34" charset="0"/>
                        <a:ea typeface="MS Mincho"/>
                        <a:cs typeface="Times New Roman" panose="02020603050405020304" pitchFamily="18" charset="0"/>
                      </a:endParaRPr>
                    </a:p>
                  </a:txBody>
                  <a:tcPr marL="44294" marR="44294" marT="0" marB="0" anchor="ctr">
                    <a:solidFill>
                      <a:schemeClr val="accent1">
                        <a:lumMod val="20000"/>
                        <a:lumOff val="80000"/>
                      </a:schemeClr>
                    </a:solidFill>
                  </a:tcPr>
                </a:tc>
                <a:tc>
                  <a:txBody>
                    <a:bodyPr/>
                    <a:lstStyle/>
                    <a:p>
                      <a:pPr marL="0" marR="0" algn="ctr">
                        <a:spcBef>
                          <a:spcPts val="0"/>
                        </a:spcBef>
                        <a:spcAft>
                          <a:spcPts val="0"/>
                        </a:spcAft>
                      </a:pPr>
                      <a:r>
                        <a:rPr lang="es-ES" sz="800">
                          <a:effectLst/>
                        </a:rPr>
                        <a:t>0,00 </a:t>
                      </a:r>
                      <a:endParaRPr lang="en-US" sz="1100">
                        <a:effectLst/>
                        <a:latin typeface="Calibri" panose="020F0502020204030204" pitchFamily="34" charset="0"/>
                        <a:ea typeface="MS Mincho"/>
                        <a:cs typeface="Times New Roman" panose="02020603050405020304" pitchFamily="18" charset="0"/>
                      </a:endParaRPr>
                    </a:p>
                  </a:txBody>
                  <a:tcPr marL="44294" marR="44294" marT="0" marB="0" anchor="ctr">
                    <a:solidFill>
                      <a:schemeClr val="accent1">
                        <a:lumMod val="20000"/>
                        <a:lumOff val="80000"/>
                      </a:schemeClr>
                    </a:solidFill>
                  </a:tcPr>
                </a:tc>
                <a:tc>
                  <a:txBody>
                    <a:bodyPr/>
                    <a:lstStyle/>
                    <a:p>
                      <a:pPr marL="0" marR="0" algn="ctr">
                        <a:spcBef>
                          <a:spcPts val="0"/>
                        </a:spcBef>
                        <a:spcAft>
                          <a:spcPts val="0"/>
                        </a:spcAft>
                      </a:pPr>
                      <a:r>
                        <a:rPr lang="es-ES" sz="800" dirty="0">
                          <a:effectLst/>
                        </a:rPr>
                        <a:t>0,00 </a:t>
                      </a:r>
                      <a:endParaRPr lang="en-US" sz="1100" dirty="0">
                        <a:effectLst/>
                        <a:latin typeface="Calibri" panose="020F0502020204030204" pitchFamily="34" charset="0"/>
                        <a:ea typeface="MS Mincho"/>
                        <a:cs typeface="Times New Roman" panose="02020603050405020304" pitchFamily="18" charset="0"/>
                      </a:endParaRPr>
                    </a:p>
                  </a:txBody>
                  <a:tcPr marL="44294" marR="44294" marT="0" marB="0" anchor="ctr">
                    <a:solidFill>
                      <a:schemeClr val="accent1">
                        <a:lumMod val="20000"/>
                        <a:lumOff val="80000"/>
                      </a:schemeClr>
                    </a:solidFill>
                  </a:tcPr>
                </a:tc>
                <a:tc>
                  <a:txBody>
                    <a:bodyPr/>
                    <a:lstStyle/>
                    <a:p>
                      <a:pPr marL="0" marR="0" algn="ctr">
                        <a:spcBef>
                          <a:spcPts val="0"/>
                        </a:spcBef>
                        <a:spcAft>
                          <a:spcPts val="0"/>
                        </a:spcAft>
                      </a:pPr>
                      <a:r>
                        <a:rPr lang="es-ES" sz="800">
                          <a:effectLst/>
                        </a:rPr>
                        <a:t>0,00 </a:t>
                      </a:r>
                      <a:endParaRPr lang="en-US" sz="1100">
                        <a:effectLst/>
                        <a:latin typeface="Calibri" panose="020F0502020204030204" pitchFamily="34" charset="0"/>
                        <a:ea typeface="MS Mincho"/>
                        <a:cs typeface="Times New Roman" panose="02020603050405020304" pitchFamily="18" charset="0"/>
                      </a:endParaRPr>
                    </a:p>
                  </a:txBody>
                  <a:tcPr marL="44294" marR="44294" marT="0" marB="0" anchor="ctr">
                    <a:solidFill>
                      <a:schemeClr val="accent1">
                        <a:lumMod val="20000"/>
                        <a:lumOff val="80000"/>
                      </a:schemeClr>
                    </a:solidFill>
                  </a:tcPr>
                </a:tc>
                <a:tc>
                  <a:txBody>
                    <a:bodyPr/>
                    <a:lstStyle/>
                    <a:p>
                      <a:pPr marL="0" marR="0" algn="ctr">
                        <a:spcBef>
                          <a:spcPts val="0"/>
                        </a:spcBef>
                        <a:spcAft>
                          <a:spcPts val="0"/>
                        </a:spcAft>
                      </a:pPr>
                      <a:r>
                        <a:rPr lang="es-ES" sz="800">
                          <a:effectLst/>
                        </a:rPr>
                        <a:t>0,00 </a:t>
                      </a:r>
                      <a:endParaRPr lang="en-US" sz="1100">
                        <a:effectLst/>
                        <a:latin typeface="Calibri" panose="020F0502020204030204" pitchFamily="34" charset="0"/>
                        <a:ea typeface="MS Mincho"/>
                        <a:cs typeface="Times New Roman" panose="02020603050405020304" pitchFamily="18" charset="0"/>
                      </a:endParaRPr>
                    </a:p>
                  </a:txBody>
                  <a:tcPr marL="44294" marR="44294" marT="0" marB="0" anchor="ctr">
                    <a:solidFill>
                      <a:schemeClr val="accent1">
                        <a:lumMod val="20000"/>
                        <a:lumOff val="80000"/>
                      </a:schemeClr>
                    </a:solidFill>
                  </a:tcPr>
                </a:tc>
                <a:tc>
                  <a:txBody>
                    <a:bodyPr/>
                    <a:lstStyle/>
                    <a:p>
                      <a:pPr marL="0" marR="0" algn="ctr">
                        <a:spcBef>
                          <a:spcPts val="0"/>
                        </a:spcBef>
                        <a:spcAft>
                          <a:spcPts val="0"/>
                        </a:spcAft>
                      </a:pPr>
                      <a:r>
                        <a:rPr lang="es-ES" sz="800">
                          <a:effectLst/>
                        </a:rPr>
                        <a:t>0,00 </a:t>
                      </a:r>
                      <a:endParaRPr lang="en-US" sz="1100">
                        <a:effectLst/>
                        <a:latin typeface="Calibri" panose="020F0502020204030204" pitchFamily="34" charset="0"/>
                        <a:ea typeface="MS Mincho"/>
                        <a:cs typeface="Times New Roman" panose="02020603050405020304" pitchFamily="18" charset="0"/>
                      </a:endParaRPr>
                    </a:p>
                  </a:txBody>
                  <a:tcPr marL="44294" marR="44294" marT="0" marB="0" anchor="ctr">
                    <a:solidFill>
                      <a:schemeClr val="accent1">
                        <a:lumMod val="20000"/>
                        <a:lumOff val="80000"/>
                      </a:schemeClr>
                    </a:solidFill>
                  </a:tcPr>
                </a:tc>
                <a:extLst>
                  <a:ext uri="{0D108BD9-81ED-4DB2-BD59-A6C34878D82A}">
                    <a16:rowId xmlns:a16="http://schemas.microsoft.com/office/drawing/2014/main" val="145459039"/>
                  </a:ext>
                </a:extLst>
              </a:tr>
              <a:tr h="256353">
                <a:tc>
                  <a:txBody>
                    <a:bodyPr/>
                    <a:lstStyle/>
                    <a:p>
                      <a:pPr marL="0" marR="0" algn="just">
                        <a:spcBef>
                          <a:spcPts val="0"/>
                        </a:spcBef>
                        <a:spcAft>
                          <a:spcPts val="0"/>
                        </a:spcAft>
                      </a:pPr>
                      <a:r>
                        <a:rPr lang="es-ES" sz="1000" b="0" dirty="0">
                          <a:effectLst/>
                        </a:rPr>
                        <a:t>Celular</a:t>
                      </a:r>
                      <a:endParaRPr lang="en-US" sz="1000" b="0" dirty="0">
                        <a:effectLst/>
                        <a:latin typeface="Calibri" panose="020F0502020204030204" pitchFamily="34" charset="0"/>
                        <a:ea typeface="MS Mincho"/>
                        <a:cs typeface="Times New Roman" panose="02020603050405020304" pitchFamily="18" charset="0"/>
                      </a:endParaRPr>
                    </a:p>
                  </a:txBody>
                  <a:tcPr marL="44294" marR="44294" marT="0" marB="0">
                    <a:solidFill>
                      <a:schemeClr val="accent1">
                        <a:lumMod val="20000"/>
                        <a:lumOff val="80000"/>
                      </a:schemeClr>
                    </a:solidFill>
                  </a:tcPr>
                </a:tc>
                <a:tc>
                  <a:txBody>
                    <a:bodyPr/>
                    <a:lstStyle/>
                    <a:p>
                      <a:pPr marL="0" marR="0" algn="ctr">
                        <a:spcBef>
                          <a:spcPts val="0"/>
                        </a:spcBef>
                        <a:spcAft>
                          <a:spcPts val="0"/>
                        </a:spcAft>
                      </a:pPr>
                      <a:r>
                        <a:rPr lang="es-ES" sz="800" dirty="0">
                          <a:effectLst/>
                        </a:rPr>
                        <a:t>0,00 </a:t>
                      </a:r>
                      <a:endParaRPr lang="en-US" sz="1100" dirty="0">
                        <a:effectLst/>
                        <a:latin typeface="Calibri" panose="020F0502020204030204" pitchFamily="34" charset="0"/>
                        <a:ea typeface="MS Mincho"/>
                        <a:cs typeface="Times New Roman" panose="02020603050405020304" pitchFamily="18" charset="0"/>
                      </a:endParaRPr>
                    </a:p>
                  </a:txBody>
                  <a:tcPr marL="44294" marR="44294" marT="0" marB="0" anchor="ctr">
                    <a:solidFill>
                      <a:schemeClr val="accent1">
                        <a:lumMod val="20000"/>
                        <a:lumOff val="80000"/>
                      </a:schemeClr>
                    </a:solidFill>
                  </a:tcPr>
                </a:tc>
                <a:tc>
                  <a:txBody>
                    <a:bodyPr/>
                    <a:lstStyle/>
                    <a:p>
                      <a:pPr marL="0" marR="0" algn="ctr">
                        <a:spcBef>
                          <a:spcPts val="0"/>
                        </a:spcBef>
                        <a:spcAft>
                          <a:spcPts val="0"/>
                        </a:spcAft>
                      </a:pPr>
                      <a:r>
                        <a:rPr lang="es-ES" sz="800" dirty="0">
                          <a:effectLst/>
                        </a:rPr>
                        <a:t>0,00 </a:t>
                      </a:r>
                      <a:endParaRPr lang="en-US" sz="1100" dirty="0">
                        <a:effectLst/>
                        <a:latin typeface="Calibri" panose="020F0502020204030204" pitchFamily="34" charset="0"/>
                        <a:ea typeface="MS Mincho"/>
                        <a:cs typeface="Times New Roman" panose="02020603050405020304" pitchFamily="18" charset="0"/>
                      </a:endParaRPr>
                    </a:p>
                  </a:txBody>
                  <a:tcPr marL="44294" marR="44294" marT="0" marB="0" anchor="ctr">
                    <a:solidFill>
                      <a:schemeClr val="accent1">
                        <a:lumMod val="20000"/>
                        <a:lumOff val="80000"/>
                      </a:schemeClr>
                    </a:solidFill>
                  </a:tcPr>
                </a:tc>
                <a:tc>
                  <a:txBody>
                    <a:bodyPr/>
                    <a:lstStyle/>
                    <a:p>
                      <a:pPr marL="0" marR="0" algn="ctr">
                        <a:spcBef>
                          <a:spcPts val="0"/>
                        </a:spcBef>
                        <a:spcAft>
                          <a:spcPts val="0"/>
                        </a:spcAft>
                      </a:pPr>
                      <a:r>
                        <a:rPr lang="es-ES" sz="800">
                          <a:effectLst/>
                        </a:rPr>
                        <a:t>0,00 </a:t>
                      </a:r>
                      <a:endParaRPr lang="en-US" sz="1100">
                        <a:effectLst/>
                        <a:latin typeface="Calibri" panose="020F0502020204030204" pitchFamily="34" charset="0"/>
                        <a:ea typeface="MS Mincho"/>
                        <a:cs typeface="Times New Roman" panose="02020603050405020304" pitchFamily="18" charset="0"/>
                      </a:endParaRPr>
                    </a:p>
                  </a:txBody>
                  <a:tcPr marL="44294" marR="44294" marT="0" marB="0" anchor="ctr">
                    <a:solidFill>
                      <a:schemeClr val="accent1">
                        <a:lumMod val="20000"/>
                        <a:lumOff val="80000"/>
                      </a:schemeClr>
                    </a:solidFill>
                  </a:tcPr>
                </a:tc>
                <a:tc>
                  <a:txBody>
                    <a:bodyPr/>
                    <a:lstStyle/>
                    <a:p>
                      <a:pPr marL="0" marR="0" algn="ctr">
                        <a:spcBef>
                          <a:spcPts val="0"/>
                        </a:spcBef>
                        <a:spcAft>
                          <a:spcPts val="0"/>
                        </a:spcAft>
                      </a:pPr>
                      <a:r>
                        <a:rPr lang="es-ES" sz="800">
                          <a:effectLst/>
                        </a:rPr>
                        <a:t>0,00 </a:t>
                      </a:r>
                      <a:endParaRPr lang="en-US" sz="1100">
                        <a:effectLst/>
                        <a:latin typeface="Calibri" panose="020F0502020204030204" pitchFamily="34" charset="0"/>
                        <a:ea typeface="MS Mincho"/>
                        <a:cs typeface="Times New Roman" panose="02020603050405020304" pitchFamily="18" charset="0"/>
                      </a:endParaRPr>
                    </a:p>
                  </a:txBody>
                  <a:tcPr marL="44294" marR="44294" marT="0" marB="0" anchor="ctr">
                    <a:solidFill>
                      <a:schemeClr val="accent1">
                        <a:lumMod val="20000"/>
                        <a:lumOff val="80000"/>
                      </a:schemeClr>
                    </a:solidFill>
                  </a:tcPr>
                </a:tc>
                <a:tc>
                  <a:txBody>
                    <a:bodyPr/>
                    <a:lstStyle/>
                    <a:p>
                      <a:pPr marL="0" marR="0" algn="ctr">
                        <a:spcBef>
                          <a:spcPts val="0"/>
                        </a:spcBef>
                        <a:spcAft>
                          <a:spcPts val="0"/>
                        </a:spcAft>
                      </a:pPr>
                      <a:r>
                        <a:rPr lang="es-ES" sz="800">
                          <a:effectLst/>
                        </a:rPr>
                        <a:t>0,00 </a:t>
                      </a:r>
                      <a:endParaRPr lang="en-US" sz="1100">
                        <a:effectLst/>
                        <a:latin typeface="Calibri" panose="020F0502020204030204" pitchFamily="34" charset="0"/>
                        <a:ea typeface="MS Mincho"/>
                        <a:cs typeface="Times New Roman" panose="02020603050405020304" pitchFamily="18" charset="0"/>
                      </a:endParaRPr>
                    </a:p>
                  </a:txBody>
                  <a:tcPr marL="44294" marR="44294" marT="0" marB="0" anchor="ctr">
                    <a:solidFill>
                      <a:schemeClr val="accent1">
                        <a:lumMod val="20000"/>
                        <a:lumOff val="80000"/>
                      </a:schemeClr>
                    </a:solidFill>
                  </a:tcPr>
                </a:tc>
                <a:tc>
                  <a:txBody>
                    <a:bodyPr/>
                    <a:lstStyle/>
                    <a:p>
                      <a:pPr marL="0" marR="0" algn="ctr">
                        <a:spcBef>
                          <a:spcPts val="0"/>
                        </a:spcBef>
                        <a:spcAft>
                          <a:spcPts val="0"/>
                        </a:spcAft>
                      </a:pPr>
                      <a:r>
                        <a:rPr lang="es-ES" sz="800">
                          <a:effectLst/>
                        </a:rPr>
                        <a:t>0,00 </a:t>
                      </a:r>
                      <a:endParaRPr lang="en-US" sz="1100">
                        <a:effectLst/>
                        <a:latin typeface="Calibri" panose="020F0502020204030204" pitchFamily="34" charset="0"/>
                        <a:ea typeface="MS Mincho"/>
                        <a:cs typeface="Times New Roman" panose="02020603050405020304" pitchFamily="18" charset="0"/>
                      </a:endParaRPr>
                    </a:p>
                  </a:txBody>
                  <a:tcPr marL="44294" marR="44294" marT="0" marB="0" anchor="ctr">
                    <a:solidFill>
                      <a:schemeClr val="accent1">
                        <a:lumMod val="20000"/>
                        <a:lumOff val="80000"/>
                      </a:schemeClr>
                    </a:solidFill>
                  </a:tcPr>
                </a:tc>
                <a:tc>
                  <a:txBody>
                    <a:bodyPr/>
                    <a:lstStyle/>
                    <a:p>
                      <a:pPr marL="0" marR="0" algn="ctr">
                        <a:spcBef>
                          <a:spcPts val="0"/>
                        </a:spcBef>
                        <a:spcAft>
                          <a:spcPts val="0"/>
                        </a:spcAft>
                      </a:pPr>
                      <a:r>
                        <a:rPr lang="es-ES" sz="800">
                          <a:effectLst/>
                        </a:rPr>
                        <a:t>0,00 </a:t>
                      </a:r>
                      <a:endParaRPr lang="en-US" sz="1100">
                        <a:effectLst/>
                        <a:latin typeface="Calibri" panose="020F0502020204030204" pitchFamily="34" charset="0"/>
                        <a:ea typeface="MS Mincho"/>
                        <a:cs typeface="Times New Roman" panose="02020603050405020304" pitchFamily="18" charset="0"/>
                      </a:endParaRPr>
                    </a:p>
                  </a:txBody>
                  <a:tcPr marL="44294" marR="44294" marT="0" marB="0" anchor="ctr">
                    <a:solidFill>
                      <a:schemeClr val="accent1">
                        <a:lumMod val="20000"/>
                        <a:lumOff val="80000"/>
                      </a:schemeClr>
                    </a:solidFill>
                  </a:tcPr>
                </a:tc>
                <a:tc>
                  <a:txBody>
                    <a:bodyPr/>
                    <a:lstStyle/>
                    <a:p>
                      <a:pPr marL="0" marR="0" algn="ctr">
                        <a:spcBef>
                          <a:spcPts val="0"/>
                        </a:spcBef>
                        <a:spcAft>
                          <a:spcPts val="0"/>
                        </a:spcAft>
                      </a:pPr>
                      <a:r>
                        <a:rPr lang="es-ES" sz="800" dirty="0">
                          <a:effectLst/>
                        </a:rPr>
                        <a:t>0,00 </a:t>
                      </a:r>
                      <a:endParaRPr lang="en-US" sz="1100" dirty="0">
                        <a:effectLst/>
                        <a:latin typeface="Calibri" panose="020F0502020204030204" pitchFamily="34" charset="0"/>
                        <a:ea typeface="MS Mincho"/>
                        <a:cs typeface="Times New Roman" panose="02020603050405020304" pitchFamily="18" charset="0"/>
                      </a:endParaRPr>
                    </a:p>
                  </a:txBody>
                  <a:tcPr marL="44294" marR="44294" marT="0" marB="0" anchor="ctr">
                    <a:solidFill>
                      <a:schemeClr val="accent1">
                        <a:lumMod val="20000"/>
                        <a:lumOff val="80000"/>
                      </a:schemeClr>
                    </a:solidFill>
                  </a:tcPr>
                </a:tc>
                <a:tc>
                  <a:txBody>
                    <a:bodyPr/>
                    <a:lstStyle/>
                    <a:p>
                      <a:pPr marL="0" marR="0" algn="ctr">
                        <a:spcBef>
                          <a:spcPts val="0"/>
                        </a:spcBef>
                        <a:spcAft>
                          <a:spcPts val="0"/>
                        </a:spcAft>
                      </a:pPr>
                      <a:r>
                        <a:rPr lang="es-ES" sz="800" dirty="0">
                          <a:effectLst/>
                        </a:rPr>
                        <a:t>0,00 </a:t>
                      </a:r>
                      <a:endParaRPr lang="en-US" sz="1100" dirty="0">
                        <a:effectLst/>
                        <a:latin typeface="Calibri" panose="020F0502020204030204" pitchFamily="34" charset="0"/>
                        <a:ea typeface="MS Mincho"/>
                        <a:cs typeface="Times New Roman" panose="02020603050405020304" pitchFamily="18" charset="0"/>
                      </a:endParaRPr>
                    </a:p>
                  </a:txBody>
                  <a:tcPr marL="44294" marR="44294" marT="0" marB="0" anchor="ctr">
                    <a:solidFill>
                      <a:schemeClr val="accent1">
                        <a:lumMod val="20000"/>
                        <a:lumOff val="80000"/>
                      </a:schemeClr>
                    </a:solidFill>
                  </a:tcPr>
                </a:tc>
                <a:tc>
                  <a:txBody>
                    <a:bodyPr/>
                    <a:lstStyle/>
                    <a:p>
                      <a:pPr marL="0" marR="0" algn="ctr">
                        <a:spcBef>
                          <a:spcPts val="0"/>
                        </a:spcBef>
                        <a:spcAft>
                          <a:spcPts val="0"/>
                        </a:spcAft>
                      </a:pPr>
                      <a:r>
                        <a:rPr lang="es-ES" sz="800" dirty="0">
                          <a:effectLst/>
                        </a:rPr>
                        <a:t>0,00 </a:t>
                      </a:r>
                      <a:endParaRPr lang="en-US" sz="1100" dirty="0">
                        <a:effectLst/>
                        <a:latin typeface="Calibri" panose="020F0502020204030204" pitchFamily="34" charset="0"/>
                        <a:ea typeface="MS Mincho"/>
                        <a:cs typeface="Times New Roman" panose="02020603050405020304" pitchFamily="18" charset="0"/>
                      </a:endParaRPr>
                    </a:p>
                  </a:txBody>
                  <a:tcPr marL="44294" marR="44294" marT="0" marB="0" anchor="ctr">
                    <a:solidFill>
                      <a:schemeClr val="accent1">
                        <a:lumMod val="20000"/>
                        <a:lumOff val="80000"/>
                      </a:schemeClr>
                    </a:solidFill>
                  </a:tcPr>
                </a:tc>
                <a:tc>
                  <a:txBody>
                    <a:bodyPr/>
                    <a:lstStyle/>
                    <a:p>
                      <a:pPr marL="0" marR="0" algn="ctr">
                        <a:spcBef>
                          <a:spcPts val="0"/>
                        </a:spcBef>
                        <a:spcAft>
                          <a:spcPts val="0"/>
                        </a:spcAft>
                      </a:pPr>
                      <a:r>
                        <a:rPr lang="es-ES" sz="800" dirty="0">
                          <a:effectLst/>
                        </a:rPr>
                        <a:t>0,00 </a:t>
                      </a:r>
                      <a:endParaRPr lang="en-US" sz="1100" dirty="0">
                        <a:effectLst/>
                        <a:latin typeface="Calibri" panose="020F0502020204030204" pitchFamily="34" charset="0"/>
                        <a:ea typeface="MS Mincho"/>
                        <a:cs typeface="Times New Roman" panose="02020603050405020304" pitchFamily="18" charset="0"/>
                      </a:endParaRPr>
                    </a:p>
                  </a:txBody>
                  <a:tcPr marL="44294" marR="44294" marT="0" marB="0" anchor="ctr">
                    <a:solidFill>
                      <a:schemeClr val="accent1">
                        <a:lumMod val="20000"/>
                        <a:lumOff val="80000"/>
                      </a:schemeClr>
                    </a:solidFill>
                  </a:tcPr>
                </a:tc>
                <a:tc>
                  <a:txBody>
                    <a:bodyPr/>
                    <a:lstStyle/>
                    <a:p>
                      <a:pPr marL="0" marR="0" algn="ctr">
                        <a:spcBef>
                          <a:spcPts val="0"/>
                        </a:spcBef>
                        <a:spcAft>
                          <a:spcPts val="0"/>
                        </a:spcAft>
                      </a:pPr>
                      <a:r>
                        <a:rPr lang="es-ES" sz="800">
                          <a:effectLst/>
                        </a:rPr>
                        <a:t>0,00 </a:t>
                      </a:r>
                      <a:endParaRPr lang="en-US" sz="1100">
                        <a:effectLst/>
                        <a:latin typeface="Calibri" panose="020F0502020204030204" pitchFamily="34" charset="0"/>
                        <a:ea typeface="MS Mincho"/>
                        <a:cs typeface="Times New Roman" panose="02020603050405020304" pitchFamily="18" charset="0"/>
                      </a:endParaRPr>
                    </a:p>
                  </a:txBody>
                  <a:tcPr marL="44294" marR="44294" marT="0" marB="0" anchor="ctr">
                    <a:solidFill>
                      <a:schemeClr val="accent1">
                        <a:lumMod val="20000"/>
                        <a:lumOff val="80000"/>
                      </a:schemeClr>
                    </a:solidFill>
                  </a:tcPr>
                </a:tc>
                <a:tc>
                  <a:txBody>
                    <a:bodyPr/>
                    <a:lstStyle/>
                    <a:p>
                      <a:pPr marL="0" marR="0" algn="ctr">
                        <a:spcBef>
                          <a:spcPts val="0"/>
                        </a:spcBef>
                        <a:spcAft>
                          <a:spcPts val="0"/>
                        </a:spcAft>
                      </a:pPr>
                      <a:r>
                        <a:rPr lang="es-ES" sz="800">
                          <a:effectLst/>
                        </a:rPr>
                        <a:t>0,00 </a:t>
                      </a:r>
                      <a:endParaRPr lang="en-US" sz="1100">
                        <a:effectLst/>
                        <a:latin typeface="Calibri" panose="020F0502020204030204" pitchFamily="34" charset="0"/>
                        <a:ea typeface="MS Mincho"/>
                        <a:cs typeface="Times New Roman" panose="02020603050405020304" pitchFamily="18" charset="0"/>
                      </a:endParaRPr>
                    </a:p>
                  </a:txBody>
                  <a:tcPr marL="44294" marR="44294" marT="0" marB="0" anchor="ctr">
                    <a:solidFill>
                      <a:schemeClr val="accent1">
                        <a:lumMod val="20000"/>
                        <a:lumOff val="80000"/>
                      </a:schemeClr>
                    </a:solidFill>
                  </a:tcPr>
                </a:tc>
                <a:extLst>
                  <a:ext uri="{0D108BD9-81ED-4DB2-BD59-A6C34878D82A}">
                    <a16:rowId xmlns:a16="http://schemas.microsoft.com/office/drawing/2014/main" val="3191308405"/>
                  </a:ext>
                </a:extLst>
              </a:tr>
              <a:tr h="256353">
                <a:tc>
                  <a:txBody>
                    <a:bodyPr/>
                    <a:lstStyle/>
                    <a:p>
                      <a:pPr marL="0" marR="0" algn="just">
                        <a:spcBef>
                          <a:spcPts val="0"/>
                        </a:spcBef>
                        <a:spcAft>
                          <a:spcPts val="0"/>
                        </a:spcAft>
                      </a:pPr>
                      <a:r>
                        <a:rPr lang="es-ES" sz="1000" b="0" dirty="0">
                          <a:effectLst/>
                        </a:rPr>
                        <a:t>Reparaciones </a:t>
                      </a:r>
                      <a:endParaRPr lang="en-US" sz="1000" b="0" dirty="0">
                        <a:effectLst/>
                        <a:latin typeface="Calibri" panose="020F0502020204030204" pitchFamily="34" charset="0"/>
                        <a:ea typeface="MS Mincho"/>
                        <a:cs typeface="Times New Roman" panose="02020603050405020304" pitchFamily="18" charset="0"/>
                      </a:endParaRPr>
                    </a:p>
                  </a:txBody>
                  <a:tcPr marL="44294" marR="44294" marT="0" marB="0">
                    <a:solidFill>
                      <a:schemeClr val="accent1">
                        <a:lumMod val="20000"/>
                        <a:lumOff val="80000"/>
                      </a:schemeClr>
                    </a:solidFill>
                  </a:tcPr>
                </a:tc>
                <a:tc>
                  <a:txBody>
                    <a:bodyPr/>
                    <a:lstStyle/>
                    <a:p>
                      <a:pPr marL="0" marR="0" algn="ctr">
                        <a:spcBef>
                          <a:spcPts val="0"/>
                        </a:spcBef>
                        <a:spcAft>
                          <a:spcPts val="0"/>
                        </a:spcAft>
                      </a:pPr>
                      <a:r>
                        <a:rPr lang="es-ES" sz="800">
                          <a:effectLst/>
                        </a:rPr>
                        <a:t>0,00 </a:t>
                      </a:r>
                      <a:endParaRPr lang="en-US" sz="1100">
                        <a:effectLst/>
                        <a:latin typeface="Calibri" panose="020F0502020204030204" pitchFamily="34" charset="0"/>
                        <a:ea typeface="MS Mincho"/>
                        <a:cs typeface="Times New Roman" panose="02020603050405020304" pitchFamily="18" charset="0"/>
                      </a:endParaRPr>
                    </a:p>
                  </a:txBody>
                  <a:tcPr marL="44294" marR="44294" marT="0" marB="0" anchor="ctr">
                    <a:solidFill>
                      <a:schemeClr val="accent1">
                        <a:lumMod val="20000"/>
                        <a:lumOff val="80000"/>
                      </a:schemeClr>
                    </a:solidFill>
                  </a:tcPr>
                </a:tc>
                <a:tc>
                  <a:txBody>
                    <a:bodyPr/>
                    <a:lstStyle/>
                    <a:p>
                      <a:pPr marL="0" marR="0" algn="ctr">
                        <a:spcBef>
                          <a:spcPts val="0"/>
                        </a:spcBef>
                        <a:spcAft>
                          <a:spcPts val="0"/>
                        </a:spcAft>
                      </a:pPr>
                      <a:r>
                        <a:rPr lang="es-ES" sz="800">
                          <a:effectLst/>
                        </a:rPr>
                        <a:t>0,00 </a:t>
                      </a:r>
                      <a:endParaRPr lang="en-US" sz="1100">
                        <a:effectLst/>
                        <a:latin typeface="Calibri" panose="020F0502020204030204" pitchFamily="34" charset="0"/>
                        <a:ea typeface="MS Mincho"/>
                        <a:cs typeface="Times New Roman" panose="02020603050405020304" pitchFamily="18" charset="0"/>
                      </a:endParaRPr>
                    </a:p>
                  </a:txBody>
                  <a:tcPr marL="44294" marR="44294" marT="0" marB="0" anchor="ctr">
                    <a:solidFill>
                      <a:schemeClr val="accent1">
                        <a:lumMod val="20000"/>
                        <a:lumOff val="80000"/>
                      </a:schemeClr>
                    </a:solidFill>
                  </a:tcPr>
                </a:tc>
                <a:tc>
                  <a:txBody>
                    <a:bodyPr/>
                    <a:lstStyle/>
                    <a:p>
                      <a:pPr marL="0" marR="0" algn="ctr">
                        <a:spcBef>
                          <a:spcPts val="0"/>
                        </a:spcBef>
                        <a:spcAft>
                          <a:spcPts val="0"/>
                        </a:spcAft>
                      </a:pPr>
                      <a:r>
                        <a:rPr lang="es-ES" sz="800">
                          <a:effectLst/>
                        </a:rPr>
                        <a:t>0,00 </a:t>
                      </a:r>
                      <a:endParaRPr lang="en-US" sz="1100">
                        <a:effectLst/>
                        <a:latin typeface="Calibri" panose="020F0502020204030204" pitchFamily="34" charset="0"/>
                        <a:ea typeface="MS Mincho"/>
                        <a:cs typeface="Times New Roman" panose="02020603050405020304" pitchFamily="18" charset="0"/>
                      </a:endParaRPr>
                    </a:p>
                  </a:txBody>
                  <a:tcPr marL="44294" marR="44294" marT="0" marB="0" anchor="ctr">
                    <a:solidFill>
                      <a:schemeClr val="accent1">
                        <a:lumMod val="20000"/>
                        <a:lumOff val="80000"/>
                      </a:schemeClr>
                    </a:solidFill>
                  </a:tcPr>
                </a:tc>
                <a:tc>
                  <a:txBody>
                    <a:bodyPr/>
                    <a:lstStyle/>
                    <a:p>
                      <a:pPr marL="0" marR="0" algn="ctr">
                        <a:spcBef>
                          <a:spcPts val="0"/>
                        </a:spcBef>
                        <a:spcAft>
                          <a:spcPts val="0"/>
                        </a:spcAft>
                      </a:pPr>
                      <a:r>
                        <a:rPr lang="es-ES" sz="800">
                          <a:effectLst/>
                        </a:rPr>
                        <a:t>0,00 </a:t>
                      </a:r>
                      <a:endParaRPr lang="en-US" sz="1100">
                        <a:effectLst/>
                        <a:latin typeface="Calibri" panose="020F0502020204030204" pitchFamily="34" charset="0"/>
                        <a:ea typeface="MS Mincho"/>
                        <a:cs typeface="Times New Roman" panose="02020603050405020304" pitchFamily="18" charset="0"/>
                      </a:endParaRPr>
                    </a:p>
                  </a:txBody>
                  <a:tcPr marL="44294" marR="44294" marT="0" marB="0" anchor="ctr">
                    <a:solidFill>
                      <a:schemeClr val="accent1">
                        <a:lumMod val="20000"/>
                        <a:lumOff val="80000"/>
                      </a:schemeClr>
                    </a:solidFill>
                  </a:tcPr>
                </a:tc>
                <a:tc>
                  <a:txBody>
                    <a:bodyPr/>
                    <a:lstStyle/>
                    <a:p>
                      <a:pPr marL="0" marR="0" algn="ctr">
                        <a:spcBef>
                          <a:spcPts val="0"/>
                        </a:spcBef>
                        <a:spcAft>
                          <a:spcPts val="0"/>
                        </a:spcAft>
                      </a:pPr>
                      <a:r>
                        <a:rPr lang="es-ES" sz="800">
                          <a:effectLst/>
                        </a:rPr>
                        <a:t>0,00 </a:t>
                      </a:r>
                      <a:endParaRPr lang="en-US" sz="1100">
                        <a:effectLst/>
                        <a:latin typeface="Calibri" panose="020F0502020204030204" pitchFamily="34" charset="0"/>
                        <a:ea typeface="MS Mincho"/>
                        <a:cs typeface="Times New Roman" panose="02020603050405020304" pitchFamily="18" charset="0"/>
                      </a:endParaRPr>
                    </a:p>
                  </a:txBody>
                  <a:tcPr marL="44294" marR="44294" marT="0" marB="0" anchor="ctr">
                    <a:solidFill>
                      <a:schemeClr val="accent1">
                        <a:lumMod val="20000"/>
                        <a:lumOff val="80000"/>
                      </a:schemeClr>
                    </a:solidFill>
                  </a:tcPr>
                </a:tc>
                <a:tc>
                  <a:txBody>
                    <a:bodyPr/>
                    <a:lstStyle/>
                    <a:p>
                      <a:pPr marL="0" marR="0" algn="ctr">
                        <a:spcBef>
                          <a:spcPts val="0"/>
                        </a:spcBef>
                        <a:spcAft>
                          <a:spcPts val="0"/>
                        </a:spcAft>
                      </a:pPr>
                      <a:r>
                        <a:rPr lang="es-ES" sz="800">
                          <a:effectLst/>
                        </a:rPr>
                        <a:t>0,00 </a:t>
                      </a:r>
                      <a:endParaRPr lang="en-US" sz="1100">
                        <a:effectLst/>
                        <a:latin typeface="Calibri" panose="020F0502020204030204" pitchFamily="34" charset="0"/>
                        <a:ea typeface="MS Mincho"/>
                        <a:cs typeface="Times New Roman" panose="02020603050405020304" pitchFamily="18" charset="0"/>
                      </a:endParaRPr>
                    </a:p>
                  </a:txBody>
                  <a:tcPr marL="44294" marR="44294" marT="0" marB="0" anchor="ctr">
                    <a:solidFill>
                      <a:schemeClr val="accent1">
                        <a:lumMod val="20000"/>
                        <a:lumOff val="80000"/>
                      </a:schemeClr>
                    </a:solidFill>
                  </a:tcPr>
                </a:tc>
                <a:tc>
                  <a:txBody>
                    <a:bodyPr/>
                    <a:lstStyle/>
                    <a:p>
                      <a:pPr marL="0" marR="0" algn="ctr">
                        <a:spcBef>
                          <a:spcPts val="0"/>
                        </a:spcBef>
                        <a:spcAft>
                          <a:spcPts val="0"/>
                        </a:spcAft>
                      </a:pPr>
                      <a:r>
                        <a:rPr lang="es-ES" sz="800">
                          <a:effectLst/>
                        </a:rPr>
                        <a:t>0,00 </a:t>
                      </a:r>
                      <a:endParaRPr lang="en-US" sz="1100">
                        <a:effectLst/>
                        <a:latin typeface="Calibri" panose="020F0502020204030204" pitchFamily="34" charset="0"/>
                        <a:ea typeface="MS Mincho"/>
                        <a:cs typeface="Times New Roman" panose="02020603050405020304" pitchFamily="18" charset="0"/>
                      </a:endParaRPr>
                    </a:p>
                  </a:txBody>
                  <a:tcPr marL="44294" marR="44294" marT="0" marB="0" anchor="ctr">
                    <a:solidFill>
                      <a:schemeClr val="accent1">
                        <a:lumMod val="20000"/>
                        <a:lumOff val="80000"/>
                      </a:schemeClr>
                    </a:solidFill>
                  </a:tcPr>
                </a:tc>
                <a:tc>
                  <a:txBody>
                    <a:bodyPr/>
                    <a:lstStyle/>
                    <a:p>
                      <a:pPr marL="0" marR="0" algn="ctr">
                        <a:spcBef>
                          <a:spcPts val="0"/>
                        </a:spcBef>
                        <a:spcAft>
                          <a:spcPts val="0"/>
                        </a:spcAft>
                      </a:pPr>
                      <a:r>
                        <a:rPr lang="es-ES" sz="800">
                          <a:effectLst/>
                        </a:rPr>
                        <a:t>0,00 </a:t>
                      </a:r>
                      <a:endParaRPr lang="en-US" sz="1100">
                        <a:effectLst/>
                        <a:latin typeface="Calibri" panose="020F0502020204030204" pitchFamily="34" charset="0"/>
                        <a:ea typeface="MS Mincho"/>
                        <a:cs typeface="Times New Roman" panose="02020603050405020304" pitchFamily="18" charset="0"/>
                      </a:endParaRPr>
                    </a:p>
                  </a:txBody>
                  <a:tcPr marL="44294" marR="44294" marT="0" marB="0" anchor="ctr">
                    <a:solidFill>
                      <a:schemeClr val="accent1">
                        <a:lumMod val="20000"/>
                        <a:lumOff val="80000"/>
                      </a:schemeClr>
                    </a:solidFill>
                  </a:tcPr>
                </a:tc>
                <a:tc>
                  <a:txBody>
                    <a:bodyPr/>
                    <a:lstStyle/>
                    <a:p>
                      <a:pPr marL="0" marR="0" algn="ctr">
                        <a:spcBef>
                          <a:spcPts val="0"/>
                        </a:spcBef>
                        <a:spcAft>
                          <a:spcPts val="0"/>
                        </a:spcAft>
                      </a:pPr>
                      <a:r>
                        <a:rPr lang="es-ES" sz="800" dirty="0">
                          <a:effectLst/>
                        </a:rPr>
                        <a:t>0,00 </a:t>
                      </a:r>
                      <a:endParaRPr lang="en-US" sz="1100" dirty="0">
                        <a:effectLst/>
                        <a:latin typeface="Calibri" panose="020F0502020204030204" pitchFamily="34" charset="0"/>
                        <a:ea typeface="MS Mincho"/>
                        <a:cs typeface="Times New Roman" panose="02020603050405020304" pitchFamily="18" charset="0"/>
                      </a:endParaRPr>
                    </a:p>
                  </a:txBody>
                  <a:tcPr marL="44294" marR="44294" marT="0" marB="0" anchor="ctr">
                    <a:solidFill>
                      <a:schemeClr val="accent1">
                        <a:lumMod val="20000"/>
                        <a:lumOff val="80000"/>
                      </a:schemeClr>
                    </a:solidFill>
                  </a:tcPr>
                </a:tc>
                <a:tc>
                  <a:txBody>
                    <a:bodyPr/>
                    <a:lstStyle/>
                    <a:p>
                      <a:pPr marL="0" marR="0" algn="ctr">
                        <a:spcBef>
                          <a:spcPts val="0"/>
                        </a:spcBef>
                        <a:spcAft>
                          <a:spcPts val="0"/>
                        </a:spcAft>
                      </a:pPr>
                      <a:r>
                        <a:rPr lang="es-ES" sz="800" dirty="0">
                          <a:effectLst/>
                        </a:rPr>
                        <a:t>0,00 </a:t>
                      </a:r>
                      <a:endParaRPr lang="en-US" sz="1100" dirty="0">
                        <a:effectLst/>
                        <a:latin typeface="Calibri" panose="020F0502020204030204" pitchFamily="34" charset="0"/>
                        <a:ea typeface="MS Mincho"/>
                        <a:cs typeface="Times New Roman" panose="02020603050405020304" pitchFamily="18" charset="0"/>
                      </a:endParaRPr>
                    </a:p>
                  </a:txBody>
                  <a:tcPr marL="44294" marR="44294" marT="0" marB="0" anchor="ctr">
                    <a:solidFill>
                      <a:schemeClr val="accent1">
                        <a:lumMod val="20000"/>
                        <a:lumOff val="80000"/>
                      </a:schemeClr>
                    </a:solidFill>
                  </a:tcPr>
                </a:tc>
                <a:tc>
                  <a:txBody>
                    <a:bodyPr/>
                    <a:lstStyle/>
                    <a:p>
                      <a:pPr marL="0" marR="0" algn="ctr">
                        <a:spcBef>
                          <a:spcPts val="0"/>
                        </a:spcBef>
                        <a:spcAft>
                          <a:spcPts val="0"/>
                        </a:spcAft>
                      </a:pPr>
                      <a:r>
                        <a:rPr lang="es-ES" sz="800" dirty="0">
                          <a:effectLst/>
                        </a:rPr>
                        <a:t>0,00 </a:t>
                      </a:r>
                      <a:endParaRPr lang="en-US" sz="1100" dirty="0">
                        <a:effectLst/>
                        <a:latin typeface="Calibri" panose="020F0502020204030204" pitchFamily="34" charset="0"/>
                        <a:ea typeface="MS Mincho"/>
                        <a:cs typeface="Times New Roman" panose="02020603050405020304" pitchFamily="18" charset="0"/>
                      </a:endParaRPr>
                    </a:p>
                  </a:txBody>
                  <a:tcPr marL="44294" marR="44294" marT="0" marB="0" anchor="ctr">
                    <a:solidFill>
                      <a:schemeClr val="accent1">
                        <a:lumMod val="20000"/>
                        <a:lumOff val="80000"/>
                      </a:schemeClr>
                    </a:solidFill>
                  </a:tcPr>
                </a:tc>
                <a:tc>
                  <a:txBody>
                    <a:bodyPr/>
                    <a:lstStyle/>
                    <a:p>
                      <a:pPr marL="0" marR="0" algn="ctr">
                        <a:spcBef>
                          <a:spcPts val="0"/>
                        </a:spcBef>
                        <a:spcAft>
                          <a:spcPts val="0"/>
                        </a:spcAft>
                      </a:pPr>
                      <a:r>
                        <a:rPr lang="es-ES" sz="800" dirty="0">
                          <a:effectLst/>
                        </a:rPr>
                        <a:t>0,00 </a:t>
                      </a:r>
                      <a:endParaRPr lang="en-US" sz="1100" dirty="0">
                        <a:effectLst/>
                        <a:latin typeface="Calibri" panose="020F0502020204030204" pitchFamily="34" charset="0"/>
                        <a:ea typeface="MS Mincho"/>
                        <a:cs typeface="Times New Roman" panose="02020603050405020304" pitchFamily="18" charset="0"/>
                      </a:endParaRPr>
                    </a:p>
                  </a:txBody>
                  <a:tcPr marL="44294" marR="44294" marT="0" marB="0" anchor="ctr">
                    <a:solidFill>
                      <a:schemeClr val="accent1">
                        <a:lumMod val="20000"/>
                        <a:lumOff val="80000"/>
                      </a:schemeClr>
                    </a:solidFill>
                  </a:tcPr>
                </a:tc>
                <a:tc>
                  <a:txBody>
                    <a:bodyPr/>
                    <a:lstStyle/>
                    <a:p>
                      <a:pPr marL="0" marR="0" algn="ctr">
                        <a:spcBef>
                          <a:spcPts val="0"/>
                        </a:spcBef>
                        <a:spcAft>
                          <a:spcPts val="0"/>
                        </a:spcAft>
                      </a:pPr>
                      <a:r>
                        <a:rPr lang="es-ES" sz="800">
                          <a:effectLst/>
                        </a:rPr>
                        <a:t>0,00 </a:t>
                      </a:r>
                      <a:endParaRPr lang="en-US" sz="1100">
                        <a:effectLst/>
                        <a:latin typeface="Calibri" panose="020F0502020204030204" pitchFamily="34" charset="0"/>
                        <a:ea typeface="MS Mincho"/>
                        <a:cs typeface="Times New Roman" panose="02020603050405020304" pitchFamily="18" charset="0"/>
                      </a:endParaRPr>
                    </a:p>
                  </a:txBody>
                  <a:tcPr marL="44294" marR="44294" marT="0" marB="0" anchor="ctr">
                    <a:solidFill>
                      <a:schemeClr val="accent1">
                        <a:lumMod val="20000"/>
                        <a:lumOff val="80000"/>
                      </a:schemeClr>
                    </a:solidFill>
                  </a:tcPr>
                </a:tc>
                <a:extLst>
                  <a:ext uri="{0D108BD9-81ED-4DB2-BD59-A6C34878D82A}">
                    <a16:rowId xmlns:a16="http://schemas.microsoft.com/office/drawing/2014/main" val="364730129"/>
                  </a:ext>
                </a:extLst>
              </a:tr>
              <a:tr h="256353">
                <a:tc>
                  <a:txBody>
                    <a:bodyPr/>
                    <a:lstStyle/>
                    <a:p>
                      <a:pPr marL="0" marR="0" algn="just">
                        <a:spcBef>
                          <a:spcPts val="0"/>
                        </a:spcBef>
                        <a:spcAft>
                          <a:spcPts val="0"/>
                        </a:spcAft>
                      </a:pPr>
                      <a:r>
                        <a:rPr lang="es-ES" sz="1000" b="0" dirty="0">
                          <a:effectLst/>
                        </a:rPr>
                        <a:t>Mejoras</a:t>
                      </a:r>
                      <a:endParaRPr lang="en-US" sz="1000" b="0" dirty="0">
                        <a:effectLst/>
                        <a:latin typeface="Calibri" panose="020F0502020204030204" pitchFamily="34" charset="0"/>
                        <a:ea typeface="MS Mincho"/>
                        <a:cs typeface="Times New Roman" panose="02020603050405020304" pitchFamily="18" charset="0"/>
                      </a:endParaRPr>
                    </a:p>
                  </a:txBody>
                  <a:tcPr marL="44294" marR="44294" marT="0" marB="0">
                    <a:solidFill>
                      <a:schemeClr val="accent1">
                        <a:lumMod val="20000"/>
                        <a:lumOff val="80000"/>
                      </a:schemeClr>
                    </a:solidFill>
                  </a:tcPr>
                </a:tc>
                <a:tc>
                  <a:txBody>
                    <a:bodyPr/>
                    <a:lstStyle/>
                    <a:p>
                      <a:pPr marL="0" marR="0" algn="ctr">
                        <a:spcBef>
                          <a:spcPts val="0"/>
                        </a:spcBef>
                        <a:spcAft>
                          <a:spcPts val="0"/>
                        </a:spcAft>
                      </a:pPr>
                      <a:r>
                        <a:rPr lang="es-ES" sz="800">
                          <a:effectLst/>
                        </a:rPr>
                        <a:t>0,00 </a:t>
                      </a:r>
                      <a:endParaRPr lang="en-US" sz="1100">
                        <a:effectLst/>
                        <a:latin typeface="Calibri" panose="020F0502020204030204" pitchFamily="34" charset="0"/>
                        <a:ea typeface="MS Mincho"/>
                        <a:cs typeface="Times New Roman" panose="02020603050405020304" pitchFamily="18" charset="0"/>
                      </a:endParaRPr>
                    </a:p>
                  </a:txBody>
                  <a:tcPr marL="44294" marR="44294" marT="0" marB="0" anchor="ctr">
                    <a:solidFill>
                      <a:schemeClr val="accent1">
                        <a:lumMod val="20000"/>
                        <a:lumOff val="80000"/>
                      </a:schemeClr>
                    </a:solidFill>
                  </a:tcPr>
                </a:tc>
                <a:tc>
                  <a:txBody>
                    <a:bodyPr/>
                    <a:lstStyle/>
                    <a:p>
                      <a:pPr marL="0" marR="0" algn="ctr">
                        <a:spcBef>
                          <a:spcPts val="0"/>
                        </a:spcBef>
                        <a:spcAft>
                          <a:spcPts val="0"/>
                        </a:spcAft>
                      </a:pPr>
                      <a:r>
                        <a:rPr lang="es-ES" sz="800">
                          <a:effectLst/>
                        </a:rPr>
                        <a:t>0,00 </a:t>
                      </a:r>
                      <a:endParaRPr lang="en-US" sz="1100">
                        <a:effectLst/>
                        <a:latin typeface="Calibri" panose="020F0502020204030204" pitchFamily="34" charset="0"/>
                        <a:ea typeface="MS Mincho"/>
                        <a:cs typeface="Times New Roman" panose="02020603050405020304" pitchFamily="18" charset="0"/>
                      </a:endParaRPr>
                    </a:p>
                  </a:txBody>
                  <a:tcPr marL="44294" marR="44294" marT="0" marB="0" anchor="ctr">
                    <a:solidFill>
                      <a:schemeClr val="accent1">
                        <a:lumMod val="20000"/>
                        <a:lumOff val="80000"/>
                      </a:schemeClr>
                    </a:solidFill>
                  </a:tcPr>
                </a:tc>
                <a:tc>
                  <a:txBody>
                    <a:bodyPr/>
                    <a:lstStyle/>
                    <a:p>
                      <a:pPr marL="0" marR="0" algn="ctr">
                        <a:spcBef>
                          <a:spcPts val="0"/>
                        </a:spcBef>
                        <a:spcAft>
                          <a:spcPts val="0"/>
                        </a:spcAft>
                      </a:pPr>
                      <a:r>
                        <a:rPr lang="es-ES" sz="800">
                          <a:effectLst/>
                        </a:rPr>
                        <a:t>0,00 </a:t>
                      </a:r>
                      <a:endParaRPr lang="en-US" sz="1100">
                        <a:effectLst/>
                        <a:latin typeface="Calibri" panose="020F0502020204030204" pitchFamily="34" charset="0"/>
                        <a:ea typeface="MS Mincho"/>
                        <a:cs typeface="Times New Roman" panose="02020603050405020304" pitchFamily="18" charset="0"/>
                      </a:endParaRPr>
                    </a:p>
                  </a:txBody>
                  <a:tcPr marL="44294" marR="44294" marT="0" marB="0" anchor="ctr">
                    <a:solidFill>
                      <a:schemeClr val="accent1">
                        <a:lumMod val="20000"/>
                        <a:lumOff val="80000"/>
                      </a:schemeClr>
                    </a:solidFill>
                  </a:tcPr>
                </a:tc>
                <a:tc>
                  <a:txBody>
                    <a:bodyPr/>
                    <a:lstStyle/>
                    <a:p>
                      <a:pPr marL="0" marR="0" algn="ctr">
                        <a:spcBef>
                          <a:spcPts val="0"/>
                        </a:spcBef>
                        <a:spcAft>
                          <a:spcPts val="0"/>
                        </a:spcAft>
                      </a:pPr>
                      <a:r>
                        <a:rPr lang="es-ES" sz="800">
                          <a:effectLst/>
                        </a:rPr>
                        <a:t>0,00 </a:t>
                      </a:r>
                      <a:endParaRPr lang="en-US" sz="1100">
                        <a:effectLst/>
                        <a:latin typeface="Calibri" panose="020F0502020204030204" pitchFamily="34" charset="0"/>
                        <a:ea typeface="MS Mincho"/>
                        <a:cs typeface="Times New Roman" panose="02020603050405020304" pitchFamily="18" charset="0"/>
                      </a:endParaRPr>
                    </a:p>
                  </a:txBody>
                  <a:tcPr marL="44294" marR="44294" marT="0" marB="0" anchor="ctr">
                    <a:solidFill>
                      <a:schemeClr val="accent1">
                        <a:lumMod val="20000"/>
                        <a:lumOff val="80000"/>
                      </a:schemeClr>
                    </a:solidFill>
                  </a:tcPr>
                </a:tc>
                <a:tc>
                  <a:txBody>
                    <a:bodyPr/>
                    <a:lstStyle/>
                    <a:p>
                      <a:pPr marL="0" marR="0" algn="ctr">
                        <a:spcBef>
                          <a:spcPts val="0"/>
                        </a:spcBef>
                        <a:spcAft>
                          <a:spcPts val="0"/>
                        </a:spcAft>
                      </a:pPr>
                      <a:r>
                        <a:rPr lang="es-ES" sz="800">
                          <a:effectLst/>
                        </a:rPr>
                        <a:t>0,00 </a:t>
                      </a:r>
                      <a:endParaRPr lang="en-US" sz="1100">
                        <a:effectLst/>
                        <a:latin typeface="Calibri" panose="020F0502020204030204" pitchFamily="34" charset="0"/>
                        <a:ea typeface="MS Mincho"/>
                        <a:cs typeface="Times New Roman" panose="02020603050405020304" pitchFamily="18" charset="0"/>
                      </a:endParaRPr>
                    </a:p>
                  </a:txBody>
                  <a:tcPr marL="44294" marR="44294" marT="0" marB="0" anchor="ctr">
                    <a:solidFill>
                      <a:schemeClr val="accent1">
                        <a:lumMod val="20000"/>
                        <a:lumOff val="80000"/>
                      </a:schemeClr>
                    </a:solidFill>
                  </a:tcPr>
                </a:tc>
                <a:tc>
                  <a:txBody>
                    <a:bodyPr/>
                    <a:lstStyle/>
                    <a:p>
                      <a:pPr marL="0" marR="0" algn="ctr">
                        <a:spcBef>
                          <a:spcPts val="0"/>
                        </a:spcBef>
                        <a:spcAft>
                          <a:spcPts val="0"/>
                        </a:spcAft>
                      </a:pPr>
                      <a:r>
                        <a:rPr lang="es-ES" sz="800">
                          <a:effectLst/>
                        </a:rPr>
                        <a:t>0,00 </a:t>
                      </a:r>
                      <a:endParaRPr lang="en-US" sz="1100">
                        <a:effectLst/>
                        <a:latin typeface="Calibri" panose="020F0502020204030204" pitchFamily="34" charset="0"/>
                        <a:ea typeface="MS Mincho"/>
                        <a:cs typeface="Times New Roman" panose="02020603050405020304" pitchFamily="18" charset="0"/>
                      </a:endParaRPr>
                    </a:p>
                  </a:txBody>
                  <a:tcPr marL="44294" marR="44294" marT="0" marB="0" anchor="ctr">
                    <a:solidFill>
                      <a:schemeClr val="accent1">
                        <a:lumMod val="20000"/>
                        <a:lumOff val="80000"/>
                      </a:schemeClr>
                    </a:solidFill>
                  </a:tcPr>
                </a:tc>
                <a:tc>
                  <a:txBody>
                    <a:bodyPr/>
                    <a:lstStyle/>
                    <a:p>
                      <a:pPr marL="0" marR="0" algn="ctr">
                        <a:spcBef>
                          <a:spcPts val="0"/>
                        </a:spcBef>
                        <a:spcAft>
                          <a:spcPts val="0"/>
                        </a:spcAft>
                      </a:pPr>
                      <a:r>
                        <a:rPr lang="es-ES" sz="800">
                          <a:effectLst/>
                        </a:rPr>
                        <a:t>0,00 </a:t>
                      </a:r>
                      <a:endParaRPr lang="en-US" sz="1100">
                        <a:effectLst/>
                        <a:latin typeface="Calibri" panose="020F0502020204030204" pitchFamily="34" charset="0"/>
                        <a:ea typeface="MS Mincho"/>
                        <a:cs typeface="Times New Roman" panose="02020603050405020304" pitchFamily="18" charset="0"/>
                      </a:endParaRPr>
                    </a:p>
                  </a:txBody>
                  <a:tcPr marL="44294" marR="44294" marT="0" marB="0" anchor="ctr">
                    <a:solidFill>
                      <a:schemeClr val="accent1">
                        <a:lumMod val="20000"/>
                        <a:lumOff val="80000"/>
                      </a:schemeClr>
                    </a:solidFill>
                  </a:tcPr>
                </a:tc>
                <a:tc>
                  <a:txBody>
                    <a:bodyPr/>
                    <a:lstStyle/>
                    <a:p>
                      <a:pPr marL="0" marR="0" algn="ctr">
                        <a:spcBef>
                          <a:spcPts val="0"/>
                        </a:spcBef>
                        <a:spcAft>
                          <a:spcPts val="0"/>
                        </a:spcAft>
                      </a:pPr>
                      <a:r>
                        <a:rPr lang="es-ES" sz="800">
                          <a:effectLst/>
                        </a:rPr>
                        <a:t>0,00 </a:t>
                      </a:r>
                      <a:endParaRPr lang="en-US" sz="1100">
                        <a:effectLst/>
                        <a:latin typeface="Calibri" panose="020F0502020204030204" pitchFamily="34" charset="0"/>
                        <a:ea typeface="MS Mincho"/>
                        <a:cs typeface="Times New Roman" panose="02020603050405020304" pitchFamily="18" charset="0"/>
                      </a:endParaRPr>
                    </a:p>
                  </a:txBody>
                  <a:tcPr marL="44294" marR="44294" marT="0" marB="0" anchor="ctr">
                    <a:solidFill>
                      <a:schemeClr val="accent1">
                        <a:lumMod val="20000"/>
                        <a:lumOff val="80000"/>
                      </a:schemeClr>
                    </a:solidFill>
                  </a:tcPr>
                </a:tc>
                <a:tc>
                  <a:txBody>
                    <a:bodyPr/>
                    <a:lstStyle/>
                    <a:p>
                      <a:pPr marL="0" marR="0" algn="ctr">
                        <a:spcBef>
                          <a:spcPts val="0"/>
                        </a:spcBef>
                        <a:spcAft>
                          <a:spcPts val="0"/>
                        </a:spcAft>
                      </a:pPr>
                      <a:r>
                        <a:rPr lang="es-ES" sz="800">
                          <a:effectLst/>
                        </a:rPr>
                        <a:t>0,00 </a:t>
                      </a:r>
                      <a:endParaRPr lang="en-US" sz="1100">
                        <a:effectLst/>
                        <a:latin typeface="Calibri" panose="020F0502020204030204" pitchFamily="34" charset="0"/>
                        <a:ea typeface="MS Mincho"/>
                        <a:cs typeface="Times New Roman" panose="02020603050405020304" pitchFamily="18" charset="0"/>
                      </a:endParaRPr>
                    </a:p>
                  </a:txBody>
                  <a:tcPr marL="44294" marR="44294" marT="0" marB="0" anchor="ctr">
                    <a:solidFill>
                      <a:schemeClr val="accent1">
                        <a:lumMod val="20000"/>
                        <a:lumOff val="80000"/>
                      </a:schemeClr>
                    </a:solidFill>
                  </a:tcPr>
                </a:tc>
                <a:tc>
                  <a:txBody>
                    <a:bodyPr/>
                    <a:lstStyle/>
                    <a:p>
                      <a:pPr marL="0" marR="0" algn="ctr">
                        <a:spcBef>
                          <a:spcPts val="0"/>
                        </a:spcBef>
                        <a:spcAft>
                          <a:spcPts val="0"/>
                        </a:spcAft>
                      </a:pPr>
                      <a:r>
                        <a:rPr lang="es-ES" sz="800" dirty="0">
                          <a:effectLst/>
                        </a:rPr>
                        <a:t>0,00 </a:t>
                      </a:r>
                      <a:endParaRPr lang="en-US" sz="1100" dirty="0">
                        <a:effectLst/>
                        <a:latin typeface="Calibri" panose="020F0502020204030204" pitchFamily="34" charset="0"/>
                        <a:ea typeface="MS Mincho"/>
                        <a:cs typeface="Times New Roman" panose="02020603050405020304" pitchFamily="18" charset="0"/>
                      </a:endParaRPr>
                    </a:p>
                  </a:txBody>
                  <a:tcPr marL="44294" marR="44294" marT="0" marB="0" anchor="ctr">
                    <a:solidFill>
                      <a:schemeClr val="accent1">
                        <a:lumMod val="20000"/>
                        <a:lumOff val="80000"/>
                      </a:schemeClr>
                    </a:solidFill>
                  </a:tcPr>
                </a:tc>
                <a:tc>
                  <a:txBody>
                    <a:bodyPr/>
                    <a:lstStyle/>
                    <a:p>
                      <a:pPr marL="0" marR="0" algn="ctr">
                        <a:spcBef>
                          <a:spcPts val="0"/>
                        </a:spcBef>
                        <a:spcAft>
                          <a:spcPts val="0"/>
                        </a:spcAft>
                      </a:pPr>
                      <a:r>
                        <a:rPr lang="es-ES" sz="800" dirty="0">
                          <a:effectLst/>
                        </a:rPr>
                        <a:t>0,00 </a:t>
                      </a:r>
                      <a:endParaRPr lang="en-US" sz="1100" dirty="0">
                        <a:effectLst/>
                        <a:latin typeface="Calibri" panose="020F0502020204030204" pitchFamily="34" charset="0"/>
                        <a:ea typeface="MS Mincho"/>
                        <a:cs typeface="Times New Roman" panose="02020603050405020304" pitchFamily="18" charset="0"/>
                      </a:endParaRPr>
                    </a:p>
                  </a:txBody>
                  <a:tcPr marL="44294" marR="44294" marT="0" marB="0" anchor="ctr">
                    <a:solidFill>
                      <a:schemeClr val="accent1">
                        <a:lumMod val="20000"/>
                        <a:lumOff val="80000"/>
                      </a:schemeClr>
                    </a:solidFill>
                  </a:tcPr>
                </a:tc>
                <a:tc>
                  <a:txBody>
                    <a:bodyPr/>
                    <a:lstStyle/>
                    <a:p>
                      <a:pPr marL="0" marR="0" algn="ctr">
                        <a:spcBef>
                          <a:spcPts val="0"/>
                        </a:spcBef>
                        <a:spcAft>
                          <a:spcPts val="0"/>
                        </a:spcAft>
                      </a:pPr>
                      <a:r>
                        <a:rPr lang="es-ES" sz="800" dirty="0">
                          <a:effectLst/>
                        </a:rPr>
                        <a:t>0,00 </a:t>
                      </a:r>
                      <a:endParaRPr lang="en-US" sz="1100" dirty="0">
                        <a:effectLst/>
                        <a:latin typeface="Calibri" panose="020F0502020204030204" pitchFamily="34" charset="0"/>
                        <a:ea typeface="MS Mincho"/>
                        <a:cs typeface="Times New Roman" panose="02020603050405020304" pitchFamily="18" charset="0"/>
                      </a:endParaRPr>
                    </a:p>
                  </a:txBody>
                  <a:tcPr marL="44294" marR="44294" marT="0" marB="0" anchor="ctr">
                    <a:solidFill>
                      <a:schemeClr val="accent1">
                        <a:lumMod val="20000"/>
                        <a:lumOff val="80000"/>
                      </a:schemeClr>
                    </a:solidFill>
                  </a:tcPr>
                </a:tc>
                <a:tc>
                  <a:txBody>
                    <a:bodyPr/>
                    <a:lstStyle/>
                    <a:p>
                      <a:pPr marL="0" marR="0" algn="ctr">
                        <a:spcBef>
                          <a:spcPts val="0"/>
                        </a:spcBef>
                        <a:spcAft>
                          <a:spcPts val="0"/>
                        </a:spcAft>
                      </a:pPr>
                      <a:r>
                        <a:rPr lang="es-ES" sz="800">
                          <a:effectLst/>
                        </a:rPr>
                        <a:t>0,00 </a:t>
                      </a:r>
                      <a:endParaRPr lang="en-US" sz="1100">
                        <a:effectLst/>
                        <a:latin typeface="Calibri" panose="020F0502020204030204" pitchFamily="34" charset="0"/>
                        <a:ea typeface="MS Mincho"/>
                        <a:cs typeface="Times New Roman" panose="02020603050405020304" pitchFamily="18" charset="0"/>
                      </a:endParaRPr>
                    </a:p>
                  </a:txBody>
                  <a:tcPr marL="44294" marR="44294" marT="0" marB="0" anchor="ctr">
                    <a:solidFill>
                      <a:schemeClr val="accent1">
                        <a:lumMod val="20000"/>
                        <a:lumOff val="80000"/>
                      </a:schemeClr>
                    </a:solidFill>
                  </a:tcPr>
                </a:tc>
                <a:extLst>
                  <a:ext uri="{0D108BD9-81ED-4DB2-BD59-A6C34878D82A}">
                    <a16:rowId xmlns:a16="http://schemas.microsoft.com/office/drawing/2014/main" val="478848355"/>
                  </a:ext>
                </a:extLst>
              </a:tr>
              <a:tr h="256353">
                <a:tc>
                  <a:txBody>
                    <a:bodyPr/>
                    <a:lstStyle/>
                    <a:p>
                      <a:pPr marL="0" marR="0" algn="just">
                        <a:spcBef>
                          <a:spcPts val="0"/>
                        </a:spcBef>
                        <a:spcAft>
                          <a:spcPts val="0"/>
                        </a:spcAft>
                      </a:pPr>
                      <a:r>
                        <a:rPr lang="es-ES" sz="1000" b="0" dirty="0">
                          <a:effectLst/>
                        </a:rPr>
                        <a:t>Seguridad</a:t>
                      </a:r>
                      <a:endParaRPr lang="en-US" sz="1000" b="0" dirty="0">
                        <a:effectLst/>
                        <a:latin typeface="Calibri" panose="020F0502020204030204" pitchFamily="34" charset="0"/>
                        <a:ea typeface="MS Mincho"/>
                        <a:cs typeface="Times New Roman" panose="02020603050405020304" pitchFamily="18" charset="0"/>
                      </a:endParaRPr>
                    </a:p>
                  </a:txBody>
                  <a:tcPr marL="44294" marR="44294" marT="0" marB="0">
                    <a:solidFill>
                      <a:schemeClr val="accent1">
                        <a:lumMod val="20000"/>
                        <a:lumOff val="80000"/>
                      </a:schemeClr>
                    </a:solidFill>
                  </a:tcPr>
                </a:tc>
                <a:tc>
                  <a:txBody>
                    <a:bodyPr/>
                    <a:lstStyle/>
                    <a:p>
                      <a:pPr marL="0" marR="0" algn="ctr">
                        <a:spcBef>
                          <a:spcPts val="0"/>
                        </a:spcBef>
                        <a:spcAft>
                          <a:spcPts val="0"/>
                        </a:spcAft>
                      </a:pPr>
                      <a:r>
                        <a:rPr lang="es-ES" sz="800">
                          <a:effectLst/>
                        </a:rPr>
                        <a:t>0,00 </a:t>
                      </a:r>
                      <a:endParaRPr lang="en-US" sz="1100">
                        <a:effectLst/>
                        <a:latin typeface="Calibri" panose="020F0502020204030204" pitchFamily="34" charset="0"/>
                        <a:ea typeface="MS Mincho"/>
                        <a:cs typeface="Times New Roman" panose="02020603050405020304" pitchFamily="18" charset="0"/>
                      </a:endParaRPr>
                    </a:p>
                  </a:txBody>
                  <a:tcPr marL="44294" marR="44294" marT="0" marB="0" anchor="ctr">
                    <a:solidFill>
                      <a:schemeClr val="accent1">
                        <a:lumMod val="20000"/>
                        <a:lumOff val="80000"/>
                      </a:schemeClr>
                    </a:solidFill>
                  </a:tcPr>
                </a:tc>
                <a:tc>
                  <a:txBody>
                    <a:bodyPr/>
                    <a:lstStyle/>
                    <a:p>
                      <a:pPr marL="0" marR="0" algn="ctr">
                        <a:spcBef>
                          <a:spcPts val="0"/>
                        </a:spcBef>
                        <a:spcAft>
                          <a:spcPts val="0"/>
                        </a:spcAft>
                      </a:pPr>
                      <a:r>
                        <a:rPr lang="es-ES" sz="800">
                          <a:effectLst/>
                        </a:rPr>
                        <a:t>0,00 </a:t>
                      </a:r>
                      <a:endParaRPr lang="en-US" sz="1100">
                        <a:effectLst/>
                        <a:latin typeface="Calibri" panose="020F0502020204030204" pitchFamily="34" charset="0"/>
                        <a:ea typeface="MS Mincho"/>
                        <a:cs typeface="Times New Roman" panose="02020603050405020304" pitchFamily="18" charset="0"/>
                      </a:endParaRPr>
                    </a:p>
                  </a:txBody>
                  <a:tcPr marL="44294" marR="44294" marT="0" marB="0" anchor="ctr">
                    <a:solidFill>
                      <a:schemeClr val="accent1">
                        <a:lumMod val="20000"/>
                        <a:lumOff val="80000"/>
                      </a:schemeClr>
                    </a:solidFill>
                  </a:tcPr>
                </a:tc>
                <a:tc>
                  <a:txBody>
                    <a:bodyPr/>
                    <a:lstStyle/>
                    <a:p>
                      <a:pPr marL="0" marR="0" algn="ctr">
                        <a:spcBef>
                          <a:spcPts val="0"/>
                        </a:spcBef>
                        <a:spcAft>
                          <a:spcPts val="0"/>
                        </a:spcAft>
                      </a:pPr>
                      <a:r>
                        <a:rPr lang="es-ES" sz="800">
                          <a:effectLst/>
                        </a:rPr>
                        <a:t>0,00 </a:t>
                      </a:r>
                      <a:endParaRPr lang="en-US" sz="1100">
                        <a:effectLst/>
                        <a:latin typeface="Calibri" panose="020F0502020204030204" pitchFamily="34" charset="0"/>
                        <a:ea typeface="MS Mincho"/>
                        <a:cs typeface="Times New Roman" panose="02020603050405020304" pitchFamily="18" charset="0"/>
                      </a:endParaRPr>
                    </a:p>
                  </a:txBody>
                  <a:tcPr marL="44294" marR="44294" marT="0" marB="0" anchor="ctr">
                    <a:solidFill>
                      <a:schemeClr val="accent1">
                        <a:lumMod val="20000"/>
                        <a:lumOff val="80000"/>
                      </a:schemeClr>
                    </a:solidFill>
                  </a:tcPr>
                </a:tc>
                <a:tc>
                  <a:txBody>
                    <a:bodyPr/>
                    <a:lstStyle/>
                    <a:p>
                      <a:pPr marL="0" marR="0" algn="ctr">
                        <a:spcBef>
                          <a:spcPts val="0"/>
                        </a:spcBef>
                        <a:spcAft>
                          <a:spcPts val="0"/>
                        </a:spcAft>
                      </a:pPr>
                      <a:r>
                        <a:rPr lang="es-ES" sz="800">
                          <a:effectLst/>
                        </a:rPr>
                        <a:t>0,00 </a:t>
                      </a:r>
                      <a:endParaRPr lang="en-US" sz="1100">
                        <a:effectLst/>
                        <a:latin typeface="Calibri" panose="020F0502020204030204" pitchFamily="34" charset="0"/>
                        <a:ea typeface="MS Mincho"/>
                        <a:cs typeface="Times New Roman" panose="02020603050405020304" pitchFamily="18" charset="0"/>
                      </a:endParaRPr>
                    </a:p>
                  </a:txBody>
                  <a:tcPr marL="44294" marR="44294" marT="0" marB="0" anchor="ctr">
                    <a:solidFill>
                      <a:schemeClr val="accent1">
                        <a:lumMod val="20000"/>
                        <a:lumOff val="80000"/>
                      </a:schemeClr>
                    </a:solidFill>
                  </a:tcPr>
                </a:tc>
                <a:tc>
                  <a:txBody>
                    <a:bodyPr/>
                    <a:lstStyle/>
                    <a:p>
                      <a:pPr marL="0" marR="0" algn="ctr">
                        <a:spcBef>
                          <a:spcPts val="0"/>
                        </a:spcBef>
                        <a:spcAft>
                          <a:spcPts val="0"/>
                        </a:spcAft>
                      </a:pPr>
                      <a:r>
                        <a:rPr lang="es-ES" sz="800">
                          <a:effectLst/>
                        </a:rPr>
                        <a:t>0,00 </a:t>
                      </a:r>
                      <a:endParaRPr lang="en-US" sz="1100">
                        <a:effectLst/>
                        <a:latin typeface="Calibri" panose="020F0502020204030204" pitchFamily="34" charset="0"/>
                        <a:ea typeface="MS Mincho"/>
                        <a:cs typeface="Times New Roman" panose="02020603050405020304" pitchFamily="18" charset="0"/>
                      </a:endParaRPr>
                    </a:p>
                  </a:txBody>
                  <a:tcPr marL="44294" marR="44294" marT="0" marB="0" anchor="ctr">
                    <a:solidFill>
                      <a:schemeClr val="accent1">
                        <a:lumMod val="20000"/>
                        <a:lumOff val="80000"/>
                      </a:schemeClr>
                    </a:solidFill>
                  </a:tcPr>
                </a:tc>
                <a:tc>
                  <a:txBody>
                    <a:bodyPr/>
                    <a:lstStyle/>
                    <a:p>
                      <a:pPr marL="0" marR="0" algn="ctr">
                        <a:spcBef>
                          <a:spcPts val="0"/>
                        </a:spcBef>
                        <a:spcAft>
                          <a:spcPts val="0"/>
                        </a:spcAft>
                      </a:pPr>
                      <a:r>
                        <a:rPr lang="es-ES" sz="800">
                          <a:effectLst/>
                        </a:rPr>
                        <a:t>0,00 </a:t>
                      </a:r>
                      <a:endParaRPr lang="en-US" sz="1100">
                        <a:effectLst/>
                        <a:latin typeface="Calibri" panose="020F0502020204030204" pitchFamily="34" charset="0"/>
                        <a:ea typeface="MS Mincho"/>
                        <a:cs typeface="Times New Roman" panose="02020603050405020304" pitchFamily="18" charset="0"/>
                      </a:endParaRPr>
                    </a:p>
                  </a:txBody>
                  <a:tcPr marL="44294" marR="44294" marT="0" marB="0" anchor="ctr">
                    <a:solidFill>
                      <a:schemeClr val="accent1">
                        <a:lumMod val="20000"/>
                        <a:lumOff val="80000"/>
                      </a:schemeClr>
                    </a:solidFill>
                  </a:tcPr>
                </a:tc>
                <a:tc>
                  <a:txBody>
                    <a:bodyPr/>
                    <a:lstStyle/>
                    <a:p>
                      <a:pPr marL="0" marR="0" algn="ctr">
                        <a:spcBef>
                          <a:spcPts val="0"/>
                        </a:spcBef>
                        <a:spcAft>
                          <a:spcPts val="0"/>
                        </a:spcAft>
                      </a:pPr>
                      <a:r>
                        <a:rPr lang="es-ES" sz="800">
                          <a:effectLst/>
                        </a:rPr>
                        <a:t>0,00 </a:t>
                      </a:r>
                      <a:endParaRPr lang="en-US" sz="1100">
                        <a:effectLst/>
                        <a:latin typeface="Calibri" panose="020F0502020204030204" pitchFamily="34" charset="0"/>
                        <a:ea typeface="MS Mincho"/>
                        <a:cs typeface="Times New Roman" panose="02020603050405020304" pitchFamily="18" charset="0"/>
                      </a:endParaRPr>
                    </a:p>
                  </a:txBody>
                  <a:tcPr marL="44294" marR="44294" marT="0" marB="0" anchor="ctr">
                    <a:solidFill>
                      <a:schemeClr val="accent1">
                        <a:lumMod val="20000"/>
                        <a:lumOff val="80000"/>
                      </a:schemeClr>
                    </a:solidFill>
                  </a:tcPr>
                </a:tc>
                <a:tc>
                  <a:txBody>
                    <a:bodyPr/>
                    <a:lstStyle/>
                    <a:p>
                      <a:pPr marL="0" marR="0" algn="ctr">
                        <a:spcBef>
                          <a:spcPts val="0"/>
                        </a:spcBef>
                        <a:spcAft>
                          <a:spcPts val="0"/>
                        </a:spcAft>
                      </a:pPr>
                      <a:r>
                        <a:rPr lang="es-ES" sz="800">
                          <a:effectLst/>
                        </a:rPr>
                        <a:t>0,00 </a:t>
                      </a:r>
                      <a:endParaRPr lang="en-US" sz="1100">
                        <a:effectLst/>
                        <a:latin typeface="Calibri" panose="020F0502020204030204" pitchFamily="34" charset="0"/>
                        <a:ea typeface="MS Mincho"/>
                        <a:cs typeface="Times New Roman" panose="02020603050405020304" pitchFamily="18" charset="0"/>
                      </a:endParaRPr>
                    </a:p>
                  </a:txBody>
                  <a:tcPr marL="44294" marR="44294" marT="0" marB="0" anchor="ctr">
                    <a:solidFill>
                      <a:schemeClr val="accent1">
                        <a:lumMod val="20000"/>
                        <a:lumOff val="80000"/>
                      </a:schemeClr>
                    </a:solidFill>
                  </a:tcPr>
                </a:tc>
                <a:tc>
                  <a:txBody>
                    <a:bodyPr/>
                    <a:lstStyle/>
                    <a:p>
                      <a:pPr marL="0" marR="0" algn="ctr">
                        <a:spcBef>
                          <a:spcPts val="0"/>
                        </a:spcBef>
                        <a:spcAft>
                          <a:spcPts val="0"/>
                        </a:spcAft>
                      </a:pPr>
                      <a:r>
                        <a:rPr lang="es-ES" sz="800">
                          <a:effectLst/>
                        </a:rPr>
                        <a:t>0,00 </a:t>
                      </a:r>
                      <a:endParaRPr lang="en-US" sz="1100">
                        <a:effectLst/>
                        <a:latin typeface="Calibri" panose="020F0502020204030204" pitchFamily="34" charset="0"/>
                        <a:ea typeface="MS Mincho"/>
                        <a:cs typeface="Times New Roman" panose="02020603050405020304" pitchFamily="18" charset="0"/>
                      </a:endParaRPr>
                    </a:p>
                  </a:txBody>
                  <a:tcPr marL="44294" marR="44294" marT="0" marB="0" anchor="ctr">
                    <a:solidFill>
                      <a:schemeClr val="accent1">
                        <a:lumMod val="20000"/>
                        <a:lumOff val="80000"/>
                      </a:schemeClr>
                    </a:solidFill>
                  </a:tcPr>
                </a:tc>
                <a:tc>
                  <a:txBody>
                    <a:bodyPr/>
                    <a:lstStyle/>
                    <a:p>
                      <a:pPr marL="0" marR="0" algn="ctr">
                        <a:spcBef>
                          <a:spcPts val="0"/>
                        </a:spcBef>
                        <a:spcAft>
                          <a:spcPts val="0"/>
                        </a:spcAft>
                      </a:pPr>
                      <a:r>
                        <a:rPr lang="es-ES" sz="800">
                          <a:effectLst/>
                        </a:rPr>
                        <a:t>0,00 </a:t>
                      </a:r>
                      <a:endParaRPr lang="en-US" sz="1100">
                        <a:effectLst/>
                        <a:latin typeface="Calibri" panose="020F0502020204030204" pitchFamily="34" charset="0"/>
                        <a:ea typeface="MS Mincho"/>
                        <a:cs typeface="Times New Roman" panose="02020603050405020304" pitchFamily="18" charset="0"/>
                      </a:endParaRPr>
                    </a:p>
                  </a:txBody>
                  <a:tcPr marL="44294" marR="44294" marT="0" marB="0" anchor="ctr">
                    <a:solidFill>
                      <a:schemeClr val="accent1">
                        <a:lumMod val="20000"/>
                        <a:lumOff val="80000"/>
                      </a:schemeClr>
                    </a:solidFill>
                  </a:tcPr>
                </a:tc>
                <a:tc>
                  <a:txBody>
                    <a:bodyPr/>
                    <a:lstStyle/>
                    <a:p>
                      <a:pPr marL="0" marR="0" algn="ctr">
                        <a:spcBef>
                          <a:spcPts val="0"/>
                        </a:spcBef>
                        <a:spcAft>
                          <a:spcPts val="0"/>
                        </a:spcAft>
                      </a:pPr>
                      <a:r>
                        <a:rPr lang="es-ES" sz="800" dirty="0">
                          <a:effectLst/>
                        </a:rPr>
                        <a:t>0,00 </a:t>
                      </a:r>
                      <a:endParaRPr lang="en-US" sz="1100" dirty="0">
                        <a:effectLst/>
                        <a:latin typeface="Calibri" panose="020F0502020204030204" pitchFamily="34" charset="0"/>
                        <a:ea typeface="MS Mincho"/>
                        <a:cs typeface="Times New Roman" panose="02020603050405020304" pitchFamily="18" charset="0"/>
                      </a:endParaRPr>
                    </a:p>
                  </a:txBody>
                  <a:tcPr marL="44294" marR="44294" marT="0" marB="0" anchor="ctr">
                    <a:solidFill>
                      <a:schemeClr val="accent1">
                        <a:lumMod val="20000"/>
                        <a:lumOff val="80000"/>
                      </a:schemeClr>
                    </a:solidFill>
                  </a:tcPr>
                </a:tc>
                <a:tc>
                  <a:txBody>
                    <a:bodyPr/>
                    <a:lstStyle/>
                    <a:p>
                      <a:pPr marL="0" marR="0" algn="ctr">
                        <a:spcBef>
                          <a:spcPts val="0"/>
                        </a:spcBef>
                        <a:spcAft>
                          <a:spcPts val="0"/>
                        </a:spcAft>
                      </a:pPr>
                      <a:r>
                        <a:rPr lang="es-ES" sz="800" dirty="0">
                          <a:effectLst/>
                        </a:rPr>
                        <a:t>0,00 </a:t>
                      </a:r>
                      <a:endParaRPr lang="en-US" sz="1100" dirty="0">
                        <a:effectLst/>
                        <a:latin typeface="Calibri" panose="020F0502020204030204" pitchFamily="34" charset="0"/>
                        <a:ea typeface="MS Mincho"/>
                        <a:cs typeface="Times New Roman" panose="02020603050405020304" pitchFamily="18" charset="0"/>
                      </a:endParaRPr>
                    </a:p>
                  </a:txBody>
                  <a:tcPr marL="44294" marR="44294" marT="0" marB="0" anchor="ctr">
                    <a:solidFill>
                      <a:schemeClr val="accent1">
                        <a:lumMod val="20000"/>
                        <a:lumOff val="80000"/>
                      </a:schemeClr>
                    </a:solidFill>
                  </a:tcPr>
                </a:tc>
                <a:tc>
                  <a:txBody>
                    <a:bodyPr/>
                    <a:lstStyle/>
                    <a:p>
                      <a:pPr marL="0" marR="0" algn="ctr">
                        <a:spcBef>
                          <a:spcPts val="0"/>
                        </a:spcBef>
                        <a:spcAft>
                          <a:spcPts val="0"/>
                        </a:spcAft>
                      </a:pPr>
                      <a:r>
                        <a:rPr lang="es-ES" sz="800">
                          <a:effectLst/>
                        </a:rPr>
                        <a:t>0,00 </a:t>
                      </a:r>
                      <a:endParaRPr lang="en-US" sz="1100">
                        <a:effectLst/>
                        <a:latin typeface="Calibri" panose="020F0502020204030204" pitchFamily="34" charset="0"/>
                        <a:ea typeface="MS Mincho"/>
                        <a:cs typeface="Times New Roman" panose="02020603050405020304" pitchFamily="18" charset="0"/>
                      </a:endParaRPr>
                    </a:p>
                  </a:txBody>
                  <a:tcPr marL="44294" marR="44294" marT="0" marB="0" anchor="ctr">
                    <a:solidFill>
                      <a:schemeClr val="accent1">
                        <a:lumMod val="20000"/>
                        <a:lumOff val="80000"/>
                      </a:schemeClr>
                    </a:solidFill>
                  </a:tcPr>
                </a:tc>
                <a:extLst>
                  <a:ext uri="{0D108BD9-81ED-4DB2-BD59-A6C34878D82A}">
                    <a16:rowId xmlns:a16="http://schemas.microsoft.com/office/drawing/2014/main" val="3894053057"/>
                  </a:ext>
                </a:extLst>
              </a:tr>
              <a:tr h="256353">
                <a:tc>
                  <a:txBody>
                    <a:bodyPr/>
                    <a:lstStyle/>
                    <a:p>
                      <a:pPr marL="0" marR="0" algn="just">
                        <a:spcBef>
                          <a:spcPts val="0"/>
                        </a:spcBef>
                        <a:spcAft>
                          <a:spcPts val="0"/>
                        </a:spcAft>
                      </a:pPr>
                      <a:r>
                        <a:rPr lang="es-ES" sz="1000" b="0" dirty="0">
                          <a:effectLst/>
                        </a:rPr>
                        <a:t>Jardín</a:t>
                      </a:r>
                      <a:endParaRPr lang="en-US" sz="1000" b="0" dirty="0">
                        <a:effectLst/>
                        <a:latin typeface="Calibri" panose="020F0502020204030204" pitchFamily="34" charset="0"/>
                        <a:ea typeface="MS Mincho"/>
                        <a:cs typeface="Times New Roman" panose="02020603050405020304" pitchFamily="18" charset="0"/>
                      </a:endParaRPr>
                    </a:p>
                  </a:txBody>
                  <a:tcPr marL="44294" marR="44294" marT="0" marB="0">
                    <a:solidFill>
                      <a:schemeClr val="accent1">
                        <a:lumMod val="20000"/>
                        <a:lumOff val="80000"/>
                      </a:schemeClr>
                    </a:solidFill>
                  </a:tcPr>
                </a:tc>
                <a:tc>
                  <a:txBody>
                    <a:bodyPr/>
                    <a:lstStyle/>
                    <a:p>
                      <a:pPr marL="0" marR="0" algn="ctr">
                        <a:spcBef>
                          <a:spcPts val="0"/>
                        </a:spcBef>
                        <a:spcAft>
                          <a:spcPts val="0"/>
                        </a:spcAft>
                      </a:pPr>
                      <a:r>
                        <a:rPr lang="es-ES" sz="800">
                          <a:effectLst/>
                        </a:rPr>
                        <a:t>0,00 </a:t>
                      </a:r>
                      <a:endParaRPr lang="en-US" sz="1100">
                        <a:effectLst/>
                        <a:latin typeface="Calibri" panose="020F0502020204030204" pitchFamily="34" charset="0"/>
                        <a:ea typeface="MS Mincho"/>
                        <a:cs typeface="Times New Roman" panose="02020603050405020304" pitchFamily="18" charset="0"/>
                      </a:endParaRPr>
                    </a:p>
                  </a:txBody>
                  <a:tcPr marL="44294" marR="44294" marT="0" marB="0" anchor="ctr">
                    <a:solidFill>
                      <a:schemeClr val="accent1">
                        <a:lumMod val="20000"/>
                        <a:lumOff val="80000"/>
                      </a:schemeClr>
                    </a:solidFill>
                  </a:tcPr>
                </a:tc>
                <a:tc>
                  <a:txBody>
                    <a:bodyPr/>
                    <a:lstStyle/>
                    <a:p>
                      <a:pPr marL="0" marR="0" algn="ctr">
                        <a:spcBef>
                          <a:spcPts val="0"/>
                        </a:spcBef>
                        <a:spcAft>
                          <a:spcPts val="0"/>
                        </a:spcAft>
                      </a:pPr>
                      <a:r>
                        <a:rPr lang="es-ES" sz="800">
                          <a:effectLst/>
                        </a:rPr>
                        <a:t>0,00 </a:t>
                      </a:r>
                      <a:endParaRPr lang="en-US" sz="1100">
                        <a:effectLst/>
                        <a:latin typeface="Calibri" panose="020F0502020204030204" pitchFamily="34" charset="0"/>
                        <a:ea typeface="MS Mincho"/>
                        <a:cs typeface="Times New Roman" panose="02020603050405020304" pitchFamily="18" charset="0"/>
                      </a:endParaRPr>
                    </a:p>
                  </a:txBody>
                  <a:tcPr marL="44294" marR="44294" marT="0" marB="0" anchor="ctr">
                    <a:solidFill>
                      <a:schemeClr val="accent1">
                        <a:lumMod val="20000"/>
                        <a:lumOff val="80000"/>
                      </a:schemeClr>
                    </a:solidFill>
                  </a:tcPr>
                </a:tc>
                <a:tc>
                  <a:txBody>
                    <a:bodyPr/>
                    <a:lstStyle/>
                    <a:p>
                      <a:pPr marL="0" marR="0" algn="ctr">
                        <a:spcBef>
                          <a:spcPts val="0"/>
                        </a:spcBef>
                        <a:spcAft>
                          <a:spcPts val="0"/>
                        </a:spcAft>
                      </a:pPr>
                      <a:r>
                        <a:rPr lang="es-ES" sz="800">
                          <a:effectLst/>
                        </a:rPr>
                        <a:t>0,00 </a:t>
                      </a:r>
                      <a:endParaRPr lang="en-US" sz="1100">
                        <a:effectLst/>
                        <a:latin typeface="Calibri" panose="020F0502020204030204" pitchFamily="34" charset="0"/>
                        <a:ea typeface="MS Mincho"/>
                        <a:cs typeface="Times New Roman" panose="02020603050405020304" pitchFamily="18" charset="0"/>
                      </a:endParaRPr>
                    </a:p>
                  </a:txBody>
                  <a:tcPr marL="44294" marR="44294" marT="0" marB="0" anchor="ctr">
                    <a:solidFill>
                      <a:schemeClr val="accent1">
                        <a:lumMod val="20000"/>
                        <a:lumOff val="80000"/>
                      </a:schemeClr>
                    </a:solidFill>
                  </a:tcPr>
                </a:tc>
                <a:tc>
                  <a:txBody>
                    <a:bodyPr/>
                    <a:lstStyle/>
                    <a:p>
                      <a:pPr marL="0" marR="0" algn="ctr">
                        <a:spcBef>
                          <a:spcPts val="0"/>
                        </a:spcBef>
                        <a:spcAft>
                          <a:spcPts val="0"/>
                        </a:spcAft>
                      </a:pPr>
                      <a:r>
                        <a:rPr lang="es-ES" sz="800">
                          <a:effectLst/>
                        </a:rPr>
                        <a:t>0,00 </a:t>
                      </a:r>
                      <a:endParaRPr lang="en-US" sz="1100">
                        <a:effectLst/>
                        <a:latin typeface="Calibri" panose="020F0502020204030204" pitchFamily="34" charset="0"/>
                        <a:ea typeface="MS Mincho"/>
                        <a:cs typeface="Times New Roman" panose="02020603050405020304" pitchFamily="18" charset="0"/>
                      </a:endParaRPr>
                    </a:p>
                  </a:txBody>
                  <a:tcPr marL="44294" marR="44294" marT="0" marB="0" anchor="ctr">
                    <a:solidFill>
                      <a:schemeClr val="accent1">
                        <a:lumMod val="20000"/>
                        <a:lumOff val="80000"/>
                      </a:schemeClr>
                    </a:solidFill>
                  </a:tcPr>
                </a:tc>
                <a:tc>
                  <a:txBody>
                    <a:bodyPr/>
                    <a:lstStyle/>
                    <a:p>
                      <a:pPr marL="0" marR="0" algn="ctr">
                        <a:spcBef>
                          <a:spcPts val="0"/>
                        </a:spcBef>
                        <a:spcAft>
                          <a:spcPts val="0"/>
                        </a:spcAft>
                      </a:pPr>
                      <a:r>
                        <a:rPr lang="es-ES" sz="800">
                          <a:effectLst/>
                        </a:rPr>
                        <a:t>0,00 </a:t>
                      </a:r>
                      <a:endParaRPr lang="en-US" sz="1100">
                        <a:effectLst/>
                        <a:latin typeface="Calibri" panose="020F0502020204030204" pitchFamily="34" charset="0"/>
                        <a:ea typeface="MS Mincho"/>
                        <a:cs typeface="Times New Roman" panose="02020603050405020304" pitchFamily="18" charset="0"/>
                      </a:endParaRPr>
                    </a:p>
                  </a:txBody>
                  <a:tcPr marL="44294" marR="44294" marT="0" marB="0" anchor="ctr">
                    <a:solidFill>
                      <a:schemeClr val="accent1">
                        <a:lumMod val="20000"/>
                        <a:lumOff val="80000"/>
                      </a:schemeClr>
                    </a:solidFill>
                  </a:tcPr>
                </a:tc>
                <a:tc>
                  <a:txBody>
                    <a:bodyPr/>
                    <a:lstStyle/>
                    <a:p>
                      <a:pPr marL="0" marR="0" algn="ctr">
                        <a:spcBef>
                          <a:spcPts val="0"/>
                        </a:spcBef>
                        <a:spcAft>
                          <a:spcPts val="0"/>
                        </a:spcAft>
                      </a:pPr>
                      <a:r>
                        <a:rPr lang="es-ES" sz="800">
                          <a:effectLst/>
                        </a:rPr>
                        <a:t>0,00 </a:t>
                      </a:r>
                      <a:endParaRPr lang="en-US" sz="1100">
                        <a:effectLst/>
                        <a:latin typeface="Calibri" panose="020F0502020204030204" pitchFamily="34" charset="0"/>
                        <a:ea typeface="MS Mincho"/>
                        <a:cs typeface="Times New Roman" panose="02020603050405020304" pitchFamily="18" charset="0"/>
                      </a:endParaRPr>
                    </a:p>
                  </a:txBody>
                  <a:tcPr marL="44294" marR="44294" marT="0" marB="0" anchor="ctr">
                    <a:solidFill>
                      <a:schemeClr val="accent1">
                        <a:lumMod val="20000"/>
                        <a:lumOff val="80000"/>
                      </a:schemeClr>
                    </a:solidFill>
                  </a:tcPr>
                </a:tc>
                <a:tc>
                  <a:txBody>
                    <a:bodyPr/>
                    <a:lstStyle/>
                    <a:p>
                      <a:pPr marL="0" marR="0" algn="ctr">
                        <a:spcBef>
                          <a:spcPts val="0"/>
                        </a:spcBef>
                        <a:spcAft>
                          <a:spcPts val="0"/>
                        </a:spcAft>
                      </a:pPr>
                      <a:r>
                        <a:rPr lang="es-ES" sz="800">
                          <a:effectLst/>
                        </a:rPr>
                        <a:t>0,00 </a:t>
                      </a:r>
                      <a:endParaRPr lang="en-US" sz="1100">
                        <a:effectLst/>
                        <a:latin typeface="Calibri" panose="020F0502020204030204" pitchFamily="34" charset="0"/>
                        <a:ea typeface="MS Mincho"/>
                        <a:cs typeface="Times New Roman" panose="02020603050405020304" pitchFamily="18" charset="0"/>
                      </a:endParaRPr>
                    </a:p>
                  </a:txBody>
                  <a:tcPr marL="44294" marR="44294" marT="0" marB="0" anchor="ctr">
                    <a:solidFill>
                      <a:schemeClr val="accent1">
                        <a:lumMod val="20000"/>
                        <a:lumOff val="80000"/>
                      </a:schemeClr>
                    </a:solidFill>
                  </a:tcPr>
                </a:tc>
                <a:tc>
                  <a:txBody>
                    <a:bodyPr/>
                    <a:lstStyle/>
                    <a:p>
                      <a:pPr marL="0" marR="0" algn="ctr">
                        <a:spcBef>
                          <a:spcPts val="0"/>
                        </a:spcBef>
                        <a:spcAft>
                          <a:spcPts val="0"/>
                        </a:spcAft>
                      </a:pPr>
                      <a:r>
                        <a:rPr lang="es-ES" sz="800">
                          <a:effectLst/>
                        </a:rPr>
                        <a:t>0,00 </a:t>
                      </a:r>
                      <a:endParaRPr lang="en-US" sz="1100">
                        <a:effectLst/>
                        <a:latin typeface="Calibri" panose="020F0502020204030204" pitchFamily="34" charset="0"/>
                        <a:ea typeface="MS Mincho"/>
                        <a:cs typeface="Times New Roman" panose="02020603050405020304" pitchFamily="18" charset="0"/>
                      </a:endParaRPr>
                    </a:p>
                  </a:txBody>
                  <a:tcPr marL="44294" marR="44294" marT="0" marB="0" anchor="ctr">
                    <a:solidFill>
                      <a:schemeClr val="accent1">
                        <a:lumMod val="20000"/>
                        <a:lumOff val="80000"/>
                      </a:schemeClr>
                    </a:solidFill>
                  </a:tcPr>
                </a:tc>
                <a:tc>
                  <a:txBody>
                    <a:bodyPr/>
                    <a:lstStyle/>
                    <a:p>
                      <a:pPr marL="0" marR="0" algn="ctr">
                        <a:spcBef>
                          <a:spcPts val="0"/>
                        </a:spcBef>
                        <a:spcAft>
                          <a:spcPts val="0"/>
                        </a:spcAft>
                      </a:pPr>
                      <a:r>
                        <a:rPr lang="es-ES" sz="800">
                          <a:effectLst/>
                        </a:rPr>
                        <a:t>0,00 </a:t>
                      </a:r>
                      <a:endParaRPr lang="en-US" sz="1100">
                        <a:effectLst/>
                        <a:latin typeface="Calibri" panose="020F0502020204030204" pitchFamily="34" charset="0"/>
                        <a:ea typeface="MS Mincho"/>
                        <a:cs typeface="Times New Roman" panose="02020603050405020304" pitchFamily="18" charset="0"/>
                      </a:endParaRPr>
                    </a:p>
                  </a:txBody>
                  <a:tcPr marL="44294" marR="44294" marT="0" marB="0" anchor="ctr">
                    <a:solidFill>
                      <a:schemeClr val="accent1">
                        <a:lumMod val="20000"/>
                        <a:lumOff val="80000"/>
                      </a:schemeClr>
                    </a:solidFill>
                  </a:tcPr>
                </a:tc>
                <a:tc>
                  <a:txBody>
                    <a:bodyPr/>
                    <a:lstStyle/>
                    <a:p>
                      <a:pPr marL="0" marR="0" algn="ctr">
                        <a:spcBef>
                          <a:spcPts val="0"/>
                        </a:spcBef>
                        <a:spcAft>
                          <a:spcPts val="0"/>
                        </a:spcAft>
                      </a:pPr>
                      <a:r>
                        <a:rPr lang="es-ES" sz="800">
                          <a:effectLst/>
                        </a:rPr>
                        <a:t>0,00 </a:t>
                      </a:r>
                      <a:endParaRPr lang="en-US" sz="1100">
                        <a:effectLst/>
                        <a:latin typeface="Calibri" panose="020F0502020204030204" pitchFamily="34" charset="0"/>
                        <a:ea typeface="MS Mincho"/>
                        <a:cs typeface="Times New Roman" panose="02020603050405020304" pitchFamily="18" charset="0"/>
                      </a:endParaRPr>
                    </a:p>
                  </a:txBody>
                  <a:tcPr marL="44294" marR="44294" marT="0" marB="0" anchor="ctr">
                    <a:solidFill>
                      <a:schemeClr val="accent1">
                        <a:lumMod val="20000"/>
                        <a:lumOff val="80000"/>
                      </a:schemeClr>
                    </a:solidFill>
                  </a:tcPr>
                </a:tc>
                <a:tc>
                  <a:txBody>
                    <a:bodyPr/>
                    <a:lstStyle/>
                    <a:p>
                      <a:pPr marL="0" marR="0" algn="ctr">
                        <a:spcBef>
                          <a:spcPts val="0"/>
                        </a:spcBef>
                        <a:spcAft>
                          <a:spcPts val="0"/>
                        </a:spcAft>
                      </a:pPr>
                      <a:r>
                        <a:rPr lang="es-ES" sz="800">
                          <a:effectLst/>
                        </a:rPr>
                        <a:t>0,00 </a:t>
                      </a:r>
                      <a:endParaRPr lang="en-US" sz="1100">
                        <a:effectLst/>
                        <a:latin typeface="Calibri" panose="020F0502020204030204" pitchFamily="34" charset="0"/>
                        <a:ea typeface="MS Mincho"/>
                        <a:cs typeface="Times New Roman" panose="02020603050405020304" pitchFamily="18" charset="0"/>
                      </a:endParaRPr>
                    </a:p>
                  </a:txBody>
                  <a:tcPr marL="44294" marR="44294" marT="0" marB="0" anchor="ctr">
                    <a:solidFill>
                      <a:schemeClr val="accent1">
                        <a:lumMod val="20000"/>
                        <a:lumOff val="80000"/>
                      </a:schemeClr>
                    </a:solidFill>
                  </a:tcPr>
                </a:tc>
                <a:tc>
                  <a:txBody>
                    <a:bodyPr/>
                    <a:lstStyle/>
                    <a:p>
                      <a:pPr marL="0" marR="0" algn="ctr">
                        <a:spcBef>
                          <a:spcPts val="0"/>
                        </a:spcBef>
                        <a:spcAft>
                          <a:spcPts val="0"/>
                        </a:spcAft>
                      </a:pPr>
                      <a:r>
                        <a:rPr lang="es-ES" sz="800" dirty="0">
                          <a:effectLst/>
                        </a:rPr>
                        <a:t>0,00 </a:t>
                      </a:r>
                      <a:endParaRPr lang="en-US" sz="1100" dirty="0">
                        <a:effectLst/>
                        <a:latin typeface="Calibri" panose="020F0502020204030204" pitchFamily="34" charset="0"/>
                        <a:ea typeface="MS Mincho"/>
                        <a:cs typeface="Times New Roman" panose="02020603050405020304" pitchFamily="18" charset="0"/>
                      </a:endParaRPr>
                    </a:p>
                  </a:txBody>
                  <a:tcPr marL="44294" marR="44294" marT="0" marB="0" anchor="ctr">
                    <a:solidFill>
                      <a:schemeClr val="accent1">
                        <a:lumMod val="20000"/>
                        <a:lumOff val="80000"/>
                      </a:schemeClr>
                    </a:solidFill>
                  </a:tcPr>
                </a:tc>
                <a:tc>
                  <a:txBody>
                    <a:bodyPr/>
                    <a:lstStyle/>
                    <a:p>
                      <a:pPr marL="0" marR="0" algn="ctr">
                        <a:spcBef>
                          <a:spcPts val="0"/>
                        </a:spcBef>
                        <a:spcAft>
                          <a:spcPts val="0"/>
                        </a:spcAft>
                      </a:pPr>
                      <a:r>
                        <a:rPr lang="es-ES" sz="800">
                          <a:effectLst/>
                        </a:rPr>
                        <a:t>0,00 </a:t>
                      </a:r>
                      <a:endParaRPr lang="en-US" sz="1100">
                        <a:effectLst/>
                        <a:latin typeface="Calibri" panose="020F0502020204030204" pitchFamily="34" charset="0"/>
                        <a:ea typeface="MS Mincho"/>
                        <a:cs typeface="Times New Roman" panose="02020603050405020304" pitchFamily="18" charset="0"/>
                      </a:endParaRPr>
                    </a:p>
                  </a:txBody>
                  <a:tcPr marL="44294" marR="44294" marT="0" marB="0" anchor="ctr">
                    <a:solidFill>
                      <a:schemeClr val="accent1">
                        <a:lumMod val="20000"/>
                        <a:lumOff val="80000"/>
                      </a:schemeClr>
                    </a:solidFill>
                  </a:tcPr>
                </a:tc>
                <a:extLst>
                  <a:ext uri="{0D108BD9-81ED-4DB2-BD59-A6C34878D82A}">
                    <a16:rowId xmlns:a16="http://schemas.microsoft.com/office/drawing/2014/main" val="2889645806"/>
                  </a:ext>
                </a:extLst>
              </a:tr>
              <a:tr h="256353">
                <a:tc>
                  <a:txBody>
                    <a:bodyPr/>
                    <a:lstStyle/>
                    <a:p>
                      <a:pPr marL="0" marR="0" algn="just">
                        <a:spcBef>
                          <a:spcPts val="0"/>
                        </a:spcBef>
                        <a:spcAft>
                          <a:spcPts val="0"/>
                        </a:spcAft>
                      </a:pPr>
                      <a:r>
                        <a:rPr lang="es-ES" sz="1000" b="1" dirty="0">
                          <a:effectLst/>
                        </a:rPr>
                        <a:t>Total</a:t>
                      </a:r>
                      <a:endParaRPr lang="en-US" sz="1000" b="1" dirty="0">
                        <a:effectLst/>
                        <a:latin typeface="Calibri" panose="020F0502020204030204" pitchFamily="34" charset="0"/>
                        <a:ea typeface="MS Mincho"/>
                        <a:cs typeface="Times New Roman" panose="02020603050405020304" pitchFamily="18" charset="0"/>
                      </a:endParaRPr>
                    </a:p>
                  </a:txBody>
                  <a:tcPr marL="44294" marR="44294" marT="0" marB="0">
                    <a:solidFill>
                      <a:schemeClr val="accent1">
                        <a:lumMod val="20000"/>
                        <a:lumOff val="80000"/>
                      </a:schemeClr>
                    </a:solidFill>
                  </a:tcPr>
                </a:tc>
                <a:tc>
                  <a:txBody>
                    <a:bodyPr/>
                    <a:lstStyle/>
                    <a:p>
                      <a:pPr marL="0" marR="0" algn="ctr">
                        <a:spcBef>
                          <a:spcPts val="0"/>
                        </a:spcBef>
                        <a:spcAft>
                          <a:spcPts val="0"/>
                        </a:spcAft>
                      </a:pPr>
                      <a:r>
                        <a:rPr lang="es-ES" sz="800">
                          <a:effectLst/>
                        </a:rPr>
                        <a:t>0,00 </a:t>
                      </a:r>
                      <a:endParaRPr lang="en-US" sz="1100">
                        <a:effectLst/>
                        <a:latin typeface="Calibri" panose="020F0502020204030204" pitchFamily="34" charset="0"/>
                        <a:ea typeface="MS Mincho"/>
                        <a:cs typeface="Times New Roman" panose="02020603050405020304" pitchFamily="18" charset="0"/>
                      </a:endParaRPr>
                    </a:p>
                  </a:txBody>
                  <a:tcPr marL="44294" marR="44294" marT="0" marB="0" anchor="ctr">
                    <a:solidFill>
                      <a:schemeClr val="accent1">
                        <a:lumMod val="20000"/>
                        <a:lumOff val="80000"/>
                      </a:schemeClr>
                    </a:solidFill>
                  </a:tcPr>
                </a:tc>
                <a:tc>
                  <a:txBody>
                    <a:bodyPr/>
                    <a:lstStyle/>
                    <a:p>
                      <a:pPr marL="0" marR="0" algn="ctr">
                        <a:spcBef>
                          <a:spcPts val="0"/>
                        </a:spcBef>
                        <a:spcAft>
                          <a:spcPts val="0"/>
                        </a:spcAft>
                      </a:pPr>
                      <a:r>
                        <a:rPr lang="es-ES" sz="800">
                          <a:effectLst/>
                        </a:rPr>
                        <a:t>0,00 </a:t>
                      </a:r>
                      <a:endParaRPr lang="en-US" sz="1100">
                        <a:effectLst/>
                        <a:latin typeface="Calibri" panose="020F0502020204030204" pitchFamily="34" charset="0"/>
                        <a:ea typeface="MS Mincho"/>
                        <a:cs typeface="Times New Roman" panose="02020603050405020304" pitchFamily="18" charset="0"/>
                      </a:endParaRPr>
                    </a:p>
                  </a:txBody>
                  <a:tcPr marL="44294" marR="44294" marT="0" marB="0" anchor="ctr">
                    <a:solidFill>
                      <a:schemeClr val="accent1">
                        <a:lumMod val="20000"/>
                        <a:lumOff val="80000"/>
                      </a:schemeClr>
                    </a:solidFill>
                  </a:tcPr>
                </a:tc>
                <a:tc>
                  <a:txBody>
                    <a:bodyPr/>
                    <a:lstStyle/>
                    <a:p>
                      <a:pPr marL="0" marR="0" algn="ctr">
                        <a:spcBef>
                          <a:spcPts val="0"/>
                        </a:spcBef>
                        <a:spcAft>
                          <a:spcPts val="0"/>
                        </a:spcAft>
                      </a:pPr>
                      <a:r>
                        <a:rPr lang="es-ES" sz="800">
                          <a:effectLst/>
                        </a:rPr>
                        <a:t>0,00 </a:t>
                      </a:r>
                      <a:endParaRPr lang="en-US" sz="1100">
                        <a:effectLst/>
                        <a:latin typeface="Calibri" panose="020F0502020204030204" pitchFamily="34" charset="0"/>
                        <a:ea typeface="MS Mincho"/>
                        <a:cs typeface="Times New Roman" panose="02020603050405020304" pitchFamily="18" charset="0"/>
                      </a:endParaRPr>
                    </a:p>
                  </a:txBody>
                  <a:tcPr marL="44294" marR="44294" marT="0" marB="0" anchor="ctr">
                    <a:solidFill>
                      <a:schemeClr val="accent1">
                        <a:lumMod val="20000"/>
                        <a:lumOff val="80000"/>
                      </a:schemeClr>
                    </a:solidFill>
                  </a:tcPr>
                </a:tc>
                <a:tc>
                  <a:txBody>
                    <a:bodyPr/>
                    <a:lstStyle/>
                    <a:p>
                      <a:pPr marL="0" marR="0" algn="ctr">
                        <a:spcBef>
                          <a:spcPts val="0"/>
                        </a:spcBef>
                        <a:spcAft>
                          <a:spcPts val="0"/>
                        </a:spcAft>
                      </a:pPr>
                      <a:r>
                        <a:rPr lang="es-ES" sz="800">
                          <a:effectLst/>
                        </a:rPr>
                        <a:t>0,00 </a:t>
                      </a:r>
                      <a:endParaRPr lang="en-US" sz="1100">
                        <a:effectLst/>
                        <a:latin typeface="Calibri" panose="020F0502020204030204" pitchFamily="34" charset="0"/>
                        <a:ea typeface="MS Mincho"/>
                        <a:cs typeface="Times New Roman" panose="02020603050405020304" pitchFamily="18" charset="0"/>
                      </a:endParaRPr>
                    </a:p>
                  </a:txBody>
                  <a:tcPr marL="44294" marR="44294" marT="0" marB="0" anchor="ctr">
                    <a:solidFill>
                      <a:schemeClr val="accent1">
                        <a:lumMod val="20000"/>
                        <a:lumOff val="80000"/>
                      </a:schemeClr>
                    </a:solidFill>
                  </a:tcPr>
                </a:tc>
                <a:tc>
                  <a:txBody>
                    <a:bodyPr/>
                    <a:lstStyle/>
                    <a:p>
                      <a:pPr marL="0" marR="0" algn="ctr">
                        <a:spcBef>
                          <a:spcPts val="0"/>
                        </a:spcBef>
                        <a:spcAft>
                          <a:spcPts val="0"/>
                        </a:spcAft>
                      </a:pPr>
                      <a:r>
                        <a:rPr lang="es-ES" sz="800">
                          <a:effectLst/>
                        </a:rPr>
                        <a:t>0,00 </a:t>
                      </a:r>
                      <a:endParaRPr lang="en-US" sz="1100">
                        <a:effectLst/>
                        <a:latin typeface="Calibri" panose="020F0502020204030204" pitchFamily="34" charset="0"/>
                        <a:ea typeface="MS Mincho"/>
                        <a:cs typeface="Times New Roman" panose="02020603050405020304" pitchFamily="18" charset="0"/>
                      </a:endParaRPr>
                    </a:p>
                  </a:txBody>
                  <a:tcPr marL="44294" marR="44294" marT="0" marB="0" anchor="ctr">
                    <a:solidFill>
                      <a:schemeClr val="accent1">
                        <a:lumMod val="20000"/>
                        <a:lumOff val="80000"/>
                      </a:schemeClr>
                    </a:solidFill>
                  </a:tcPr>
                </a:tc>
                <a:tc>
                  <a:txBody>
                    <a:bodyPr/>
                    <a:lstStyle/>
                    <a:p>
                      <a:pPr marL="0" marR="0" algn="ctr">
                        <a:spcBef>
                          <a:spcPts val="0"/>
                        </a:spcBef>
                        <a:spcAft>
                          <a:spcPts val="0"/>
                        </a:spcAft>
                      </a:pPr>
                      <a:r>
                        <a:rPr lang="es-ES" sz="800">
                          <a:effectLst/>
                        </a:rPr>
                        <a:t>0,00 </a:t>
                      </a:r>
                      <a:endParaRPr lang="en-US" sz="1100">
                        <a:effectLst/>
                        <a:latin typeface="Calibri" panose="020F0502020204030204" pitchFamily="34" charset="0"/>
                        <a:ea typeface="MS Mincho"/>
                        <a:cs typeface="Times New Roman" panose="02020603050405020304" pitchFamily="18" charset="0"/>
                      </a:endParaRPr>
                    </a:p>
                  </a:txBody>
                  <a:tcPr marL="44294" marR="44294" marT="0" marB="0" anchor="ctr">
                    <a:solidFill>
                      <a:schemeClr val="accent1">
                        <a:lumMod val="20000"/>
                        <a:lumOff val="80000"/>
                      </a:schemeClr>
                    </a:solidFill>
                  </a:tcPr>
                </a:tc>
                <a:tc>
                  <a:txBody>
                    <a:bodyPr/>
                    <a:lstStyle/>
                    <a:p>
                      <a:pPr marL="0" marR="0" algn="ctr">
                        <a:spcBef>
                          <a:spcPts val="0"/>
                        </a:spcBef>
                        <a:spcAft>
                          <a:spcPts val="0"/>
                        </a:spcAft>
                      </a:pPr>
                      <a:r>
                        <a:rPr lang="es-ES" sz="800">
                          <a:effectLst/>
                        </a:rPr>
                        <a:t>0,00 </a:t>
                      </a:r>
                      <a:endParaRPr lang="en-US" sz="1100">
                        <a:effectLst/>
                        <a:latin typeface="Calibri" panose="020F0502020204030204" pitchFamily="34" charset="0"/>
                        <a:ea typeface="MS Mincho"/>
                        <a:cs typeface="Times New Roman" panose="02020603050405020304" pitchFamily="18" charset="0"/>
                      </a:endParaRPr>
                    </a:p>
                  </a:txBody>
                  <a:tcPr marL="44294" marR="44294" marT="0" marB="0" anchor="ctr">
                    <a:solidFill>
                      <a:schemeClr val="accent1">
                        <a:lumMod val="20000"/>
                        <a:lumOff val="80000"/>
                      </a:schemeClr>
                    </a:solidFill>
                  </a:tcPr>
                </a:tc>
                <a:tc>
                  <a:txBody>
                    <a:bodyPr/>
                    <a:lstStyle/>
                    <a:p>
                      <a:pPr marL="0" marR="0" algn="ctr">
                        <a:spcBef>
                          <a:spcPts val="0"/>
                        </a:spcBef>
                        <a:spcAft>
                          <a:spcPts val="0"/>
                        </a:spcAft>
                      </a:pPr>
                      <a:r>
                        <a:rPr lang="es-ES" sz="800">
                          <a:effectLst/>
                        </a:rPr>
                        <a:t>0,00 </a:t>
                      </a:r>
                      <a:endParaRPr lang="en-US" sz="1100">
                        <a:effectLst/>
                        <a:latin typeface="Calibri" panose="020F0502020204030204" pitchFamily="34" charset="0"/>
                        <a:ea typeface="MS Mincho"/>
                        <a:cs typeface="Times New Roman" panose="02020603050405020304" pitchFamily="18" charset="0"/>
                      </a:endParaRPr>
                    </a:p>
                  </a:txBody>
                  <a:tcPr marL="44294" marR="44294" marT="0" marB="0" anchor="ctr">
                    <a:solidFill>
                      <a:schemeClr val="accent1">
                        <a:lumMod val="20000"/>
                        <a:lumOff val="80000"/>
                      </a:schemeClr>
                    </a:solidFill>
                  </a:tcPr>
                </a:tc>
                <a:tc>
                  <a:txBody>
                    <a:bodyPr/>
                    <a:lstStyle/>
                    <a:p>
                      <a:pPr marL="0" marR="0" algn="ctr">
                        <a:spcBef>
                          <a:spcPts val="0"/>
                        </a:spcBef>
                        <a:spcAft>
                          <a:spcPts val="0"/>
                        </a:spcAft>
                      </a:pPr>
                      <a:r>
                        <a:rPr lang="es-ES" sz="800">
                          <a:effectLst/>
                        </a:rPr>
                        <a:t>0,00 </a:t>
                      </a:r>
                      <a:endParaRPr lang="en-US" sz="1100">
                        <a:effectLst/>
                        <a:latin typeface="Calibri" panose="020F0502020204030204" pitchFamily="34" charset="0"/>
                        <a:ea typeface="MS Mincho"/>
                        <a:cs typeface="Times New Roman" panose="02020603050405020304" pitchFamily="18" charset="0"/>
                      </a:endParaRPr>
                    </a:p>
                  </a:txBody>
                  <a:tcPr marL="44294" marR="44294" marT="0" marB="0" anchor="ctr">
                    <a:solidFill>
                      <a:schemeClr val="accent1">
                        <a:lumMod val="20000"/>
                        <a:lumOff val="80000"/>
                      </a:schemeClr>
                    </a:solidFill>
                  </a:tcPr>
                </a:tc>
                <a:tc>
                  <a:txBody>
                    <a:bodyPr/>
                    <a:lstStyle/>
                    <a:p>
                      <a:pPr marL="0" marR="0" algn="ctr">
                        <a:spcBef>
                          <a:spcPts val="0"/>
                        </a:spcBef>
                        <a:spcAft>
                          <a:spcPts val="0"/>
                        </a:spcAft>
                      </a:pPr>
                      <a:r>
                        <a:rPr lang="es-ES" sz="800">
                          <a:effectLst/>
                        </a:rPr>
                        <a:t>0,00 </a:t>
                      </a:r>
                      <a:endParaRPr lang="en-US" sz="1100">
                        <a:effectLst/>
                        <a:latin typeface="Calibri" panose="020F0502020204030204" pitchFamily="34" charset="0"/>
                        <a:ea typeface="MS Mincho"/>
                        <a:cs typeface="Times New Roman" panose="02020603050405020304" pitchFamily="18" charset="0"/>
                      </a:endParaRPr>
                    </a:p>
                  </a:txBody>
                  <a:tcPr marL="44294" marR="44294" marT="0" marB="0" anchor="ctr">
                    <a:solidFill>
                      <a:schemeClr val="accent1">
                        <a:lumMod val="20000"/>
                        <a:lumOff val="80000"/>
                      </a:schemeClr>
                    </a:solidFill>
                  </a:tcPr>
                </a:tc>
                <a:tc>
                  <a:txBody>
                    <a:bodyPr/>
                    <a:lstStyle/>
                    <a:p>
                      <a:pPr marL="0" marR="0" algn="ctr">
                        <a:spcBef>
                          <a:spcPts val="0"/>
                        </a:spcBef>
                        <a:spcAft>
                          <a:spcPts val="0"/>
                        </a:spcAft>
                      </a:pPr>
                      <a:r>
                        <a:rPr lang="es-ES" sz="800">
                          <a:effectLst/>
                        </a:rPr>
                        <a:t>0,00 </a:t>
                      </a:r>
                      <a:endParaRPr lang="en-US" sz="1100">
                        <a:effectLst/>
                        <a:latin typeface="Calibri" panose="020F0502020204030204" pitchFamily="34" charset="0"/>
                        <a:ea typeface="MS Mincho"/>
                        <a:cs typeface="Times New Roman" panose="02020603050405020304" pitchFamily="18" charset="0"/>
                      </a:endParaRPr>
                    </a:p>
                  </a:txBody>
                  <a:tcPr marL="44294" marR="44294" marT="0" marB="0" anchor="ctr">
                    <a:solidFill>
                      <a:schemeClr val="accent1">
                        <a:lumMod val="20000"/>
                        <a:lumOff val="80000"/>
                      </a:schemeClr>
                    </a:solidFill>
                  </a:tcPr>
                </a:tc>
                <a:tc>
                  <a:txBody>
                    <a:bodyPr/>
                    <a:lstStyle/>
                    <a:p>
                      <a:pPr marL="0" marR="0" algn="ctr">
                        <a:spcBef>
                          <a:spcPts val="0"/>
                        </a:spcBef>
                        <a:spcAft>
                          <a:spcPts val="0"/>
                        </a:spcAft>
                      </a:pPr>
                      <a:r>
                        <a:rPr lang="es-ES" sz="800" dirty="0">
                          <a:effectLst/>
                        </a:rPr>
                        <a:t>0,00 </a:t>
                      </a:r>
                      <a:endParaRPr lang="en-US" sz="1100" dirty="0">
                        <a:effectLst/>
                        <a:latin typeface="Calibri" panose="020F0502020204030204" pitchFamily="34" charset="0"/>
                        <a:ea typeface="MS Mincho"/>
                        <a:cs typeface="Times New Roman" panose="02020603050405020304" pitchFamily="18" charset="0"/>
                      </a:endParaRPr>
                    </a:p>
                  </a:txBody>
                  <a:tcPr marL="44294" marR="44294" marT="0" marB="0" anchor="ctr">
                    <a:solidFill>
                      <a:schemeClr val="accent1">
                        <a:lumMod val="20000"/>
                        <a:lumOff val="80000"/>
                      </a:schemeClr>
                    </a:solidFill>
                  </a:tcPr>
                </a:tc>
                <a:tc>
                  <a:txBody>
                    <a:bodyPr/>
                    <a:lstStyle/>
                    <a:p>
                      <a:pPr marL="0" marR="0" algn="ctr">
                        <a:spcBef>
                          <a:spcPts val="0"/>
                        </a:spcBef>
                        <a:spcAft>
                          <a:spcPts val="0"/>
                        </a:spcAft>
                      </a:pPr>
                      <a:r>
                        <a:rPr lang="es-ES" sz="800" dirty="0">
                          <a:effectLst/>
                        </a:rPr>
                        <a:t>0,00 </a:t>
                      </a:r>
                      <a:endParaRPr lang="en-US" sz="1100" dirty="0">
                        <a:effectLst/>
                        <a:latin typeface="Calibri" panose="020F0502020204030204" pitchFamily="34" charset="0"/>
                        <a:ea typeface="MS Mincho"/>
                        <a:cs typeface="Times New Roman" panose="02020603050405020304" pitchFamily="18" charset="0"/>
                      </a:endParaRPr>
                    </a:p>
                  </a:txBody>
                  <a:tcPr marL="44294" marR="44294" marT="0" marB="0" anchor="ctr">
                    <a:solidFill>
                      <a:schemeClr val="accent1">
                        <a:lumMod val="20000"/>
                        <a:lumOff val="80000"/>
                      </a:schemeClr>
                    </a:solidFill>
                  </a:tcPr>
                </a:tc>
                <a:extLst>
                  <a:ext uri="{0D108BD9-81ED-4DB2-BD59-A6C34878D82A}">
                    <a16:rowId xmlns:a16="http://schemas.microsoft.com/office/drawing/2014/main" val="408501475"/>
                  </a:ext>
                </a:extLst>
              </a:tr>
            </a:tbl>
          </a:graphicData>
        </a:graphic>
      </p:graphicFrame>
    </p:spTree>
    <p:extLst>
      <p:ext uri="{BB962C8B-B14F-4D97-AF65-F5344CB8AC3E}">
        <p14:creationId xmlns:p14="http://schemas.microsoft.com/office/powerpoint/2010/main" val="1529790088"/>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Marcador de contenido 3"/>
          <p:cNvGraphicFramePr>
            <a:graphicFrameLocks noGrp="1"/>
          </p:cNvGraphicFramePr>
          <p:nvPr>
            <p:ph idx="1"/>
          </p:nvPr>
        </p:nvGraphicFramePr>
        <p:xfrm>
          <a:off x="2592923" y="676272"/>
          <a:ext cx="8911688" cy="5753413"/>
        </p:xfrm>
        <a:graphic>
          <a:graphicData uri="http://schemas.openxmlformats.org/drawingml/2006/table">
            <a:tbl>
              <a:tblPr>
                <a:tableStyleId>{3C2FFA5D-87B4-456A-9821-1D502468CF0F}</a:tableStyleId>
              </a:tblPr>
              <a:tblGrid>
                <a:gridCol w="1138280">
                  <a:extLst>
                    <a:ext uri="{9D8B030D-6E8A-4147-A177-3AD203B41FA5}">
                      <a16:colId xmlns:a16="http://schemas.microsoft.com/office/drawing/2014/main" val="2858139263"/>
                    </a:ext>
                  </a:extLst>
                </a:gridCol>
                <a:gridCol w="601871">
                  <a:extLst>
                    <a:ext uri="{9D8B030D-6E8A-4147-A177-3AD203B41FA5}">
                      <a16:colId xmlns:a16="http://schemas.microsoft.com/office/drawing/2014/main" val="3419942748"/>
                    </a:ext>
                  </a:extLst>
                </a:gridCol>
                <a:gridCol w="601871">
                  <a:extLst>
                    <a:ext uri="{9D8B030D-6E8A-4147-A177-3AD203B41FA5}">
                      <a16:colId xmlns:a16="http://schemas.microsoft.com/office/drawing/2014/main" val="122716059"/>
                    </a:ext>
                  </a:extLst>
                </a:gridCol>
                <a:gridCol w="601871">
                  <a:extLst>
                    <a:ext uri="{9D8B030D-6E8A-4147-A177-3AD203B41FA5}">
                      <a16:colId xmlns:a16="http://schemas.microsoft.com/office/drawing/2014/main" val="2626395051"/>
                    </a:ext>
                  </a:extLst>
                </a:gridCol>
                <a:gridCol w="601871">
                  <a:extLst>
                    <a:ext uri="{9D8B030D-6E8A-4147-A177-3AD203B41FA5}">
                      <a16:colId xmlns:a16="http://schemas.microsoft.com/office/drawing/2014/main" val="3492207211"/>
                    </a:ext>
                  </a:extLst>
                </a:gridCol>
                <a:gridCol w="601871">
                  <a:extLst>
                    <a:ext uri="{9D8B030D-6E8A-4147-A177-3AD203B41FA5}">
                      <a16:colId xmlns:a16="http://schemas.microsoft.com/office/drawing/2014/main" val="3193592882"/>
                    </a:ext>
                  </a:extLst>
                </a:gridCol>
                <a:gridCol w="601871">
                  <a:extLst>
                    <a:ext uri="{9D8B030D-6E8A-4147-A177-3AD203B41FA5}">
                      <a16:colId xmlns:a16="http://schemas.microsoft.com/office/drawing/2014/main" val="808929951"/>
                    </a:ext>
                  </a:extLst>
                </a:gridCol>
                <a:gridCol w="601871">
                  <a:extLst>
                    <a:ext uri="{9D8B030D-6E8A-4147-A177-3AD203B41FA5}">
                      <a16:colId xmlns:a16="http://schemas.microsoft.com/office/drawing/2014/main" val="3506981742"/>
                    </a:ext>
                  </a:extLst>
                </a:gridCol>
                <a:gridCol w="601871">
                  <a:extLst>
                    <a:ext uri="{9D8B030D-6E8A-4147-A177-3AD203B41FA5}">
                      <a16:colId xmlns:a16="http://schemas.microsoft.com/office/drawing/2014/main" val="618494417"/>
                    </a:ext>
                  </a:extLst>
                </a:gridCol>
                <a:gridCol w="601871">
                  <a:extLst>
                    <a:ext uri="{9D8B030D-6E8A-4147-A177-3AD203B41FA5}">
                      <a16:colId xmlns:a16="http://schemas.microsoft.com/office/drawing/2014/main" val="2352351958"/>
                    </a:ext>
                  </a:extLst>
                </a:gridCol>
                <a:gridCol w="601871">
                  <a:extLst>
                    <a:ext uri="{9D8B030D-6E8A-4147-A177-3AD203B41FA5}">
                      <a16:colId xmlns:a16="http://schemas.microsoft.com/office/drawing/2014/main" val="3347272915"/>
                    </a:ext>
                  </a:extLst>
                </a:gridCol>
                <a:gridCol w="601871">
                  <a:extLst>
                    <a:ext uri="{9D8B030D-6E8A-4147-A177-3AD203B41FA5}">
                      <a16:colId xmlns:a16="http://schemas.microsoft.com/office/drawing/2014/main" val="1797530652"/>
                    </a:ext>
                  </a:extLst>
                </a:gridCol>
                <a:gridCol w="601871">
                  <a:extLst>
                    <a:ext uri="{9D8B030D-6E8A-4147-A177-3AD203B41FA5}">
                      <a16:colId xmlns:a16="http://schemas.microsoft.com/office/drawing/2014/main" val="3957445531"/>
                    </a:ext>
                  </a:extLst>
                </a:gridCol>
                <a:gridCol w="550956">
                  <a:extLst>
                    <a:ext uri="{9D8B030D-6E8A-4147-A177-3AD203B41FA5}">
                      <a16:colId xmlns:a16="http://schemas.microsoft.com/office/drawing/2014/main" val="1774961645"/>
                    </a:ext>
                  </a:extLst>
                </a:gridCol>
              </a:tblGrid>
              <a:tr h="327248">
                <a:tc>
                  <a:txBody>
                    <a:bodyPr/>
                    <a:lstStyle/>
                    <a:p>
                      <a:pPr marL="0" marR="0" algn="just">
                        <a:spcBef>
                          <a:spcPts val="0"/>
                        </a:spcBef>
                        <a:spcAft>
                          <a:spcPts val="0"/>
                        </a:spcAft>
                      </a:pPr>
                      <a:r>
                        <a:rPr lang="es-ES" sz="1100" b="1" dirty="0">
                          <a:effectLst/>
                        </a:rPr>
                        <a:t>Vida Diaria</a:t>
                      </a:r>
                      <a:endParaRPr lang="en-US" sz="1100" b="1" dirty="0">
                        <a:effectLst/>
                        <a:latin typeface="Calibri" panose="020F0502020204030204" pitchFamily="34" charset="0"/>
                        <a:ea typeface="MS Mincho"/>
                        <a:cs typeface="Times New Roman" panose="02020603050405020304" pitchFamily="18" charset="0"/>
                      </a:endParaRPr>
                    </a:p>
                  </a:txBody>
                  <a:tcPr marL="37578" marR="37578" marT="0" marB="0">
                    <a:solidFill>
                      <a:schemeClr val="tx2">
                        <a:lumMod val="20000"/>
                        <a:lumOff val="80000"/>
                      </a:schemeClr>
                    </a:solidFill>
                  </a:tcPr>
                </a:tc>
                <a:tc>
                  <a:txBody>
                    <a:bodyPr/>
                    <a:lstStyle/>
                    <a:p>
                      <a:pPr marL="0" marR="0" algn="ctr">
                        <a:spcBef>
                          <a:spcPts val="0"/>
                        </a:spcBef>
                        <a:spcAft>
                          <a:spcPts val="0"/>
                        </a:spcAft>
                      </a:pPr>
                      <a:r>
                        <a:rPr lang="es-ES" sz="900" b="1" dirty="0">
                          <a:effectLst/>
                        </a:rPr>
                        <a:t>Enero</a:t>
                      </a:r>
                      <a:endParaRPr lang="en-US" sz="900" b="1" dirty="0">
                        <a:effectLst/>
                        <a:latin typeface="Calibri" panose="020F0502020204030204" pitchFamily="34" charset="0"/>
                        <a:ea typeface="MS Mincho"/>
                        <a:cs typeface="Times New Roman" panose="02020603050405020304" pitchFamily="18" charset="0"/>
                      </a:endParaRPr>
                    </a:p>
                  </a:txBody>
                  <a:tcPr marL="37578" marR="37578" marT="0" marB="0">
                    <a:solidFill>
                      <a:schemeClr val="tx2">
                        <a:lumMod val="20000"/>
                        <a:lumOff val="80000"/>
                      </a:schemeClr>
                    </a:solidFill>
                  </a:tcPr>
                </a:tc>
                <a:tc>
                  <a:txBody>
                    <a:bodyPr/>
                    <a:lstStyle/>
                    <a:p>
                      <a:pPr marL="0" marR="0" algn="just">
                        <a:spcBef>
                          <a:spcPts val="0"/>
                        </a:spcBef>
                        <a:spcAft>
                          <a:spcPts val="0"/>
                        </a:spcAft>
                      </a:pPr>
                      <a:r>
                        <a:rPr lang="es-ES" sz="900" b="1" dirty="0">
                          <a:effectLst/>
                        </a:rPr>
                        <a:t>Febrero</a:t>
                      </a:r>
                      <a:endParaRPr lang="en-US" sz="900" b="1" dirty="0">
                        <a:effectLst/>
                        <a:latin typeface="Calibri" panose="020F0502020204030204" pitchFamily="34" charset="0"/>
                        <a:ea typeface="MS Mincho"/>
                        <a:cs typeface="Times New Roman" panose="02020603050405020304" pitchFamily="18" charset="0"/>
                      </a:endParaRPr>
                    </a:p>
                  </a:txBody>
                  <a:tcPr marL="37578" marR="37578" marT="0" marB="0">
                    <a:solidFill>
                      <a:schemeClr val="tx2">
                        <a:lumMod val="20000"/>
                        <a:lumOff val="80000"/>
                      </a:schemeClr>
                    </a:solidFill>
                  </a:tcPr>
                </a:tc>
                <a:tc>
                  <a:txBody>
                    <a:bodyPr/>
                    <a:lstStyle/>
                    <a:p>
                      <a:pPr marL="0" marR="0" algn="ctr">
                        <a:spcBef>
                          <a:spcPts val="0"/>
                        </a:spcBef>
                        <a:spcAft>
                          <a:spcPts val="0"/>
                        </a:spcAft>
                      </a:pPr>
                      <a:r>
                        <a:rPr lang="es-ES" sz="900" b="1" dirty="0">
                          <a:effectLst/>
                        </a:rPr>
                        <a:t>Marzo</a:t>
                      </a:r>
                      <a:endParaRPr lang="en-US" sz="900" b="1" dirty="0">
                        <a:effectLst/>
                        <a:latin typeface="Calibri" panose="020F0502020204030204" pitchFamily="34" charset="0"/>
                        <a:ea typeface="MS Mincho"/>
                        <a:cs typeface="Times New Roman" panose="02020603050405020304" pitchFamily="18" charset="0"/>
                      </a:endParaRPr>
                    </a:p>
                  </a:txBody>
                  <a:tcPr marL="37578" marR="37578" marT="0" marB="0">
                    <a:solidFill>
                      <a:schemeClr val="tx2">
                        <a:lumMod val="20000"/>
                        <a:lumOff val="80000"/>
                      </a:schemeClr>
                    </a:solidFill>
                  </a:tcPr>
                </a:tc>
                <a:tc>
                  <a:txBody>
                    <a:bodyPr/>
                    <a:lstStyle/>
                    <a:p>
                      <a:pPr marL="0" marR="0" algn="ctr">
                        <a:spcBef>
                          <a:spcPts val="0"/>
                        </a:spcBef>
                        <a:spcAft>
                          <a:spcPts val="0"/>
                        </a:spcAft>
                      </a:pPr>
                      <a:r>
                        <a:rPr lang="es-ES" sz="900" b="1" dirty="0">
                          <a:effectLst/>
                        </a:rPr>
                        <a:t>Abril</a:t>
                      </a:r>
                      <a:endParaRPr lang="en-US" sz="900" b="1" dirty="0">
                        <a:effectLst/>
                        <a:latin typeface="Calibri" panose="020F0502020204030204" pitchFamily="34" charset="0"/>
                        <a:ea typeface="MS Mincho"/>
                        <a:cs typeface="Times New Roman" panose="02020603050405020304" pitchFamily="18" charset="0"/>
                      </a:endParaRPr>
                    </a:p>
                  </a:txBody>
                  <a:tcPr marL="37578" marR="37578" marT="0" marB="0">
                    <a:solidFill>
                      <a:schemeClr val="tx2">
                        <a:lumMod val="20000"/>
                        <a:lumOff val="80000"/>
                      </a:schemeClr>
                    </a:solidFill>
                  </a:tcPr>
                </a:tc>
                <a:tc>
                  <a:txBody>
                    <a:bodyPr/>
                    <a:lstStyle/>
                    <a:p>
                      <a:pPr marL="0" marR="0" algn="ctr">
                        <a:spcBef>
                          <a:spcPts val="0"/>
                        </a:spcBef>
                        <a:spcAft>
                          <a:spcPts val="0"/>
                        </a:spcAft>
                      </a:pPr>
                      <a:r>
                        <a:rPr lang="es-ES" sz="900" b="1" dirty="0">
                          <a:effectLst/>
                        </a:rPr>
                        <a:t>Mayo</a:t>
                      </a:r>
                      <a:endParaRPr lang="en-US" sz="900" b="1" dirty="0">
                        <a:effectLst/>
                        <a:latin typeface="Calibri" panose="020F0502020204030204" pitchFamily="34" charset="0"/>
                        <a:ea typeface="MS Mincho"/>
                        <a:cs typeface="Times New Roman" panose="02020603050405020304" pitchFamily="18" charset="0"/>
                      </a:endParaRPr>
                    </a:p>
                  </a:txBody>
                  <a:tcPr marL="37578" marR="37578" marT="0" marB="0">
                    <a:solidFill>
                      <a:schemeClr val="tx2">
                        <a:lumMod val="20000"/>
                        <a:lumOff val="80000"/>
                      </a:schemeClr>
                    </a:solidFill>
                  </a:tcPr>
                </a:tc>
                <a:tc>
                  <a:txBody>
                    <a:bodyPr/>
                    <a:lstStyle/>
                    <a:p>
                      <a:pPr marL="0" marR="0" algn="ctr">
                        <a:spcBef>
                          <a:spcPts val="0"/>
                        </a:spcBef>
                        <a:spcAft>
                          <a:spcPts val="0"/>
                        </a:spcAft>
                      </a:pPr>
                      <a:r>
                        <a:rPr lang="es-ES" sz="900" b="1" dirty="0">
                          <a:effectLst/>
                        </a:rPr>
                        <a:t>Junio</a:t>
                      </a:r>
                      <a:endParaRPr lang="en-US" sz="900" b="1" dirty="0">
                        <a:effectLst/>
                        <a:latin typeface="Calibri" panose="020F0502020204030204" pitchFamily="34" charset="0"/>
                        <a:ea typeface="MS Mincho"/>
                        <a:cs typeface="Times New Roman" panose="02020603050405020304" pitchFamily="18" charset="0"/>
                      </a:endParaRPr>
                    </a:p>
                  </a:txBody>
                  <a:tcPr marL="37578" marR="37578" marT="0" marB="0">
                    <a:solidFill>
                      <a:schemeClr val="tx2">
                        <a:lumMod val="20000"/>
                        <a:lumOff val="80000"/>
                      </a:schemeClr>
                    </a:solidFill>
                  </a:tcPr>
                </a:tc>
                <a:tc>
                  <a:txBody>
                    <a:bodyPr/>
                    <a:lstStyle/>
                    <a:p>
                      <a:pPr marL="0" marR="0" algn="ctr">
                        <a:spcBef>
                          <a:spcPts val="0"/>
                        </a:spcBef>
                        <a:spcAft>
                          <a:spcPts val="0"/>
                        </a:spcAft>
                      </a:pPr>
                      <a:r>
                        <a:rPr lang="es-ES" sz="900" b="1" dirty="0">
                          <a:effectLst/>
                        </a:rPr>
                        <a:t>Julio</a:t>
                      </a:r>
                      <a:endParaRPr lang="en-US" sz="900" b="1" dirty="0">
                        <a:effectLst/>
                        <a:latin typeface="Calibri" panose="020F0502020204030204" pitchFamily="34" charset="0"/>
                        <a:ea typeface="MS Mincho"/>
                        <a:cs typeface="Times New Roman" panose="02020603050405020304" pitchFamily="18" charset="0"/>
                      </a:endParaRPr>
                    </a:p>
                  </a:txBody>
                  <a:tcPr marL="37578" marR="37578" marT="0" marB="0">
                    <a:solidFill>
                      <a:schemeClr val="tx2">
                        <a:lumMod val="20000"/>
                        <a:lumOff val="80000"/>
                      </a:schemeClr>
                    </a:solidFill>
                  </a:tcPr>
                </a:tc>
                <a:tc>
                  <a:txBody>
                    <a:bodyPr/>
                    <a:lstStyle/>
                    <a:p>
                      <a:pPr marL="0" marR="0" algn="ctr">
                        <a:spcBef>
                          <a:spcPts val="0"/>
                        </a:spcBef>
                        <a:spcAft>
                          <a:spcPts val="0"/>
                        </a:spcAft>
                      </a:pPr>
                      <a:r>
                        <a:rPr lang="es-ES" sz="900" b="1" dirty="0">
                          <a:effectLst/>
                        </a:rPr>
                        <a:t>Agosto</a:t>
                      </a:r>
                      <a:endParaRPr lang="en-US" sz="900" b="1" dirty="0">
                        <a:effectLst/>
                        <a:latin typeface="Calibri" panose="020F0502020204030204" pitchFamily="34" charset="0"/>
                        <a:ea typeface="MS Mincho"/>
                        <a:cs typeface="Times New Roman" panose="02020603050405020304" pitchFamily="18" charset="0"/>
                      </a:endParaRPr>
                    </a:p>
                  </a:txBody>
                  <a:tcPr marL="37578" marR="37578" marT="0" marB="0">
                    <a:solidFill>
                      <a:schemeClr val="tx2">
                        <a:lumMod val="20000"/>
                        <a:lumOff val="80000"/>
                      </a:schemeClr>
                    </a:solidFill>
                  </a:tcPr>
                </a:tc>
                <a:tc>
                  <a:txBody>
                    <a:bodyPr/>
                    <a:lstStyle/>
                    <a:p>
                      <a:pPr marL="0" marR="0" algn="just">
                        <a:spcBef>
                          <a:spcPts val="0"/>
                        </a:spcBef>
                        <a:spcAft>
                          <a:spcPts val="0"/>
                        </a:spcAft>
                      </a:pPr>
                      <a:r>
                        <a:rPr lang="es-ES" sz="900" b="1" dirty="0">
                          <a:effectLst/>
                        </a:rPr>
                        <a:t>Septiembre</a:t>
                      </a:r>
                      <a:endParaRPr lang="en-US" sz="900" b="1" dirty="0">
                        <a:effectLst/>
                        <a:latin typeface="Calibri" panose="020F0502020204030204" pitchFamily="34" charset="0"/>
                        <a:ea typeface="MS Mincho"/>
                        <a:cs typeface="Times New Roman" panose="02020603050405020304" pitchFamily="18" charset="0"/>
                      </a:endParaRPr>
                    </a:p>
                  </a:txBody>
                  <a:tcPr marL="37578" marR="37578" marT="0" marB="0">
                    <a:solidFill>
                      <a:schemeClr val="tx2">
                        <a:lumMod val="20000"/>
                        <a:lumOff val="80000"/>
                      </a:schemeClr>
                    </a:solidFill>
                  </a:tcPr>
                </a:tc>
                <a:tc>
                  <a:txBody>
                    <a:bodyPr/>
                    <a:lstStyle/>
                    <a:p>
                      <a:pPr marL="0" marR="0" algn="ctr">
                        <a:spcBef>
                          <a:spcPts val="0"/>
                        </a:spcBef>
                        <a:spcAft>
                          <a:spcPts val="0"/>
                        </a:spcAft>
                      </a:pPr>
                      <a:r>
                        <a:rPr lang="es-ES" sz="900" b="1" dirty="0">
                          <a:effectLst/>
                        </a:rPr>
                        <a:t>Octubre</a:t>
                      </a:r>
                      <a:endParaRPr lang="en-US" sz="900" b="1" dirty="0">
                        <a:effectLst/>
                        <a:latin typeface="Calibri" panose="020F0502020204030204" pitchFamily="34" charset="0"/>
                        <a:ea typeface="MS Mincho"/>
                        <a:cs typeface="Times New Roman" panose="02020603050405020304" pitchFamily="18" charset="0"/>
                      </a:endParaRPr>
                    </a:p>
                  </a:txBody>
                  <a:tcPr marL="37578" marR="37578" marT="0" marB="0">
                    <a:solidFill>
                      <a:schemeClr val="tx2">
                        <a:lumMod val="20000"/>
                        <a:lumOff val="80000"/>
                      </a:schemeClr>
                    </a:solidFill>
                  </a:tcPr>
                </a:tc>
                <a:tc>
                  <a:txBody>
                    <a:bodyPr/>
                    <a:lstStyle/>
                    <a:p>
                      <a:pPr marL="0" marR="0" algn="ctr">
                        <a:spcBef>
                          <a:spcPts val="0"/>
                        </a:spcBef>
                        <a:spcAft>
                          <a:spcPts val="0"/>
                        </a:spcAft>
                      </a:pPr>
                      <a:r>
                        <a:rPr lang="es-ES" sz="900" b="1" dirty="0">
                          <a:effectLst/>
                        </a:rPr>
                        <a:t>Noviembre</a:t>
                      </a:r>
                      <a:endParaRPr lang="en-US" sz="900" b="1" dirty="0">
                        <a:effectLst/>
                        <a:latin typeface="Calibri" panose="020F0502020204030204" pitchFamily="34" charset="0"/>
                        <a:ea typeface="MS Mincho"/>
                        <a:cs typeface="Times New Roman" panose="02020603050405020304" pitchFamily="18" charset="0"/>
                      </a:endParaRPr>
                    </a:p>
                  </a:txBody>
                  <a:tcPr marL="37578" marR="37578" marT="0" marB="0">
                    <a:solidFill>
                      <a:schemeClr val="tx2">
                        <a:lumMod val="20000"/>
                        <a:lumOff val="80000"/>
                      </a:schemeClr>
                    </a:solidFill>
                  </a:tcPr>
                </a:tc>
                <a:tc>
                  <a:txBody>
                    <a:bodyPr/>
                    <a:lstStyle/>
                    <a:p>
                      <a:pPr marL="0" marR="0" algn="ctr">
                        <a:spcBef>
                          <a:spcPts val="0"/>
                        </a:spcBef>
                        <a:spcAft>
                          <a:spcPts val="0"/>
                        </a:spcAft>
                      </a:pPr>
                      <a:r>
                        <a:rPr lang="es-ES" sz="900" b="1" dirty="0">
                          <a:effectLst/>
                        </a:rPr>
                        <a:t>Diciembre</a:t>
                      </a:r>
                      <a:endParaRPr lang="en-US" sz="900" b="1" dirty="0">
                        <a:effectLst/>
                        <a:latin typeface="Calibri" panose="020F0502020204030204" pitchFamily="34" charset="0"/>
                        <a:ea typeface="MS Mincho"/>
                        <a:cs typeface="Times New Roman" panose="02020603050405020304" pitchFamily="18" charset="0"/>
                      </a:endParaRPr>
                    </a:p>
                  </a:txBody>
                  <a:tcPr marL="37578" marR="37578" marT="0" marB="0">
                    <a:solidFill>
                      <a:schemeClr val="tx2">
                        <a:lumMod val="20000"/>
                        <a:lumOff val="80000"/>
                      </a:schemeClr>
                    </a:solidFill>
                  </a:tcPr>
                </a:tc>
                <a:tc>
                  <a:txBody>
                    <a:bodyPr/>
                    <a:lstStyle/>
                    <a:p>
                      <a:pPr marL="0" marR="0" algn="ctr">
                        <a:spcBef>
                          <a:spcPts val="0"/>
                        </a:spcBef>
                        <a:spcAft>
                          <a:spcPts val="0"/>
                        </a:spcAft>
                      </a:pPr>
                      <a:r>
                        <a:rPr lang="es-ES" sz="900" b="1" dirty="0">
                          <a:effectLst/>
                        </a:rPr>
                        <a:t>Total</a:t>
                      </a:r>
                      <a:endParaRPr lang="en-US" sz="900" b="1" dirty="0">
                        <a:effectLst/>
                        <a:latin typeface="Calibri" panose="020F0502020204030204" pitchFamily="34" charset="0"/>
                        <a:ea typeface="MS Mincho"/>
                        <a:cs typeface="Times New Roman" panose="02020603050405020304" pitchFamily="18" charset="0"/>
                      </a:endParaRPr>
                    </a:p>
                  </a:txBody>
                  <a:tcPr marL="37578" marR="37578" marT="0" marB="0">
                    <a:solidFill>
                      <a:schemeClr val="tx2">
                        <a:lumMod val="20000"/>
                        <a:lumOff val="80000"/>
                      </a:schemeClr>
                    </a:solidFill>
                  </a:tcPr>
                </a:tc>
                <a:extLst>
                  <a:ext uri="{0D108BD9-81ED-4DB2-BD59-A6C34878D82A}">
                    <a16:rowId xmlns:a16="http://schemas.microsoft.com/office/drawing/2014/main" val="528584955"/>
                  </a:ext>
                </a:extLst>
              </a:tr>
              <a:tr h="225025">
                <a:tc>
                  <a:txBody>
                    <a:bodyPr/>
                    <a:lstStyle/>
                    <a:p>
                      <a:pPr marL="0" marR="0" algn="just">
                        <a:spcBef>
                          <a:spcPts val="0"/>
                        </a:spcBef>
                        <a:spcAft>
                          <a:spcPts val="0"/>
                        </a:spcAft>
                      </a:pPr>
                      <a:r>
                        <a:rPr lang="es-ES" sz="900" b="0" dirty="0">
                          <a:effectLst/>
                        </a:rPr>
                        <a:t>Dulces</a:t>
                      </a:r>
                      <a:endParaRPr lang="en-US" sz="900" b="0" dirty="0">
                        <a:effectLst/>
                        <a:latin typeface="Calibri" panose="020F0502020204030204" pitchFamily="34" charset="0"/>
                        <a:ea typeface="MS Mincho"/>
                        <a:cs typeface="Times New Roman" panose="02020603050405020304" pitchFamily="18" charset="0"/>
                      </a:endParaRPr>
                    </a:p>
                  </a:txBody>
                  <a:tcPr marL="37578" marR="37578" marT="0" marB="0">
                    <a:solidFill>
                      <a:schemeClr val="accent1">
                        <a:lumMod val="20000"/>
                        <a:lumOff val="80000"/>
                      </a:schemeClr>
                    </a:solidFill>
                  </a:tcPr>
                </a:tc>
                <a:tc>
                  <a:txBody>
                    <a:bodyPr/>
                    <a:lstStyle/>
                    <a:p>
                      <a:pPr marL="0" marR="0" algn="just">
                        <a:spcBef>
                          <a:spcPts val="0"/>
                        </a:spcBef>
                        <a:spcAft>
                          <a:spcPts val="0"/>
                        </a:spcAft>
                      </a:pPr>
                      <a:r>
                        <a:rPr lang="es-ES" sz="900">
                          <a:effectLst/>
                        </a:rPr>
                        <a:t>0,00 </a:t>
                      </a:r>
                      <a:endParaRPr lang="en-US" sz="900">
                        <a:effectLst/>
                        <a:latin typeface="Calibri" panose="020F0502020204030204" pitchFamily="34" charset="0"/>
                        <a:ea typeface="MS Mincho"/>
                        <a:cs typeface="Times New Roman" panose="02020603050405020304" pitchFamily="18" charset="0"/>
                      </a:endParaRPr>
                    </a:p>
                  </a:txBody>
                  <a:tcPr marL="37578" marR="37578" marT="0" marB="0">
                    <a:solidFill>
                      <a:schemeClr val="accent1">
                        <a:lumMod val="20000"/>
                        <a:lumOff val="80000"/>
                      </a:schemeClr>
                    </a:solidFill>
                  </a:tcPr>
                </a:tc>
                <a:tc>
                  <a:txBody>
                    <a:bodyPr/>
                    <a:lstStyle/>
                    <a:p>
                      <a:pPr marL="0" marR="0" algn="just">
                        <a:spcBef>
                          <a:spcPts val="0"/>
                        </a:spcBef>
                        <a:spcAft>
                          <a:spcPts val="0"/>
                        </a:spcAft>
                      </a:pPr>
                      <a:r>
                        <a:rPr lang="es-ES" sz="900">
                          <a:effectLst/>
                        </a:rPr>
                        <a:t>0,00 </a:t>
                      </a:r>
                      <a:endParaRPr lang="en-US" sz="900">
                        <a:effectLst/>
                        <a:latin typeface="Calibri" panose="020F0502020204030204" pitchFamily="34" charset="0"/>
                        <a:ea typeface="MS Mincho"/>
                        <a:cs typeface="Times New Roman" panose="02020603050405020304" pitchFamily="18" charset="0"/>
                      </a:endParaRPr>
                    </a:p>
                  </a:txBody>
                  <a:tcPr marL="37578" marR="37578" marT="0" marB="0">
                    <a:solidFill>
                      <a:schemeClr val="accent1">
                        <a:lumMod val="20000"/>
                        <a:lumOff val="80000"/>
                      </a:schemeClr>
                    </a:solidFill>
                  </a:tcPr>
                </a:tc>
                <a:tc>
                  <a:txBody>
                    <a:bodyPr/>
                    <a:lstStyle/>
                    <a:p>
                      <a:pPr marL="0" marR="0" algn="just">
                        <a:spcBef>
                          <a:spcPts val="0"/>
                        </a:spcBef>
                        <a:spcAft>
                          <a:spcPts val="0"/>
                        </a:spcAft>
                      </a:pPr>
                      <a:r>
                        <a:rPr lang="es-ES" sz="900">
                          <a:effectLst/>
                        </a:rPr>
                        <a:t>0,00 </a:t>
                      </a:r>
                      <a:endParaRPr lang="en-US" sz="900">
                        <a:effectLst/>
                        <a:latin typeface="Calibri" panose="020F0502020204030204" pitchFamily="34" charset="0"/>
                        <a:ea typeface="MS Mincho"/>
                        <a:cs typeface="Times New Roman" panose="02020603050405020304" pitchFamily="18" charset="0"/>
                      </a:endParaRPr>
                    </a:p>
                  </a:txBody>
                  <a:tcPr marL="37578" marR="37578" marT="0" marB="0">
                    <a:solidFill>
                      <a:schemeClr val="accent1">
                        <a:lumMod val="20000"/>
                        <a:lumOff val="80000"/>
                      </a:schemeClr>
                    </a:solidFill>
                  </a:tcPr>
                </a:tc>
                <a:tc>
                  <a:txBody>
                    <a:bodyPr/>
                    <a:lstStyle/>
                    <a:p>
                      <a:pPr marL="0" marR="0" algn="just">
                        <a:spcBef>
                          <a:spcPts val="0"/>
                        </a:spcBef>
                        <a:spcAft>
                          <a:spcPts val="0"/>
                        </a:spcAft>
                      </a:pPr>
                      <a:r>
                        <a:rPr lang="es-ES" sz="900">
                          <a:effectLst/>
                        </a:rPr>
                        <a:t>0,00 </a:t>
                      </a:r>
                      <a:endParaRPr lang="en-US" sz="900">
                        <a:effectLst/>
                        <a:latin typeface="Calibri" panose="020F0502020204030204" pitchFamily="34" charset="0"/>
                        <a:ea typeface="MS Mincho"/>
                        <a:cs typeface="Times New Roman" panose="02020603050405020304" pitchFamily="18" charset="0"/>
                      </a:endParaRPr>
                    </a:p>
                  </a:txBody>
                  <a:tcPr marL="37578" marR="37578" marT="0" marB="0">
                    <a:solidFill>
                      <a:schemeClr val="accent1">
                        <a:lumMod val="20000"/>
                        <a:lumOff val="80000"/>
                      </a:schemeClr>
                    </a:solidFill>
                  </a:tcPr>
                </a:tc>
                <a:tc>
                  <a:txBody>
                    <a:bodyPr/>
                    <a:lstStyle/>
                    <a:p>
                      <a:pPr marL="0" marR="0" algn="just">
                        <a:spcBef>
                          <a:spcPts val="0"/>
                        </a:spcBef>
                        <a:spcAft>
                          <a:spcPts val="0"/>
                        </a:spcAft>
                      </a:pPr>
                      <a:r>
                        <a:rPr lang="es-ES" sz="900">
                          <a:effectLst/>
                        </a:rPr>
                        <a:t>0,00 </a:t>
                      </a:r>
                      <a:endParaRPr lang="en-US" sz="900">
                        <a:effectLst/>
                        <a:latin typeface="Calibri" panose="020F0502020204030204" pitchFamily="34" charset="0"/>
                        <a:ea typeface="MS Mincho"/>
                        <a:cs typeface="Times New Roman" panose="02020603050405020304" pitchFamily="18" charset="0"/>
                      </a:endParaRPr>
                    </a:p>
                  </a:txBody>
                  <a:tcPr marL="37578" marR="37578" marT="0" marB="0">
                    <a:solidFill>
                      <a:schemeClr val="accent1">
                        <a:lumMod val="20000"/>
                        <a:lumOff val="80000"/>
                      </a:schemeClr>
                    </a:solidFill>
                  </a:tcPr>
                </a:tc>
                <a:tc>
                  <a:txBody>
                    <a:bodyPr/>
                    <a:lstStyle/>
                    <a:p>
                      <a:pPr marL="0" marR="0" algn="just">
                        <a:spcBef>
                          <a:spcPts val="0"/>
                        </a:spcBef>
                        <a:spcAft>
                          <a:spcPts val="0"/>
                        </a:spcAft>
                      </a:pPr>
                      <a:r>
                        <a:rPr lang="es-ES" sz="900">
                          <a:effectLst/>
                        </a:rPr>
                        <a:t>0,00 </a:t>
                      </a:r>
                      <a:endParaRPr lang="en-US" sz="900">
                        <a:effectLst/>
                        <a:latin typeface="Calibri" panose="020F0502020204030204" pitchFamily="34" charset="0"/>
                        <a:ea typeface="MS Mincho"/>
                        <a:cs typeface="Times New Roman" panose="02020603050405020304" pitchFamily="18" charset="0"/>
                      </a:endParaRPr>
                    </a:p>
                  </a:txBody>
                  <a:tcPr marL="37578" marR="37578" marT="0" marB="0">
                    <a:solidFill>
                      <a:schemeClr val="accent1">
                        <a:lumMod val="20000"/>
                        <a:lumOff val="80000"/>
                      </a:schemeClr>
                    </a:solidFill>
                  </a:tcPr>
                </a:tc>
                <a:tc>
                  <a:txBody>
                    <a:bodyPr/>
                    <a:lstStyle/>
                    <a:p>
                      <a:pPr marL="0" marR="0" algn="just">
                        <a:spcBef>
                          <a:spcPts val="0"/>
                        </a:spcBef>
                        <a:spcAft>
                          <a:spcPts val="0"/>
                        </a:spcAft>
                      </a:pPr>
                      <a:r>
                        <a:rPr lang="es-ES" sz="900">
                          <a:effectLst/>
                        </a:rPr>
                        <a:t>0,00 </a:t>
                      </a:r>
                      <a:endParaRPr lang="en-US" sz="900">
                        <a:effectLst/>
                        <a:latin typeface="Calibri" panose="020F0502020204030204" pitchFamily="34" charset="0"/>
                        <a:ea typeface="MS Mincho"/>
                        <a:cs typeface="Times New Roman" panose="02020603050405020304" pitchFamily="18" charset="0"/>
                      </a:endParaRPr>
                    </a:p>
                  </a:txBody>
                  <a:tcPr marL="37578" marR="37578" marT="0" marB="0">
                    <a:solidFill>
                      <a:schemeClr val="accent1">
                        <a:lumMod val="20000"/>
                        <a:lumOff val="80000"/>
                      </a:schemeClr>
                    </a:solidFill>
                  </a:tcPr>
                </a:tc>
                <a:tc>
                  <a:txBody>
                    <a:bodyPr/>
                    <a:lstStyle/>
                    <a:p>
                      <a:pPr marL="0" marR="0" algn="just">
                        <a:spcBef>
                          <a:spcPts val="0"/>
                        </a:spcBef>
                        <a:spcAft>
                          <a:spcPts val="0"/>
                        </a:spcAft>
                      </a:pPr>
                      <a:r>
                        <a:rPr lang="es-ES" sz="900">
                          <a:effectLst/>
                        </a:rPr>
                        <a:t>0,00 </a:t>
                      </a:r>
                      <a:endParaRPr lang="en-US" sz="900">
                        <a:effectLst/>
                        <a:latin typeface="Calibri" panose="020F0502020204030204" pitchFamily="34" charset="0"/>
                        <a:ea typeface="MS Mincho"/>
                        <a:cs typeface="Times New Roman" panose="02020603050405020304" pitchFamily="18" charset="0"/>
                      </a:endParaRPr>
                    </a:p>
                  </a:txBody>
                  <a:tcPr marL="37578" marR="37578" marT="0" marB="0">
                    <a:solidFill>
                      <a:schemeClr val="accent1">
                        <a:lumMod val="20000"/>
                        <a:lumOff val="80000"/>
                      </a:schemeClr>
                    </a:solidFill>
                  </a:tcPr>
                </a:tc>
                <a:tc>
                  <a:txBody>
                    <a:bodyPr/>
                    <a:lstStyle/>
                    <a:p>
                      <a:pPr marL="0" marR="0" algn="just">
                        <a:spcBef>
                          <a:spcPts val="0"/>
                        </a:spcBef>
                        <a:spcAft>
                          <a:spcPts val="0"/>
                        </a:spcAft>
                      </a:pPr>
                      <a:r>
                        <a:rPr lang="es-ES" sz="900">
                          <a:effectLst/>
                        </a:rPr>
                        <a:t>0,00 </a:t>
                      </a:r>
                      <a:endParaRPr lang="en-US" sz="900">
                        <a:effectLst/>
                        <a:latin typeface="Calibri" panose="020F0502020204030204" pitchFamily="34" charset="0"/>
                        <a:ea typeface="MS Mincho"/>
                        <a:cs typeface="Times New Roman" panose="02020603050405020304" pitchFamily="18" charset="0"/>
                      </a:endParaRPr>
                    </a:p>
                  </a:txBody>
                  <a:tcPr marL="37578" marR="37578" marT="0" marB="0">
                    <a:solidFill>
                      <a:schemeClr val="accent1">
                        <a:lumMod val="20000"/>
                        <a:lumOff val="80000"/>
                      </a:schemeClr>
                    </a:solidFill>
                  </a:tcPr>
                </a:tc>
                <a:tc>
                  <a:txBody>
                    <a:bodyPr/>
                    <a:lstStyle/>
                    <a:p>
                      <a:pPr marL="0" marR="0" algn="just">
                        <a:spcBef>
                          <a:spcPts val="0"/>
                        </a:spcBef>
                        <a:spcAft>
                          <a:spcPts val="0"/>
                        </a:spcAft>
                      </a:pPr>
                      <a:r>
                        <a:rPr lang="es-ES" sz="900">
                          <a:effectLst/>
                        </a:rPr>
                        <a:t>0,00 </a:t>
                      </a:r>
                      <a:endParaRPr lang="en-US" sz="900">
                        <a:effectLst/>
                        <a:latin typeface="Calibri" panose="020F0502020204030204" pitchFamily="34" charset="0"/>
                        <a:ea typeface="MS Mincho"/>
                        <a:cs typeface="Times New Roman" panose="02020603050405020304" pitchFamily="18" charset="0"/>
                      </a:endParaRPr>
                    </a:p>
                  </a:txBody>
                  <a:tcPr marL="37578" marR="37578" marT="0" marB="0">
                    <a:solidFill>
                      <a:schemeClr val="accent1">
                        <a:lumMod val="20000"/>
                        <a:lumOff val="80000"/>
                      </a:schemeClr>
                    </a:solidFill>
                  </a:tcPr>
                </a:tc>
                <a:tc>
                  <a:txBody>
                    <a:bodyPr/>
                    <a:lstStyle/>
                    <a:p>
                      <a:pPr marL="0" marR="0" algn="just">
                        <a:spcBef>
                          <a:spcPts val="0"/>
                        </a:spcBef>
                        <a:spcAft>
                          <a:spcPts val="0"/>
                        </a:spcAft>
                      </a:pPr>
                      <a:r>
                        <a:rPr lang="es-ES" sz="900">
                          <a:effectLst/>
                        </a:rPr>
                        <a:t>0,00 </a:t>
                      </a:r>
                      <a:endParaRPr lang="en-US" sz="900">
                        <a:effectLst/>
                        <a:latin typeface="Calibri" panose="020F0502020204030204" pitchFamily="34" charset="0"/>
                        <a:ea typeface="MS Mincho"/>
                        <a:cs typeface="Times New Roman" panose="02020603050405020304" pitchFamily="18" charset="0"/>
                      </a:endParaRPr>
                    </a:p>
                  </a:txBody>
                  <a:tcPr marL="37578" marR="37578" marT="0" marB="0">
                    <a:solidFill>
                      <a:schemeClr val="accent1">
                        <a:lumMod val="20000"/>
                        <a:lumOff val="80000"/>
                      </a:schemeClr>
                    </a:solidFill>
                  </a:tcPr>
                </a:tc>
                <a:tc>
                  <a:txBody>
                    <a:bodyPr/>
                    <a:lstStyle/>
                    <a:p>
                      <a:pPr marL="0" marR="0" algn="just">
                        <a:spcBef>
                          <a:spcPts val="0"/>
                        </a:spcBef>
                        <a:spcAft>
                          <a:spcPts val="0"/>
                        </a:spcAft>
                      </a:pPr>
                      <a:r>
                        <a:rPr lang="es-ES" sz="900">
                          <a:effectLst/>
                        </a:rPr>
                        <a:t>0,00 </a:t>
                      </a:r>
                      <a:endParaRPr lang="en-US" sz="900">
                        <a:effectLst/>
                        <a:latin typeface="Calibri" panose="020F0502020204030204" pitchFamily="34" charset="0"/>
                        <a:ea typeface="MS Mincho"/>
                        <a:cs typeface="Times New Roman" panose="02020603050405020304" pitchFamily="18" charset="0"/>
                      </a:endParaRPr>
                    </a:p>
                  </a:txBody>
                  <a:tcPr marL="37578" marR="37578" marT="0" marB="0">
                    <a:solidFill>
                      <a:schemeClr val="accent1">
                        <a:lumMod val="20000"/>
                        <a:lumOff val="80000"/>
                      </a:schemeClr>
                    </a:solidFill>
                  </a:tcPr>
                </a:tc>
                <a:tc>
                  <a:txBody>
                    <a:bodyPr/>
                    <a:lstStyle/>
                    <a:p>
                      <a:pPr marL="0" marR="0" algn="just">
                        <a:spcBef>
                          <a:spcPts val="0"/>
                        </a:spcBef>
                        <a:spcAft>
                          <a:spcPts val="0"/>
                        </a:spcAft>
                      </a:pPr>
                      <a:r>
                        <a:rPr lang="es-ES" sz="900">
                          <a:effectLst/>
                        </a:rPr>
                        <a:t>0,00 </a:t>
                      </a:r>
                      <a:endParaRPr lang="en-US" sz="900">
                        <a:effectLst/>
                        <a:latin typeface="Calibri" panose="020F0502020204030204" pitchFamily="34" charset="0"/>
                        <a:ea typeface="MS Mincho"/>
                        <a:cs typeface="Times New Roman" panose="02020603050405020304" pitchFamily="18" charset="0"/>
                      </a:endParaRPr>
                    </a:p>
                  </a:txBody>
                  <a:tcPr marL="37578" marR="37578" marT="0" marB="0">
                    <a:solidFill>
                      <a:schemeClr val="accent1">
                        <a:lumMod val="20000"/>
                        <a:lumOff val="80000"/>
                      </a:schemeClr>
                    </a:solidFill>
                  </a:tcPr>
                </a:tc>
                <a:extLst>
                  <a:ext uri="{0D108BD9-81ED-4DB2-BD59-A6C34878D82A}">
                    <a16:rowId xmlns:a16="http://schemas.microsoft.com/office/drawing/2014/main" val="499663675"/>
                  </a:ext>
                </a:extLst>
              </a:tr>
              <a:tr h="225025">
                <a:tc>
                  <a:txBody>
                    <a:bodyPr/>
                    <a:lstStyle/>
                    <a:p>
                      <a:pPr marL="0" marR="0" algn="just">
                        <a:spcBef>
                          <a:spcPts val="0"/>
                        </a:spcBef>
                        <a:spcAft>
                          <a:spcPts val="0"/>
                        </a:spcAft>
                      </a:pPr>
                      <a:r>
                        <a:rPr lang="es-ES" sz="900" b="0" dirty="0">
                          <a:effectLst/>
                        </a:rPr>
                        <a:t>Cuidado infantil</a:t>
                      </a:r>
                      <a:endParaRPr lang="en-US" sz="900" b="0" dirty="0">
                        <a:effectLst/>
                        <a:latin typeface="Calibri" panose="020F0502020204030204" pitchFamily="34" charset="0"/>
                        <a:ea typeface="MS Mincho"/>
                        <a:cs typeface="Times New Roman" panose="02020603050405020304" pitchFamily="18" charset="0"/>
                      </a:endParaRPr>
                    </a:p>
                  </a:txBody>
                  <a:tcPr marL="37578" marR="37578" marT="0" marB="0">
                    <a:solidFill>
                      <a:schemeClr val="accent1">
                        <a:lumMod val="20000"/>
                        <a:lumOff val="80000"/>
                      </a:schemeClr>
                    </a:solidFill>
                  </a:tcPr>
                </a:tc>
                <a:tc>
                  <a:txBody>
                    <a:bodyPr/>
                    <a:lstStyle/>
                    <a:p>
                      <a:pPr marL="0" marR="0" algn="just">
                        <a:spcBef>
                          <a:spcPts val="0"/>
                        </a:spcBef>
                        <a:spcAft>
                          <a:spcPts val="0"/>
                        </a:spcAft>
                      </a:pPr>
                      <a:r>
                        <a:rPr lang="es-ES" sz="900">
                          <a:effectLst/>
                        </a:rPr>
                        <a:t>0,00 </a:t>
                      </a:r>
                      <a:endParaRPr lang="en-US" sz="900">
                        <a:effectLst/>
                        <a:latin typeface="Calibri" panose="020F0502020204030204" pitchFamily="34" charset="0"/>
                        <a:ea typeface="MS Mincho"/>
                        <a:cs typeface="Times New Roman" panose="02020603050405020304" pitchFamily="18" charset="0"/>
                      </a:endParaRPr>
                    </a:p>
                  </a:txBody>
                  <a:tcPr marL="37578" marR="37578" marT="0" marB="0">
                    <a:solidFill>
                      <a:schemeClr val="accent1">
                        <a:lumMod val="20000"/>
                        <a:lumOff val="80000"/>
                      </a:schemeClr>
                    </a:solidFill>
                  </a:tcPr>
                </a:tc>
                <a:tc>
                  <a:txBody>
                    <a:bodyPr/>
                    <a:lstStyle/>
                    <a:p>
                      <a:pPr marL="0" marR="0" algn="just">
                        <a:spcBef>
                          <a:spcPts val="0"/>
                        </a:spcBef>
                        <a:spcAft>
                          <a:spcPts val="0"/>
                        </a:spcAft>
                      </a:pPr>
                      <a:r>
                        <a:rPr lang="es-ES" sz="900">
                          <a:effectLst/>
                        </a:rPr>
                        <a:t>0,00 </a:t>
                      </a:r>
                      <a:endParaRPr lang="en-US" sz="900">
                        <a:effectLst/>
                        <a:latin typeface="Calibri" panose="020F0502020204030204" pitchFamily="34" charset="0"/>
                        <a:ea typeface="MS Mincho"/>
                        <a:cs typeface="Times New Roman" panose="02020603050405020304" pitchFamily="18" charset="0"/>
                      </a:endParaRPr>
                    </a:p>
                  </a:txBody>
                  <a:tcPr marL="37578" marR="37578" marT="0" marB="0">
                    <a:solidFill>
                      <a:schemeClr val="accent1">
                        <a:lumMod val="20000"/>
                        <a:lumOff val="80000"/>
                      </a:schemeClr>
                    </a:solidFill>
                  </a:tcPr>
                </a:tc>
                <a:tc>
                  <a:txBody>
                    <a:bodyPr/>
                    <a:lstStyle/>
                    <a:p>
                      <a:pPr marL="0" marR="0" algn="just">
                        <a:spcBef>
                          <a:spcPts val="0"/>
                        </a:spcBef>
                        <a:spcAft>
                          <a:spcPts val="0"/>
                        </a:spcAft>
                      </a:pPr>
                      <a:r>
                        <a:rPr lang="es-ES" sz="900">
                          <a:effectLst/>
                        </a:rPr>
                        <a:t>0,00 </a:t>
                      </a:r>
                      <a:endParaRPr lang="en-US" sz="900">
                        <a:effectLst/>
                        <a:latin typeface="Calibri" panose="020F0502020204030204" pitchFamily="34" charset="0"/>
                        <a:ea typeface="MS Mincho"/>
                        <a:cs typeface="Times New Roman" panose="02020603050405020304" pitchFamily="18" charset="0"/>
                      </a:endParaRPr>
                    </a:p>
                  </a:txBody>
                  <a:tcPr marL="37578" marR="37578" marT="0" marB="0">
                    <a:solidFill>
                      <a:schemeClr val="accent1">
                        <a:lumMod val="20000"/>
                        <a:lumOff val="80000"/>
                      </a:schemeClr>
                    </a:solidFill>
                  </a:tcPr>
                </a:tc>
                <a:tc>
                  <a:txBody>
                    <a:bodyPr/>
                    <a:lstStyle/>
                    <a:p>
                      <a:pPr marL="0" marR="0" algn="just">
                        <a:spcBef>
                          <a:spcPts val="0"/>
                        </a:spcBef>
                        <a:spcAft>
                          <a:spcPts val="0"/>
                        </a:spcAft>
                      </a:pPr>
                      <a:r>
                        <a:rPr lang="es-ES" sz="900">
                          <a:effectLst/>
                        </a:rPr>
                        <a:t>0,00 </a:t>
                      </a:r>
                      <a:endParaRPr lang="en-US" sz="900">
                        <a:effectLst/>
                        <a:latin typeface="Calibri" panose="020F0502020204030204" pitchFamily="34" charset="0"/>
                        <a:ea typeface="MS Mincho"/>
                        <a:cs typeface="Times New Roman" panose="02020603050405020304" pitchFamily="18" charset="0"/>
                      </a:endParaRPr>
                    </a:p>
                  </a:txBody>
                  <a:tcPr marL="37578" marR="37578" marT="0" marB="0">
                    <a:solidFill>
                      <a:schemeClr val="accent1">
                        <a:lumMod val="20000"/>
                        <a:lumOff val="80000"/>
                      </a:schemeClr>
                    </a:solidFill>
                  </a:tcPr>
                </a:tc>
                <a:tc>
                  <a:txBody>
                    <a:bodyPr/>
                    <a:lstStyle/>
                    <a:p>
                      <a:pPr marL="0" marR="0" algn="just">
                        <a:spcBef>
                          <a:spcPts val="0"/>
                        </a:spcBef>
                        <a:spcAft>
                          <a:spcPts val="0"/>
                        </a:spcAft>
                      </a:pPr>
                      <a:r>
                        <a:rPr lang="es-ES" sz="900">
                          <a:effectLst/>
                        </a:rPr>
                        <a:t>0,00 </a:t>
                      </a:r>
                      <a:endParaRPr lang="en-US" sz="900">
                        <a:effectLst/>
                        <a:latin typeface="Calibri" panose="020F0502020204030204" pitchFamily="34" charset="0"/>
                        <a:ea typeface="MS Mincho"/>
                        <a:cs typeface="Times New Roman" panose="02020603050405020304" pitchFamily="18" charset="0"/>
                      </a:endParaRPr>
                    </a:p>
                  </a:txBody>
                  <a:tcPr marL="37578" marR="37578" marT="0" marB="0">
                    <a:solidFill>
                      <a:schemeClr val="accent1">
                        <a:lumMod val="20000"/>
                        <a:lumOff val="80000"/>
                      </a:schemeClr>
                    </a:solidFill>
                  </a:tcPr>
                </a:tc>
                <a:tc>
                  <a:txBody>
                    <a:bodyPr/>
                    <a:lstStyle/>
                    <a:p>
                      <a:pPr marL="0" marR="0" algn="just">
                        <a:spcBef>
                          <a:spcPts val="0"/>
                        </a:spcBef>
                        <a:spcAft>
                          <a:spcPts val="0"/>
                        </a:spcAft>
                      </a:pPr>
                      <a:r>
                        <a:rPr lang="es-ES" sz="900" dirty="0">
                          <a:effectLst/>
                        </a:rPr>
                        <a:t>0,00 </a:t>
                      </a:r>
                      <a:endParaRPr lang="en-US" sz="900" dirty="0">
                        <a:effectLst/>
                        <a:latin typeface="Calibri" panose="020F0502020204030204" pitchFamily="34" charset="0"/>
                        <a:ea typeface="MS Mincho"/>
                        <a:cs typeface="Times New Roman" panose="02020603050405020304" pitchFamily="18" charset="0"/>
                      </a:endParaRPr>
                    </a:p>
                  </a:txBody>
                  <a:tcPr marL="37578" marR="37578" marT="0" marB="0">
                    <a:solidFill>
                      <a:schemeClr val="accent1">
                        <a:lumMod val="20000"/>
                        <a:lumOff val="80000"/>
                      </a:schemeClr>
                    </a:solidFill>
                  </a:tcPr>
                </a:tc>
                <a:tc>
                  <a:txBody>
                    <a:bodyPr/>
                    <a:lstStyle/>
                    <a:p>
                      <a:pPr marL="0" marR="0" algn="just">
                        <a:spcBef>
                          <a:spcPts val="0"/>
                        </a:spcBef>
                        <a:spcAft>
                          <a:spcPts val="0"/>
                        </a:spcAft>
                      </a:pPr>
                      <a:r>
                        <a:rPr lang="es-ES" sz="900">
                          <a:effectLst/>
                        </a:rPr>
                        <a:t>0,00 </a:t>
                      </a:r>
                      <a:endParaRPr lang="en-US" sz="900">
                        <a:effectLst/>
                        <a:latin typeface="Calibri" panose="020F0502020204030204" pitchFamily="34" charset="0"/>
                        <a:ea typeface="MS Mincho"/>
                        <a:cs typeface="Times New Roman" panose="02020603050405020304" pitchFamily="18" charset="0"/>
                      </a:endParaRPr>
                    </a:p>
                  </a:txBody>
                  <a:tcPr marL="37578" marR="37578" marT="0" marB="0">
                    <a:solidFill>
                      <a:schemeClr val="accent1">
                        <a:lumMod val="20000"/>
                        <a:lumOff val="80000"/>
                      </a:schemeClr>
                    </a:solidFill>
                  </a:tcPr>
                </a:tc>
                <a:tc>
                  <a:txBody>
                    <a:bodyPr/>
                    <a:lstStyle/>
                    <a:p>
                      <a:pPr marL="0" marR="0" algn="just">
                        <a:spcBef>
                          <a:spcPts val="0"/>
                        </a:spcBef>
                        <a:spcAft>
                          <a:spcPts val="0"/>
                        </a:spcAft>
                      </a:pPr>
                      <a:r>
                        <a:rPr lang="es-ES" sz="900">
                          <a:effectLst/>
                        </a:rPr>
                        <a:t>0,00 </a:t>
                      </a:r>
                      <a:endParaRPr lang="en-US" sz="900">
                        <a:effectLst/>
                        <a:latin typeface="Calibri" panose="020F0502020204030204" pitchFamily="34" charset="0"/>
                        <a:ea typeface="MS Mincho"/>
                        <a:cs typeface="Times New Roman" panose="02020603050405020304" pitchFamily="18" charset="0"/>
                      </a:endParaRPr>
                    </a:p>
                  </a:txBody>
                  <a:tcPr marL="37578" marR="37578" marT="0" marB="0">
                    <a:solidFill>
                      <a:schemeClr val="accent1">
                        <a:lumMod val="20000"/>
                        <a:lumOff val="80000"/>
                      </a:schemeClr>
                    </a:solidFill>
                  </a:tcPr>
                </a:tc>
                <a:tc>
                  <a:txBody>
                    <a:bodyPr/>
                    <a:lstStyle/>
                    <a:p>
                      <a:pPr marL="0" marR="0" algn="just">
                        <a:spcBef>
                          <a:spcPts val="0"/>
                        </a:spcBef>
                        <a:spcAft>
                          <a:spcPts val="0"/>
                        </a:spcAft>
                      </a:pPr>
                      <a:r>
                        <a:rPr lang="es-ES" sz="900">
                          <a:effectLst/>
                        </a:rPr>
                        <a:t>0,00 </a:t>
                      </a:r>
                      <a:endParaRPr lang="en-US" sz="900">
                        <a:effectLst/>
                        <a:latin typeface="Calibri" panose="020F0502020204030204" pitchFamily="34" charset="0"/>
                        <a:ea typeface="MS Mincho"/>
                        <a:cs typeface="Times New Roman" panose="02020603050405020304" pitchFamily="18" charset="0"/>
                      </a:endParaRPr>
                    </a:p>
                  </a:txBody>
                  <a:tcPr marL="37578" marR="37578" marT="0" marB="0">
                    <a:solidFill>
                      <a:schemeClr val="accent1">
                        <a:lumMod val="20000"/>
                        <a:lumOff val="80000"/>
                      </a:schemeClr>
                    </a:solidFill>
                  </a:tcPr>
                </a:tc>
                <a:tc>
                  <a:txBody>
                    <a:bodyPr/>
                    <a:lstStyle/>
                    <a:p>
                      <a:pPr marL="0" marR="0" algn="just">
                        <a:spcBef>
                          <a:spcPts val="0"/>
                        </a:spcBef>
                        <a:spcAft>
                          <a:spcPts val="0"/>
                        </a:spcAft>
                      </a:pPr>
                      <a:r>
                        <a:rPr lang="es-ES" sz="900">
                          <a:effectLst/>
                        </a:rPr>
                        <a:t>0,00 </a:t>
                      </a:r>
                      <a:endParaRPr lang="en-US" sz="900">
                        <a:effectLst/>
                        <a:latin typeface="Calibri" panose="020F0502020204030204" pitchFamily="34" charset="0"/>
                        <a:ea typeface="MS Mincho"/>
                        <a:cs typeface="Times New Roman" panose="02020603050405020304" pitchFamily="18" charset="0"/>
                      </a:endParaRPr>
                    </a:p>
                  </a:txBody>
                  <a:tcPr marL="37578" marR="37578" marT="0" marB="0">
                    <a:solidFill>
                      <a:schemeClr val="accent1">
                        <a:lumMod val="20000"/>
                        <a:lumOff val="80000"/>
                      </a:schemeClr>
                    </a:solidFill>
                  </a:tcPr>
                </a:tc>
                <a:tc>
                  <a:txBody>
                    <a:bodyPr/>
                    <a:lstStyle/>
                    <a:p>
                      <a:pPr marL="0" marR="0" algn="just">
                        <a:spcBef>
                          <a:spcPts val="0"/>
                        </a:spcBef>
                        <a:spcAft>
                          <a:spcPts val="0"/>
                        </a:spcAft>
                      </a:pPr>
                      <a:r>
                        <a:rPr lang="es-ES" sz="900">
                          <a:effectLst/>
                        </a:rPr>
                        <a:t>0,00 </a:t>
                      </a:r>
                      <a:endParaRPr lang="en-US" sz="900">
                        <a:effectLst/>
                        <a:latin typeface="Calibri" panose="020F0502020204030204" pitchFamily="34" charset="0"/>
                        <a:ea typeface="MS Mincho"/>
                        <a:cs typeface="Times New Roman" panose="02020603050405020304" pitchFamily="18" charset="0"/>
                      </a:endParaRPr>
                    </a:p>
                  </a:txBody>
                  <a:tcPr marL="37578" marR="37578" marT="0" marB="0">
                    <a:solidFill>
                      <a:schemeClr val="accent1">
                        <a:lumMod val="20000"/>
                        <a:lumOff val="80000"/>
                      </a:schemeClr>
                    </a:solidFill>
                  </a:tcPr>
                </a:tc>
                <a:tc>
                  <a:txBody>
                    <a:bodyPr/>
                    <a:lstStyle/>
                    <a:p>
                      <a:pPr marL="0" marR="0" algn="just">
                        <a:spcBef>
                          <a:spcPts val="0"/>
                        </a:spcBef>
                        <a:spcAft>
                          <a:spcPts val="0"/>
                        </a:spcAft>
                      </a:pPr>
                      <a:r>
                        <a:rPr lang="es-ES" sz="900">
                          <a:effectLst/>
                        </a:rPr>
                        <a:t>0,00 </a:t>
                      </a:r>
                      <a:endParaRPr lang="en-US" sz="900">
                        <a:effectLst/>
                        <a:latin typeface="Calibri" panose="020F0502020204030204" pitchFamily="34" charset="0"/>
                        <a:ea typeface="MS Mincho"/>
                        <a:cs typeface="Times New Roman" panose="02020603050405020304" pitchFamily="18" charset="0"/>
                      </a:endParaRPr>
                    </a:p>
                  </a:txBody>
                  <a:tcPr marL="37578" marR="37578" marT="0" marB="0">
                    <a:solidFill>
                      <a:schemeClr val="accent1">
                        <a:lumMod val="20000"/>
                        <a:lumOff val="80000"/>
                      </a:schemeClr>
                    </a:solidFill>
                  </a:tcPr>
                </a:tc>
                <a:tc>
                  <a:txBody>
                    <a:bodyPr/>
                    <a:lstStyle/>
                    <a:p>
                      <a:pPr marL="0" marR="0" algn="just">
                        <a:spcBef>
                          <a:spcPts val="0"/>
                        </a:spcBef>
                        <a:spcAft>
                          <a:spcPts val="0"/>
                        </a:spcAft>
                      </a:pPr>
                      <a:r>
                        <a:rPr lang="es-ES" sz="900">
                          <a:effectLst/>
                        </a:rPr>
                        <a:t>0,00 </a:t>
                      </a:r>
                      <a:endParaRPr lang="en-US" sz="900">
                        <a:effectLst/>
                        <a:latin typeface="Calibri" panose="020F0502020204030204" pitchFamily="34" charset="0"/>
                        <a:ea typeface="MS Mincho"/>
                        <a:cs typeface="Times New Roman" panose="02020603050405020304" pitchFamily="18" charset="0"/>
                      </a:endParaRPr>
                    </a:p>
                  </a:txBody>
                  <a:tcPr marL="37578" marR="37578" marT="0" marB="0">
                    <a:solidFill>
                      <a:schemeClr val="accent1">
                        <a:lumMod val="20000"/>
                        <a:lumOff val="80000"/>
                      </a:schemeClr>
                    </a:solidFill>
                  </a:tcPr>
                </a:tc>
                <a:extLst>
                  <a:ext uri="{0D108BD9-81ED-4DB2-BD59-A6C34878D82A}">
                    <a16:rowId xmlns:a16="http://schemas.microsoft.com/office/drawing/2014/main" val="2991140850"/>
                  </a:ext>
                </a:extLst>
              </a:tr>
              <a:tr h="225025">
                <a:tc>
                  <a:txBody>
                    <a:bodyPr/>
                    <a:lstStyle/>
                    <a:p>
                      <a:pPr marL="0" marR="0" algn="just">
                        <a:spcBef>
                          <a:spcPts val="0"/>
                        </a:spcBef>
                        <a:spcAft>
                          <a:spcPts val="0"/>
                        </a:spcAft>
                      </a:pPr>
                      <a:r>
                        <a:rPr lang="es-ES" sz="900" b="0">
                          <a:effectLst/>
                        </a:rPr>
                        <a:t>Lavanderia</a:t>
                      </a:r>
                      <a:endParaRPr lang="en-US" sz="900" b="0">
                        <a:effectLst/>
                        <a:latin typeface="Calibri" panose="020F0502020204030204" pitchFamily="34" charset="0"/>
                        <a:ea typeface="MS Mincho"/>
                        <a:cs typeface="Times New Roman" panose="02020603050405020304" pitchFamily="18" charset="0"/>
                      </a:endParaRPr>
                    </a:p>
                  </a:txBody>
                  <a:tcPr marL="37578" marR="37578" marT="0" marB="0">
                    <a:solidFill>
                      <a:schemeClr val="accent1">
                        <a:lumMod val="20000"/>
                        <a:lumOff val="80000"/>
                      </a:schemeClr>
                    </a:solidFill>
                  </a:tcPr>
                </a:tc>
                <a:tc>
                  <a:txBody>
                    <a:bodyPr/>
                    <a:lstStyle/>
                    <a:p>
                      <a:pPr marL="0" marR="0" algn="just">
                        <a:spcBef>
                          <a:spcPts val="0"/>
                        </a:spcBef>
                        <a:spcAft>
                          <a:spcPts val="0"/>
                        </a:spcAft>
                      </a:pPr>
                      <a:r>
                        <a:rPr lang="es-ES" sz="900">
                          <a:effectLst/>
                        </a:rPr>
                        <a:t>0,00 </a:t>
                      </a:r>
                      <a:endParaRPr lang="en-US" sz="900">
                        <a:effectLst/>
                        <a:latin typeface="Calibri" panose="020F0502020204030204" pitchFamily="34" charset="0"/>
                        <a:ea typeface="MS Mincho"/>
                        <a:cs typeface="Times New Roman" panose="02020603050405020304" pitchFamily="18" charset="0"/>
                      </a:endParaRPr>
                    </a:p>
                  </a:txBody>
                  <a:tcPr marL="37578" marR="37578" marT="0" marB="0">
                    <a:solidFill>
                      <a:schemeClr val="accent1">
                        <a:lumMod val="20000"/>
                        <a:lumOff val="80000"/>
                      </a:schemeClr>
                    </a:solidFill>
                  </a:tcPr>
                </a:tc>
                <a:tc>
                  <a:txBody>
                    <a:bodyPr/>
                    <a:lstStyle/>
                    <a:p>
                      <a:pPr marL="0" marR="0" algn="just">
                        <a:spcBef>
                          <a:spcPts val="0"/>
                        </a:spcBef>
                        <a:spcAft>
                          <a:spcPts val="0"/>
                        </a:spcAft>
                      </a:pPr>
                      <a:r>
                        <a:rPr lang="es-ES" sz="900">
                          <a:effectLst/>
                        </a:rPr>
                        <a:t>0,00 </a:t>
                      </a:r>
                      <a:endParaRPr lang="en-US" sz="900">
                        <a:effectLst/>
                        <a:latin typeface="Calibri" panose="020F0502020204030204" pitchFamily="34" charset="0"/>
                        <a:ea typeface="MS Mincho"/>
                        <a:cs typeface="Times New Roman" panose="02020603050405020304" pitchFamily="18" charset="0"/>
                      </a:endParaRPr>
                    </a:p>
                  </a:txBody>
                  <a:tcPr marL="37578" marR="37578" marT="0" marB="0">
                    <a:solidFill>
                      <a:schemeClr val="accent1">
                        <a:lumMod val="20000"/>
                        <a:lumOff val="80000"/>
                      </a:schemeClr>
                    </a:solidFill>
                  </a:tcPr>
                </a:tc>
                <a:tc>
                  <a:txBody>
                    <a:bodyPr/>
                    <a:lstStyle/>
                    <a:p>
                      <a:pPr marL="0" marR="0" algn="just">
                        <a:spcBef>
                          <a:spcPts val="0"/>
                        </a:spcBef>
                        <a:spcAft>
                          <a:spcPts val="0"/>
                        </a:spcAft>
                      </a:pPr>
                      <a:r>
                        <a:rPr lang="es-ES" sz="900">
                          <a:effectLst/>
                        </a:rPr>
                        <a:t>0,00 </a:t>
                      </a:r>
                      <a:endParaRPr lang="en-US" sz="900">
                        <a:effectLst/>
                        <a:latin typeface="Calibri" panose="020F0502020204030204" pitchFamily="34" charset="0"/>
                        <a:ea typeface="MS Mincho"/>
                        <a:cs typeface="Times New Roman" panose="02020603050405020304" pitchFamily="18" charset="0"/>
                      </a:endParaRPr>
                    </a:p>
                  </a:txBody>
                  <a:tcPr marL="37578" marR="37578" marT="0" marB="0">
                    <a:solidFill>
                      <a:schemeClr val="accent1">
                        <a:lumMod val="20000"/>
                        <a:lumOff val="80000"/>
                      </a:schemeClr>
                    </a:solidFill>
                  </a:tcPr>
                </a:tc>
                <a:tc>
                  <a:txBody>
                    <a:bodyPr/>
                    <a:lstStyle/>
                    <a:p>
                      <a:pPr marL="0" marR="0" algn="just">
                        <a:spcBef>
                          <a:spcPts val="0"/>
                        </a:spcBef>
                        <a:spcAft>
                          <a:spcPts val="0"/>
                        </a:spcAft>
                      </a:pPr>
                      <a:r>
                        <a:rPr lang="es-ES" sz="900">
                          <a:effectLst/>
                        </a:rPr>
                        <a:t>0,00 </a:t>
                      </a:r>
                      <a:endParaRPr lang="en-US" sz="900">
                        <a:effectLst/>
                        <a:latin typeface="Calibri" panose="020F0502020204030204" pitchFamily="34" charset="0"/>
                        <a:ea typeface="MS Mincho"/>
                        <a:cs typeface="Times New Roman" panose="02020603050405020304" pitchFamily="18" charset="0"/>
                      </a:endParaRPr>
                    </a:p>
                  </a:txBody>
                  <a:tcPr marL="37578" marR="37578" marT="0" marB="0">
                    <a:solidFill>
                      <a:schemeClr val="accent1">
                        <a:lumMod val="20000"/>
                        <a:lumOff val="80000"/>
                      </a:schemeClr>
                    </a:solidFill>
                  </a:tcPr>
                </a:tc>
                <a:tc>
                  <a:txBody>
                    <a:bodyPr/>
                    <a:lstStyle/>
                    <a:p>
                      <a:pPr marL="0" marR="0" algn="just">
                        <a:spcBef>
                          <a:spcPts val="0"/>
                        </a:spcBef>
                        <a:spcAft>
                          <a:spcPts val="0"/>
                        </a:spcAft>
                      </a:pPr>
                      <a:r>
                        <a:rPr lang="es-ES" sz="900">
                          <a:effectLst/>
                        </a:rPr>
                        <a:t>0,00 </a:t>
                      </a:r>
                      <a:endParaRPr lang="en-US" sz="900">
                        <a:effectLst/>
                        <a:latin typeface="Calibri" panose="020F0502020204030204" pitchFamily="34" charset="0"/>
                        <a:ea typeface="MS Mincho"/>
                        <a:cs typeface="Times New Roman" panose="02020603050405020304" pitchFamily="18" charset="0"/>
                      </a:endParaRPr>
                    </a:p>
                  </a:txBody>
                  <a:tcPr marL="37578" marR="37578" marT="0" marB="0">
                    <a:solidFill>
                      <a:schemeClr val="accent1">
                        <a:lumMod val="20000"/>
                        <a:lumOff val="80000"/>
                      </a:schemeClr>
                    </a:solidFill>
                  </a:tcPr>
                </a:tc>
                <a:tc>
                  <a:txBody>
                    <a:bodyPr/>
                    <a:lstStyle/>
                    <a:p>
                      <a:pPr marL="0" marR="0" algn="just">
                        <a:spcBef>
                          <a:spcPts val="0"/>
                        </a:spcBef>
                        <a:spcAft>
                          <a:spcPts val="0"/>
                        </a:spcAft>
                      </a:pPr>
                      <a:r>
                        <a:rPr lang="es-ES" sz="900">
                          <a:effectLst/>
                        </a:rPr>
                        <a:t>0,00 </a:t>
                      </a:r>
                      <a:endParaRPr lang="en-US" sz="900">
                        <a:effectLst/>
                        <a:latin typeface="Calibri" panose="020F0502020204030204" pitchFamily="34" charset="0"/>
                        <a:ea typeface="MS Mincho"/>
                        <a:cs typeface="Times New Roman" panose="02020603050405020304" pitchFamily="18" charset="0"/>
                      </a:endParaRPr>
                    </a:p>
                  </a:txBody>
                  <a:tcPr marL="37578" marR="37578" marT="0" marB="0">
                    <a:solidFill>
                      <a:schemeClr val="accent1">
                        <a:lumMod val="20000"/>
                        <a:lumOff val="80000"/>
                      </a:schemeClr>
                    </a:solidFill>
                  </a:tcPr>
                </a:tc>
                <a:tc>
                  <a:txBody>
                    <a:bodyPr/>
                    <a:lstStyle/>
                    <a:p>
                      <a:pPr marL="0" marR="0" algn="just">
                        <a:spcBef>
                          <a:spcPts val="0"/>
                        </a:spcBef>
                        <a:spcAft>
                          <a:spcPts val="0"/>
                        </a:spcAft>
                      </a:pPr>
                      <a:r>
                        <a:rPr lang="es-ES" sz="900">
                          <a:effectLst/>
                        </a:rPr>
                        <a:t>0,00 </a:t>
                      </a:r>
                      <a:endParaRPr lang="en-US" sz="900">
                        <a:effectLst/>
                        <a:latin typeface="Calibri" panose="020F0502020204030204" pitchFamily="34" charset="0"/>
                        <a:ea typeface="MS Mincho"/>
                        <a:cs typeface="Times New Roman" panose="02020603050405020304" pitchFamily="18" charset="0"/>
                      </a:endParaRPr>
                    </a:p>
                  </a:txBody>
                  <a:tcPr marL="37578" marR="37578" marT="0" marB="0">
                    <a:solidFill>
                      <a:schemeClr val="accent1">
                        <a:lumMod val="20000"/>
                        <a:lumOff val="80000"/>
                      </a:schemeClr>
                    </a:solidFill>
                  </a:tcPr>
                </a:tc>
                <a:tc>
                  <a:txBody>
                    <a:bodyPr/>
                    <a:lstStyle/>
                    <a:p>
                      <a:pPr marL="0" marR="0" algn="just">
                        <a:spcBef>
                          <a:spcPts val="0"/>
                        </a:spcBef>
                        <a:spcAft>
                          <a:spcPts val="0"/>
                        </a:spcAft>
                      </a:pPr>
                      <a:r>
                        <a:rPr lang="es-ES" sz="900">
                          <a:effectLst/>
                        </a:rPr>
                        <a:t>0,00 </a:t>
                      </a:r>
                      <a:endParaRPr lang="en-US" sz="900">
                        <a:effectLst/>
                        <a:latin typeface="Calibri" panose="020F0502020204030204" pitchFamily="34" charset="0"/>
                        <a:ea typeface="MS Mincho"/>
                        <a:cs typeface="Times New Roman" panose="02020603050405020304" pitchFamily="18" charset="0"/>
                      </a:endParaRPr>
                    </a:p>
                  </a:txBody>
                  <a:tcPr marL="37578" marR="37578" marT="0" marB="0">
                    <a:solidFill>
                      <a:schemeClr val="accent1">
                        <a:lumMod val="20000"/>
                        <a:lumOff val="80000"/>
                      </a:schemeClr>
                    </a:solidFill>
                  </a:tcPr>
                </a:tc>
                <a:tc>
                  <a:txBody>
                    <a:bodyPr/>
                    <a:lstStyle/>
                    <a:p>
                      <a:pPr marL="0" marR="0" algn="just">
                        <a:spcBef>
                          <a:spcPts val="0"/>
                        </a:spcBef>
                        <a:spcAft>
                          <a:spcPts val="0"/>
                        </a:spcAft>
                      </a:pPr>
                      <a:r>
                        <a:rPr lang="es-ES" sz="900">
                          <a:effectLst/>
                        </a:rPr>
                        <a:t>0,00 </a:t>
                      </a:r>
                      <a:endParaRPr lang="en-US" sz="900">
                        <a:effectLst/>
                        <a:latin typeface="Calibri" panose="020F0502020204030204" pitchFamily="34" charset="0"/>
                        <a:ea typeface="MS Mincho"/>
                        <a:cs typeface="Times New Roman" panose="02020603050405020304" pitchFamily="18" charset="0"/>
                      </a:endParaRPr>
                    </a:p>
                  </a:txBody>
                  <a:tcPr marL="37578" marR="37578" marT="0" marB="0">
                    <a:solidFill>
                      <a:schemeClr val="accent1">
                        <a:lumMod val="20000"/>
                        <a:lumOff val="80000"/>
                      </a:schemeClr>
                    </a:solidFill>
                  </a:tcPr>
                </a:tc>
                <a:tc>
                  <a:txBody>
                    <a:bodyPr/>
                    <a:lstStyle/>
                    <a:p>
                      <a:pPr marL="0" marR="0" algn="just">
                        <a:spcBef>
                          <a:spcPts val="0"/>
                        </a:spcBef>
                        <a:spcAft>
                          <a:spcPts val="0"/>
                        </a:spcAft>
                      </a:pPr>
                      <a:r>
                        <a:rPr lang="es-ES" sz="900">
                          <a:effectLst/>
                        </a:rPr>
                        <a:t>0,00 </a:t>
                      </a:r>
                      <a:endParaRPr lang="en-US" sz="900">
                        <a:effectLst/>
                        <a:latin typeface="Calibri" panose="020F0502020204030204" pitchFamily="34" charset="0"/>
                        <a:ea typeface="MS Mincho"/>
                        <a:cs typeface="Times New Roman" panose="02020603050405020304" pitchFamily="18" charset="0"/>
                      </a:endParaRPr>
                    </a:p>
                  </a:txBody>
                  <a:tcPr marL="37578" marR="37578" marT="0" marB="0">
                    <a:solidFill>
                      <a:schemeClr val="accent1">
                        <a:lumMod val="20000"/>
                        <a:lumOff val="80000"/>
                      </a:schemeClr>
                    </a:solidFill>
                  </a:tcPr>
                </a:tc>
                <a:tc>
                  <a:txBody>
                    <a:bodyPr/>
                    <a:lstStyle/>
                    <a:p>
                      <a:pPr marL="0" marR="0" algn="just">
                        <a:spcBef>
                          <a:spcPts val="0"/>
                        </a:spcBef>
                        <a:spcAft>
                          <a:spcPts val="0"/>
                        </a:spcAft>
                      </a:pPr>
                      <a:r>
                        <a:rPr lang="es-ES" sz="900">
                          <a:effectLst/>
                        </a:rPr>
                        <a:t>0,00 </a:t>
                      </a:r>
                      <a:endParaRPr lang="en-US" sz="900">
                        <a:effectLst/>
                        <a:latin typeface="Calibri" panose="020F0502020204030204" pitchFamily="34" charset="0"/>
                        <a:ea typeface="MS Mincho"/>
                        <a:cs typeface="Times New Roman" panose="02020603050405020304" pitchFamily="18" charset="0"/>
                      </a:endParaRPr>
                    </a:p>
                  </a:txBody>
                  <a:tcPr marL="37578" marR="37578" marT="0" marB="0">
                    <a:solidFill>
                      <a:schemeClr val="accent1">
                        <a:lumMod val="20000"/>
                        <a:lumOff val="80000"/>
                      </a:schemeClr>
                    </a:solidFill>
                  </a:tcPr>
                </a:tc>
                <a:tc>
                  <a:txBody>
                    <a:bodyPr/>
                    <a:lstStyle/>
                    <a:p>
                      <a:pPr marL="0" marR="0" algn="just">
                        <a:spcBef>
                          <a:spcPts val="0"/>
                        </a:spcBef>
                        <a:spcAft>
                          <a:spcPts val="0"/>
                        </a:spcAft>
                      </a:pPr>
                      <a:r>
                        <a:rPr lang="es-ES" sz="900">
                          <a:effectLst/>
                        </a:rPr>
                        <a:t>0,00 </a:t>
                      </a:r>
                      <a:endParaRPr lang="en-US" sz="900">
                        <a:effectLst/>
                        <a:latin typeface="Calibri" panose="020F0502020204030204" pitchFamily="34" charset="0"/>
                        <a:ea typeface="MS Mincho"/>
                        <a:cs typeface="Times New Roman" panose="02020603050405020304" pitchFamily="18" charset="0"/>
                      </a:endParaRPr>
                    </a:p>
                  </a:txBody>
                  <a:tcPr marL="37578" marR="37578" marT="0" marB="0">
                    <a:solidFill>
                      <a:schemeClr val="accent1">
                        <a:lumMod val="20000"/>
                        <a:lumOff val="80000"/>
                      </a:schemeClr>
                    </a:solidFill>
                  </a:tcPr>
                </a:tc>
                <a:tc>
                  <a:txBody>
                    <a:bodyPr/>
                    <a:lstStyle/>
                    <a:p>
                      <a:pPr marL="0" marR="0" algn="just">
                        <a:spcBef>
                          <a:spcPts val="0"/>
                        </a:spcBef>
                        <a:spcAft>
                          <a:spcPts val="0"/>
                        </a:spcAft>
                      </a:pPr>
                      <a:r>
                        <a:rPr lang="es-ES" sz="900">
                          <a:effectLst/>
                        </a:rPr>
                        <a:t>0,00 </a:t>
                      </a:r>
                      <a:endParaRPr lang="en-US" sz="900">
                        <a:effectLst/>
                        <a:latin typeface="Calibri" panose="020F0502020204030204" pitchFamily="34" charset="0"/>
                        <a:ea typeface="MS Mincho"/>
                        <a:cs typeface="Times New Roman" panose="02020603050405020304" pitchFamily="18" charset="0"/>
                      </a:endParaRPr>
                    </a:p>
                  </a:txBody>
                  <a:tcPr marL="37578" marR="37578" marT="0" marB="0">
                    <a:solidFill>
                      <a:schemeClr val="accent1">
                        <a:lumMod val="20000"/>
                        <a:lumOff val="80000"/>
                      </a:schemeClr>
                    </a:solidFill>
                  </a:tcPr>
                </a:tc>
                <a:extLst>
                  <a:ext uri="{0D108BD9-81ED-4DB2-BD59-A6C34878D82A}">
                    <a16:rowId xmlns:a16="http://schemas.microsoft.com/office/drawing/2014/main" val="2402449909"/>
                  </a:ext>
                </a:extLst>
              </a:tr>
              <a:tr h="297962">
                <a:tc>
                  <a:txBody>
                    <a:bodyPr/>
                    <a:lstStyle/>
                    <a:p>
                      <a:pPr marL="0" marR="0" algn="just">
                        <a:spcBef>
                          <a:spcPts val="0"/>
                        </a:spcBef>
                        <a:spcAft>
                          <a:spcPts val="0"/>
                        </a:spcAft>
                      </a:pPr>
                      <a:r>
                        <a:rPr lang="es-ES" sz="900" b="0" dirty="0">
                          <a:effectLst/>
                        </a:rPr>
                        <a:t>Salidas a comer</a:t>
                      </a:r>
                      <a:endParaRPr lang="en-US" sz="900" b="0" dirty="0">
                        <a:effectLst/>
                        <a:latin typeface="Calibri" panose="020F0502020204030204" pitchFamily="34" charset="0"/>
                        <a:ea typeface="MS Mincho"/>
                        <a:cs typeface="Times New Roman" panose="02020603050405020304" pitchFamily="18" charset="0"/>
                      </a:endParaRPr>
                    </a:p>
                  </a:txBody>
                  <a:tcPr marL="37578" marR="37578" marT="0" marB="0">
                    <a:solidFill>
                      <a:schemeClr val="accent1">
                        <a:lumMod val="20000"/>
                        <a:lumOff val="80000"/>
                      </a:schemeClr>
                    </a:solidFill>
                  </a:tcPr>
                </a:tc>
                <a:tc>
                  <a:txBody>
                    <a:bodyPr/>
                    <a:lstStyle/>
                    <a:p>
                      <a:pPr marL="0" marR="0" algn="just">
                        <a:spcBef>
                          <a:spcPts val="0"/>
                        </a:spcBef>
                        <a:spcAft>
                          <a:spcPts val="0"/>
                        </a:spcAft>
                      </a:pPr>
                      <a:r>
                        <a:rPr lang="es-ES" sz="900">
                          <a:effectLst/>
                        </a:rPr>
                        <a:t>0,00 </a:t>
                      </a:r>
                      <a:endParaRPr lang="en-US" sz="900">
                        <a:effectLst/>
                        <a:latin typeface="Calibri" panose="020F0502020204030204" pitchFamily="34" charset="0"/>
                        <a:ea typeface="MS Mincho"/>
                        <a:cs typeface="Times New Roman" panose="02020603050405020304" pitchFamily="18" charset="0"/>
                      </a:endParaRPr>
                    </a:p>
                  </a:txBody>
                  <a:tcPr marL="37578" marR="37578" marT="0" marB="0">
                    <a:solidFill>
                      <a:schemeClr val="accent1">
                        <a:lumMod val="20000"/>
                        <a:lumOff val="80000"/>
                      </a:schemeClr>
                    </a:solidFill>
                  </a:tcPr>
                </a:tc>
                <a:tc>
                  <a:txBody>
                    <a:bodyPr/>
                    <a:lstStyle/>
                    <a:p>
                      <a:pPr marL="0" marR="0" algn="just">
                        <a:spcBef>
                          <a:spcPts val="0"/>
                        </a:spcBef>
                        <a:spcAft>
                          <a:spcPts val="0"/>
                        </a:spcAft>
                      </a:pPr>
                      <a:r>
                        <a:rPr lang="es-ES" sz="900">
                          <a:effectLst/>
                        </a:rPr>
                        <a:t>0,00 </a:t>
                      </a:r>
                      <a:endParaRPr lang="en-US" sz="900">
                        <a:effectLst/>
                        <a:latin typeface="Calibri" panose="020F0502020204030204" pitchFamily="34" charset="0"/>
                        <a:ea typeface="MS Mincho"/>
                        <a:cs typeface="Times New Roman" panose="02020603050405020304" pitchFamily="18" charset="0"/>
                      </a:endParaRPr>
                    </a:p>
                  </a:txBody>
                  <a:tcPr marL="37578" marR="37578" marT="0" marB="0">
                    <a:solidFill>
                      <a:schemeClr val="accent1">
                        <a:lumMod val="20000"/>
                        <a:lumOff val="80000"/>
                      </a:schemeClr>
                    </a:solidFill>
                  </a:tcPr>
                </a:tc>
                <a:tc>
                  <a:txBody>
                    <a:bodyPr/>
                    <a:lstStyle/>
                    <a:p>
                      <a:pPr marL="0" marR="0" algn="just">
                        <a:spcBef>
                          <a:spcPts val="0"/>
                        </a:spcBef>
                        <a:spcAft>
                          <a:spcPts val="0"/>
                        </a:spcAft>
                      </a:pPr>
                      <a:r>
                        <a:rPr lang="es-ES" sz="900">
                          <a:effectLst/>
                        </a:rPr>
                        <a:t>0,00 </a:t>
                      </a:r>
                      <a:endParaRPr lang="en-US" sz="900">
                        <a:effectLst/>
                        <a:latin typeface="Calibri" panose="020F0502020204030204" pitchFamily="34" charset="0"/>
                        <a:ea typeface="MS Mincho"/>
                        <a:cs typeface="Times New Roman" panose="02020603050405020304" pitchFamily="18" charset="0"/>
                      </a:endParaRPr>
                    </a:p>
                  </a:txBody>
                  <a:tcPr marL="37578" marR="37578" marT="0" marB="0">
                    <a:solidFill>
                      <a:schemeClr val="accent1">
                        <a:lumMod val="20000"/>
                        <a:lumOff val="80000"/>
                      </a:schemeClr>
                    </a:solidFill>
                  </a:tcPr>
                </a:tc>
                <a:tc>
                  <a:txBody>
                    <a:bodyPr/>
                    <a:lstStyle/>
                    <a:p>
                      <a:pPr marL="0" marR="0" algn="just">
                        <a:spcBef>
                          <a:spcPts val="0"/>
                        </a:spcBef>
                        <a:spcAft>
                          <a:spcPts val="0"/>
                        </a:spcAft>
                      </a:pPr>
                      <a:r>
                        <a:rPr lang="es-ES" sz="900">
                          <a:effectLst/>
                        </a:rPr>
                        <a:t>0,00 </a:t>
                      </a:r>
                      <a:endParaRPr lang="en-US" sz="900">
                        <a:effectLst/>
                        <a:latin typeface="Calibri" panose="020F0502020204030204" pitchFamily="34" charset="0"/>
                        <a:ea typeface="MS Mincho"/>
                        <a:cs typeface="Times New Roman" panose="02020603050405020304" pitchFamily="18" charset="0"/>
                      </a:endParaRPr>
                    </a:p>
                  </a:txBody>
                  <a:tcPr marL="37578" marR="37578" marT="0" marB="0">
                    <a:solidFill>
                      <a:schemeClr val="accent1">
                        <a:lumMod val="20000"/>
                        <a:lumOff val="80000"/>
                      </a:schemeClr>
                    </a:solidFill>
                  </a:tcPr>
                </a:tc>
                <a:tc>
                  <a:txBody>
                    <a:bodyPr/>
                    <a:lstStyle/>
                    <a:p>
                      <a:pPr marL="0" marR="0" algn="just">
                        <a:spcBef>
                          <a:spcPts val="0"/>
                        </a:spcBef>
                        <a:spcAft>
                          <a:spcPts val="0"/>
                        </a:spcAft>
                      </a:pPr>
                      <a:r>
                        <a:rPr lang="es-ES" sz="900">
                          <a:effectLst/>
                        </a:rPr>
                        <a:t>0,00 </a:t>
                      </a:r>
                      <a:endParaRPr lang="en-US" sz="900">
                        <a:effectLst/>
                        <a:latin typeface="Calibri" panose="020F0502020204030204" pitchFamily="34" charset="0"/>
                        <a:ea typeface="MS Mincho"/>
                        <a:cs typeface="Times New Roman" panose="02020603050405020304" pitchFamily="18" charset="0"/>
                      </a:endParaRPr>
                    </a:p>
                  </a:txBody>
                  <a:tcPr marL="37578" marR="37578" marT="0" marB="0">
                    <a:solidFill>
                      <a:schemeClr val="accent1">
                        <a:lumMod val="20000"/>
                        <a:lumOff val="80000"/>
                      </a:schemeClr>
                    </a:solidFill>
                  </a:tcPr>
                </a:tc>
                <a:tc>
                  <a:txBody>
                    <a:bodyPr/>
                    <a:lstStyle/>
                    <a:p>
                      <a:pPr marL="0" marR="0" algn="just">
                        <a:spcBef>
                          <a:spcPts val="0"/>
                        </a:spcBef>
                        <a:spcAft>
                          <a:spcPts val="0"/>
                        </a:spcAft>
                      </a:pPr>
                      <a:r>
                        <a:rPr lang="es-ES" sz="900">
                          <a:effectLst/>
                        </a:rPr>
                        <a:t>0,00 </a:t>
                      </a:r>
                      <a:endParaRPr lang="en-US" sz="900">
                        <a:effectLst/>
                        <a:latin typeface="Calibri" panose="020F0502020204030204" pitchFamily="34" charset="0"/>
                        <a:ea typeface="MS Mincho"/>
                        <a:cs typeface="Times New Roman" panose="02020603050405020304" pitchFamily="18" charset="0"/>
                      </a:endParaRPr>
                    </a:p>
                  </a:txBody>
                  <a:tcPr marL="37578" marR="37578" marT="0" marB="0">
                    <a:solidFill>
                      <a:schemeClr val="accent1">
                        <a:lumMod val="20000"/>
                        <a:lumOff val="80000"/>
                      </a:schemeClr>
                    </a:solidFill>
                  </a:tcPr>
                </a:tc>
                <a:tc>
                  <a:txBody>
                    <a:bodyPr/>
                    <a:lstStyle/>
                    <a:p>
                      <a:pPr marL="0" marR="0" algn="just">
                        <a:spcBef>
                          <a:spcPts val="0"/>
                        </a:spcBef>
                        <a:spcAft>
                          <a:spcPts val="0"/>
                        </a:spcAft>
                      </a:pPr>
                      <a:r>
                        <a:rPr lang="es-ES" sz="900">
                          <a:effectLst/>
                        </a:rPr>
                        <a:t>0,00 </a:t>
                      </a:r>
                      <a:endParaRPr lang="en-US" sz="900">
                        <a:effectLst/>
                        <a:latin typeface="Calibri" panose="020F0502020204030204" pitchFamily="34" charset="0"/>
                        <a:ea typeface="MS Mincho"/>
                        <a:cs typeface="Times New Roman" panose="02020603050405020304" pitchFamily="18" charset="0"/>
                      </a:endParaRPr>
                    </a:p>
                  </a:txBody>
                  <a:tcPr marL="37578" marR="37578" marT="0" marB="0">
                    <a:solidFill>
                      <a:schemeClr val="accent1">
                        <a:lumMod val="20000"/>
                        <a:lumOff val="80000"/>
                      </a:schemeClr>
                    </a:solidFill>
                  </a:tcPr>
                </a:tc>
                <a:tc>
                  <a:txBody>
                    <a:bodyPr/>
                    <a:lstStyle/>
                    <a:p>
                      <a:pPr marL="0" marR="0" algn="just">
                        <a:spcBef>
                          <a:spcPts val="0"/>
                        </a:spcBef>
                        <a:spcAft>
                          <a:spcPts val="0"/>
                        </a:spcAft>
                      </a:pPr>
                      <a:r>
                        <a:rPr lang="es-ES" sz="900">
                          <a:effectLst/>
                        </a:rPr>
                        <a:t>0,00 </a:t>
                      </a:r>
                      <a:endParaRPr lang="en-US" sz="900">
                        <a:effectLst/>
                        <a:latin typeface="Calibri" panose="020F0502020204030204" pitchFamily="34" charset="0"/>
                        <a:ea typeface="MS Mincho"/>
                        <a:cs typeface="Times New Roman" panose="02020603050405020304" pitchFamily="18" charset="0"/>
                      </a:endParaRPr>
                    </a:p>
                  </a:txBody>
                  <a:tcPr marL="37578" marR="37578" marT="0" marB="0">
                    <a:solidFill>
                      <a:schemeClr val="accent1">
                        <a:lumMod val="20000"/>
                        <a:lumOff val="80000"/>
                      </a:schemeClr>
                    </a:solidFill>
                  </a:tcPr>
                </a:tc>
                <a:tc>
                  <a:txBody>
                    <a:bodyPr/>
                    <a:lstStyle/>
                    <a:p>
                      <a:pPr marL="0" marR="0" algn="just">
                        <a:spcBef>
                          <a:spcPts val="0"/>
                        </a:spcBef>
                        <a:spcAft>
                          <a:spcPts val="0"/>
                        </a:spcAft>
                      </a:pPr>
                      <a:r>
                        <a:rPr lang="es-ES" sz="900">
                          <a:effectLst/>
                        </a:rPr>
                        <a:t>0,00 </a:t>
                      </a:r>
                      <a:endParaRPr lang="en-US" sz="900">
                        <a:effectLst/>
                        <a:latin typeface="Calibri" panose="020F0502020204030204" pitchFamily="34" charset="0"/>
                        <a:ea typeface="MS Mincho"/>
                        <a:cs typeface="Times New Roman" panose="02020603050405020304" pitchFamily="18" charset="0"/>
                      </a:endParaRPr>
                    </a:p>
                  </a:txBody>
                  <a:tcPr marL="37578" marR="37578" marT="0" marB="0">
                    <a:solidFill>
                      <a:schemeClr val="accent1">
                        <a:lumMod val="20000"/>
                        <a:lumOff val="80000"/>
                      </a:schemeClr>
                    </a:solidFill>
                  </a:tcPr>
                </a:tc>
                <a:tc>
                  <a:txBody>
                    <a:bodyPr/>
                    <a:lstStyle/>
                    <a:p>
                      <a:pPr marL="0" marR="0" algn="just">
                        <a:spcBef>
                          <a:spcPts val="0"/>
                        </a:spcBef>
                        <a:spcAft>
                          <a:spcPts val="0"/>
                        </a:spcAft>
                      </a:pPr>
                      <a:r>
                        <a:rPr lang="es-ES" sz="900">
                          <a:effectLst/>
                        </a:rPr>
                        <a:t>0,00 </a:t>
                      </a:r>
                      <a:endParaRPr lang="en-US" sz="900">
                        <a:effectLst/>
                        <a:latin typeface="Calibri" panose="020F0502020204030204" pitchFamily="34" charset="0"/>
                        <a:ea typeface="MS Mincho"/>
                        <a:cs typeface="Times New Roman" panose="02020603050405020304" pitchFamily="18" charset="0"/>
                      </a:endParaRPr>
                    </a:p>
                  </a:txBody>
                  <a:tcPr marL="37578" marR="37578" marT="0" marB="0">
                    <a:solidFill>
                      <a:schemeClr val="accent1">
                        <a:lumMod val="20000"/>
                        <a:lumOff val="80000"/>
                      </a:schemeClr>
                    </a:solidFill>
                  </a:tcPr>
                </a:tc>
                <a:tc>
                  <a:txBody>
                    <a:bodyPr/>
                    <a:lstStyle/>
                    <a:p>
                      <a:pPr marL="0" marR="0" algn="just">
                        <a:spcBef>
                          <a:spcPts val="0"/>
                        </a:spcBef>
                        <a:spcAft>
                          <a:spcPts val="0"/>
                        </a:spcAft>
                      </a:pPr>
                      <a:r>
                        <a:rPr lang="es-ES" sz="900">
                          <a:effectLst/>
                        </a:rPr>
                        <a:t>0,00 </a:t>
                      </a:r>
                      <a:endParaRPr lang="en-US" sz="900">
                        <a:effectLst/>
                        <a:latin typeface="Calibri" panose="020F0502020204030204" pitchFamily="34" charset="0"/>
                        <a:ea typeface="MS Mincho"/>
                        <a:cs typeface="Times New Roman" panose="02020603050405020304" pitchFamily="18" charset="0"/>
                      </a:endParaRPr>
                    </a:p>
                  </a:txBody>
                  <a:tcPr marL="37578" marR="37578" marT="0" marB="0">
                    <a:solidFill>
                      <a:schemeClr val="accent1">
                        <a:lumMod val="20000"/>
                        <a:lumOff val="80000"/>
                      </a:schemeClr>
                    </a:solidFill>
                  </a:tcPr>
                </a:tc>
                <a:tc>
                  <a:txBody>
                    <a:bodyPr/>
                    <a:lstStyle/>
                    <a:p>
                      <a:pPr marL="0" marR="0" algn="just">
                        <a:spcBef>
                          <a:spcPts val="0"/>
                        </a:spcBef>
                        <a:spcAft>
                          <a:spcPts val="0"/>
                        </a:spcAft>
                      </a:pPr>
                      <a:r>
                        <a:rPr lang="es-ES" sz="900">
                          <a:effectLst/>
                        </a:rPr>
                        <a:t>0,00 </a:t>
                      </a:r>
                      <a:endParaRPr lang="en-US" sz="900">
                        <a:effectLst/>
                        <a:latin typeface="Calibri" panose="020F0502020204030204" pitchFamily="34" charset="0"/>
                        <a:ea typeface="MS Mincho"/>
                        <a:cs typeface="Times New Roman" panose="02020603050405020304" pitchFamily="18" charset="0"/>
                      </a:endParaRPr>
                    </a:p>
                  </a:txBody>
                  <a:tcPr marL="37578" marR="37578" marT="0" marB="0">
                    <a:solidFill>
                      <a:schemeClr val="accent1">
                        <a:lumMod val="20000"/>
                        <a:lumOff val="80000"/>
                      </a:schemeClr>
                    </a:solidFill>
                  </a:tcPr>
                </a:tc>
                <a:tc>
                  <a:txBody>
                    <a:bodyPr/>
                    <a:lstStyle/>
                    <a:p>
                      <a:pPr marL="0" marR="0" algn="just">
                        <a:spcBef>
                          <a:spcPts val="0"/>
                        </a:spcBef>
                        <a:spcAft>
                          <a:spcPts val="0"/>
                        </a:spcAft>
                      </a:pPr>
                      <a:r>
                        <a:rPr lang="es-ES" sz="900">
                          <a:effectLst/>
                        </a:rPr>
                        <a:t>0,00 </a:t>
                      </a:r>
                      <a:endParaRPr lang="en-US" sz="900">
                        <a:effectLst/>
                        <a:latin typeface="Calibri" panose="020F0502020204030204" pitchFamily="34" charset="0"/>
                        <a:ea typeface="MS Mincho"/>
                        <a:cs typeface="Times New Roman" panose="02020603050405020304" pitchFamily="18" charset="0"/>
                      </a:endParaRPr>
                    </a:p>
                  </a:txBody>
                  <a:tcPr marL="37578" marR="37578" marT="0" marB="0">
                    <a:solidFill>
                      <a:schemeClr val="accent1">
                        <a:lumMod val="20000"/>
                        <a:lumOff val="80000"/>
                      </a:schemeClr>
                    </a:solidFill>
                  </a:tcPr>
                </a:tc>
                <a:extLst>
                  <a:ext uri="{0D108BD9-81ED-4DB2-BD59-A6C34878D82A}">
                    <a16:rowId xmlns:a16="http://schemas.microsoft.com/office/drawing/2014/main" val="1831999274"/>
                  </a:ext>
                </a:extLst>
              </a:tr>
              <a:tr h="327248">
                <a:tc>
                  <a:txBody>
                    <a:bodyPr/>
                    <a:lstStyle/>
                    <a:p>
                      <a:pPr marL="0" marR="0" algn="just">
                        <a:spcBef>
                          <a:spcPts val="0"/>
                        </a:spcBef>
                        <a:spcAft>
                          <a:spcPts val="0"/>
                        </a:spcAft>
                      </a:pPr>
                      <a:r>
                        <a:rPr lang="es-ES" sz="900" b="0" dirty="0">
                          <a:effectLst/>
                        </a:rPr>
                        <a:t>Servicio de limpieza</a:t>
                      </a:r>
                      <a:endParaRPr lang="en-US" sz="900" b="0" dirty="0">
                        <a:effectLst/>
                        <a:latin typeface="Calibri" panose="020F0502020204030204" pitchFamily="34" charset="0"/>
                        <a:ea typeface="MS Mincho"/>
                        <a:cs typeface="Times New Roman" panose="02020603050405020304" pitchFamily="18" charset="0"/>
                      </a:endParaRPr>
                    </a:p>
                  </a:txBody>
                  <a:tcPr marL="37578" marR="37578" marT="0" marB="0">
                    <a:solidFill>
                      <a:schemeClr val="accent1">
                        <a:lumMod val="20000"/>
                        <a:lumOff val="80000"/>
                      </a:schemeClr>
                    </a:solidFill>
                  </a:tcPr>
                </a:tc>
                <a:tc>
                  <a:txBody>
                    <a:bodyPr/>
                    <a:lstStyle/>
                    <a:p>
                      <a:pPr marL="0" marR="0" algn="just">
                        <a:spcBef>
                          <a:spcPts val="0"/>
                        </a:spcBef>
                        <a:spcAft>
                          <a:spcPts val="0"/>
                        </a:spcAft>
                      </a:pPr>
                      <a:r>
                        <a:rPr lang="es-ES" sz="900">
                          <a:effectLst/>
                        </a:rPr>
                        <a:t>0,00 </a:t>
                      </a:r>
                      <a:endParaRPr lang="en-US" sz="900">
                        <a:effectLst/>
                        <a:latin typeface="Calibri" panose="020F0502020204030204" pitchFamily="34" charset="0"/>
                        <a:ea typeface="MS Mincho"/>
                        <a:cs typeface="Times New Roman" panose="02020603050405020304" pitchFamily="18" charset="0"/>
                      </a:endParaRPr>
                    </a:p>
                  </a:txBody>
                  <a:tcPr marL="37578" marR="37578" marT="0" marB="0">
                    <a:solidFill>
                      <a:schemeClr val="accent1">
                        <a:lumMod val="20000"/>
                        <a:lumOff val="80000"/>
                      </a:schemeClr>
                    </a:solidFill>
                  </a:tcPr>
                </a:tc>
                <a:tc>
                  <a:txBody>
                    <a:bodyPr/>
                    <a:lstStyle/>
                    <a:p>
                      <a:pPr marL="0" marR="0" algn="just">
                        <a:spcBef>
                          <a:spcPts val="0"/>
                        </a:spcBef>
                        <a:spcAft>
                          <a:spcPts val="0"/>
                        </a:spcAft>
                      </a:pPr>
                      <a:r>
                        <a:rPr lang="es-ES" sz="900">
                          <a:effectLst/>
                        </a:rPr>
                        <a:t>0,00 </a:t>
                      </a:r>
                      <a:endParaRPr lang="en-US" sz="900">
                        <a:effectLst/>
                        <a:latin typeface="Calibri" panose="020F0502020204030204" pitchFamily="34" charset="0"/>
                        <a:ea typeface="MS Mincho"/>
                        <a:cs typeface="Times New Roman" panose="02020603050405020304" pitchFamily="18" charset="0"/>
                      </a:endParaRPr>
                    </a:p>
                  </a:txBody>
                  <a:tcPr marL="37578" marR="37578" marT="0" marB="0">
                    <a:solidFill>
                      <a:schemeClr val="accent1">
                        <a:lumMod val="20000"/>
                        <a:lumOff val="80000"/>
                      </a:schemeClr>
                    </a:solidFill>
                  </a:tcPr>
                </a:tc>
                <a:tc>
                  <a:txBody>
                    <a:bodyPr/>
                    <a:lstStyle/>
                    <a:p>
                      <a:pPr marL="0" marR="0" algn="just">
                        <a:spcBef>
                          <a:spcPts val="0"/>
                        </a:spcBef>
                        <a:spcAft>
                          <a:spcPts val="0"/>
                        </a:spcAft>
                      </a:pPr>
                      <a:r>
                        <a:rPr lang="es-ES" sz="900" dirty="0">
                          <a:effectLst/>
                        </a:rPr>
                        <a:t>0,00 </a:t>
                      </a:r>
                      <a:endParaRPr lang="en-US" sz="900" dirty="0">
                        <a:effectLst/>
                        <a:latin typeface="Calibri" panose="020F0502020204030204" pitchFamily="34" charset="0"/>
                        <a:ea typeface="MS Mincho"/>
                        <a:cs typeface="Times New Roman" panose="02020603050405020304" pitchFamily="18" charset="0"/>
                      </a:endParaRPr>
                    </a:p>
                  </a:txBody>
                  <a:tcPr marL="37578" marR="37578" marT="0" marB="0">
                    <a:solidFill>
                      <a:schemeClr val="accent1">
                        <a:lumMod val="20000"/>
                        <a:lumOff val="80000"/>
                      </a:schemeClr>
                    </a:solidFill>
                  </a:tcPr>
                </a:tc>
                <a:tc>
                  <a:txBody>
                    <a:bodyPr/>
                    <a:lstStyle/>
                    <a:p>
                      <a:pPr marL="0" marR="0" algn="just">
                        <a:spcBef>
                          <a:spcPts val="0"/>
                        </a:spcBef>
                        <a:spcAft>
                          <a:spcPts val="0"/>
                        </a:spcAft>
                      </a:pPr>
                      <a:r>
                        <a:rPr lang="es-ES" sz="900">
                          <a:effectLst/>
                        </a:rPr>
                        <a:t>0,00 </a:t>
                      </a:r>
                      <a:endParaRPr lang="en-US" sz="900">
                        <a:effectLst/>
                        <a:latin typeface="Calibri" panose="020F0502020204030204" pitchFamily="34" charset="0"/>
                        <a:ea typeface="MS Mincho"/>
                        <a:cs typeface="Times New Roman" panose="02020603050405020304" pitchFamily="18" charset="0"/>
                      </a:endParaRPr>
                    </a:p>
                  </a:txBody>
                  <a:tcPr marL="37578" marR="37578" marT="0" marB="0">
                    <a:solidFill>
                      <a:schemeClr val="accent1">
                        <a:lumMod val="20000"/>
                        <a:lumOff val="80000"/>
                      </a:schemeClr>
                    </a:solidFill>
                  </a:tcPr>
                </a:tc>
                <a:tc>
                  <a:txBody>
                    <a:bodyPr/>
                    <a:lstStyle/>
                    <a:p>
                      <a:pPr marL="0" marR="0" algn="just">
                        <a:spcBef>
                          <a:spcPts val="0"/>
                        </a:spcBef>
                        <a:spcAft>
                          <a:spcPts val="0"/>
                        </a:spcAft>
                      </a:pPr>
                      <a:r>
                        <a:rPr lang="es-ES" sz="900">
                          <a:effectLst/>
                        </a:rPr>
                        <a:t>0,00 </a:t>
                      </a:r>
                      <a:endParaRPr lang="en-US" sz="900">
                        <a:effectLst/>
                        <a:latin typeface="Calibri" panose="020F0502020204030204" pitchFamily="34" charset="0"/>
                        <a:ea typeface="MS Mincho"/>
                        <a:cs typeface="Times New Roman" panose="02020603050405020304" pitchFamily="18" charset="0"/>
                      </a:endParaRPr>
                    </a:p>
                  </a:txBody>
                  <a:tcPr marL="37578" marR="37578" marT="0" marB="0">
                    <a:solidFill>
                      <a:schemeClr val="accent1">
                        <a:lumMod val="20000"/>
                        <a:lumOff val="80000"/>
                      </a:schemeClr>
                    </a:solidFill>
                  </a:tcPr>
                </a:tc>
                <a:tc>
                  <a:txBody>
                    <a:bodyPr/>
                    <a:lstStyle/>
                    <a:p>
                      <a:pPr marL="0" marR="0" algn="just">
                        <a:spcBef>
                          <a:spcPts val="0"/>
                        </a:spcBef>
                        <a:spcAft>
                          <a:spcPts val="0"/>
                        </a:spcAft>
                      </a:pPr>
                      <a:r>
                        <a:rPr lang="es-ES" sz="900">
                          <a:effectLst/>
                        </a:rPr>
                        <a:t>0,00 </a:t>
                      </a:r>
                      <a:endParaRPr lang="en-US" sz="900">
                        <a:effectLst/>
                        <a:latin typeface="Calibri" panose="020F0502020204030204" pitchFamily="34" charset="0"/>
                        <a:ea typeface="MS Mincho"/>
                        <a:cs typeface="Times New Roman" panose="02020603050405020304" pitchFamily="18" charset="0"/>
                      </a:endParaRPr>
                    </a:p>
                  </a:txBody>
                  <a:tcPr marL="37578" marR="37578" marT="0" marB="0">
                    <a:solidFill>
                      <a:schemeClr val="accent1">
                        <a:lumMod val="20000"/>
                        <a:lumOff val="80000"/>
                      </a:schemeClr>
                    </a:solidFill>
                  </a:tcPr>
                </a:tc>
                <a:tc>
                  <a:txBody>
                    <a:bodyPr/>
                    <a:lstStyle/>
                    <a:p>
                      <a:pPr marL="0" marR="0" algn="just">
                        <a:spcBef>
                          <a:spcPts val="0"/>
                        </a:spcBef>
                        <a:spcAft>
                          <a:spcPts val="0"/>
                        </a:spcAft>
                      </a:pPr>
                      <a:r>
                        <a:rPr lang="es-ES" sz="900">
                          <a:effectLst/>
                        </a:rPr>
                        <a:t>0,00 </a:t>
                      </a:r>
                      <a:endParaRPr lang="en-US" sz="900">
                        <a:effectLst/>
                        <a:latin typeface="Calibri" panose="020F0502020204030204" pitchFamily="34" charset="0"/>
                        <a:ea typeface="MS Mincho"/>
                        <a:cs typeface="Times New Roman" panose="02020603050405020304" pitchFamily="18" charset="0"/>
                      </a:endParaRPr>
                    </a:p>
                  </a:txBody>
                  <a:tcPr marL="37578" marR="37578" marT="0" marB="0">
                    <a:solidFill>
                      <a:schemeClr val="accent1">
                        <a:lumMod val="20000"/>
                        <a:lumOff val="80000"/>
                      </a:schemeClr>
                    </a:solidFill>
                  </a:tcPr>
                </a:tc>
                <a:tc>
                  <a:txBody>
                    <a:bodyPr/>
                    <a:lstStyle/>
                    <a:p>
                      <a:pPr marL="0" marR="0" algn="just">
                        <a:spcBef>
                          <a:spcPts val="0"/>
                        </a:spcBef>
                        <a:spcAft>
                          <a:spcPts val="0"/>
                        </a:spcAft>
                      </a:pPr>
                      <a:r>
                        <a:rPr lang="es-ES" sz="900">
                          <a:effectLst/>
                        </a:rPr>
                        <a:t>0,00 </a:t>
                      </a:r>
                      <a:endParaRPr lang="en-US" sz="900">
                        <a:effectLst/>
                        <a:latin typeface="Calibri" panose="020F0502020204030204" pitchFamily="34" charset="0"/>
                        <a:ea typeface="MS Mincho"/>
                        <a:cs typeface="Times New Roman" panose="02020603050405020304" pitchFamily="18" charset="0"/>
                      </a:endParaRPr>
                    </a:p>
                  </a:txBody>
                  <a:tcPr marL="37578" marR="37578" marT="0" marB="0">
                    <a:solidFill>
                      <a:schemeClr val="accent1">
                        <a:lumMod val="20000"/>
                        <a:lumOff val="80000"/>
                      </a:schemeClr>
                    </a:solidFill>
                  </a:tcPr>
                </a:tc>
                <a:tc>
                  <a:txBody>
                    <a:bodyPr/>
                    <a:lstStyle/>
                    <a:p>
                      <a:pPr marL="0" marR="0" algn="just">
                        <a:spcBef>
                          <a:spcPts val="0"/>
                        </a:spcBef>
                        <a:spcAft>
                          <a:spcPts val="0"/>
                        </a:spcAft>
                      </a:pPr>
                      <a:r>
                        <a:rPr lang="es-ES" sz="900">
                          <a:effectLst/>
                        </a:rPr>
                        <a:t>0,00 </a:t>
                      </a:r>
                      <a:endParaRPr lang="en-US" sz="900">
                        <a:effectLst/>
                        <a:latin typeface="Calibri" panose="020F0502020204030204" pitchFamily="34" charset="0"/>
                        <a:ea typeface="MS Mincho"/>
                        <a:cs typeface="Times New Roman" panose="02020603050405020304" pitchFamily="18" charset="0"/>
                      </a:endParaRPr>
                    </a:p>
                  </a:txBody>
                  <a:tcPr marL="37578" marR="37578" marT="0" marB="0">
                    <a:solidFill>
                      <a:schemeClr val="accent1">
                        <a:lumMod val="20000"/>
                        <a:lumOff val="80000"/>
                      </a:schemeClr>
                    </a:solidFill>
                  </a:tcPr>
                </a:tc>
                <a:tc>
                  <a:txBody>
                    <a:bodyPr/>
                    <a:lstStyle/>
                    <a:p>
                      <a:pPr marL="0" marR="0" algn="just">
                        <a:spcBef>
                          <a:spcPts val="0"/>
                        </a:spcBef>
                        <a:spcAft>
                          <a:spcPts val="0"/>
                        </a:spcAft>
                      </a:pPr>
                      <a:r>
                        <a:rPr lang="es-ES" sz="900">
                          <a:effectLst/>
                        </a:rPr>
                        <a:t>0,00 </a:t>
                      </a:r>
                      <a:endParaRPr lang="en-US" sz="900">
                        <a:effectLst/>
                        <a:latin typeface="Calibri" panose="020F0502020204030204" pitchFamily="34" charset="0"/>
                        <a:ea typeface="MS Mincho"/>
                        <a:cs typeface="Times New Roman" panose="02020603050405020304" pitchFamily="18" charset="0"/>
                      </a:endParaRPr>
                    </a:p>
                  </a:txBody>
                  <a:tcPr marL="37578" marR="37578" marT="0" marB="0">
                    <a:solidFill>
                      <a:schemeClr val="accent1">
                        <a:lumMod val="20000"/>
                        <a:lumOff val="80000"/>
                      </a:schemeClr>
                    </a:solidFill>
                  </a:tcPr>
                </a:tc>
                <a:tc>
                  <a:txBody>
                    <a:bodyPr/>
                    <a:lstStyle/>
                    <a:p>
                      <a:pPr marL="0" marR="0" algn="just">
                        <a:spcBef>
                          <a:spcPts val="0"/>
                        </a:spcBef>
                        <a:spcAft>
                          <a:spcPts val="0"/>
                        </a:spcAft>
                      </a:pPr>
                      <a:r>
                        <a:rPr lang="es-ES" sz="900">
                          <a:effectLst/>
                        </a:rPr>
                        <a:t>0,00 </a:t>
                      </a:r>
                      <a:endParaRPr lang="en-US" sz="900">
                        <a:effectLst/>
                        <a:latin typeface="Calibri" panose="020F0502020204030204" pitchFamily="34" charset="0"/>
                        <a:ea typeface="MS Mincho"/>
                        <a:cs typeface="Times New Roman" panose="02020603050405020304" pitchFamily="18" charset="0"/>
                      </a:endParaRPr>
                    </a:p>
                  </a:txBody>
                  <a:tcPr marL="37578" marR="37578" marT="0" marB="0">
                    <a:solidFill>
                      <a:schemeClr val="accent1">
                        <a:lumMod val="20000"/>
                        <a:lumOff val="80000"/>
                      </a:schemeClr>
                    </a:solidFill>
                  </a:tcPr>
                </a:tc>
                <a:tc>
                  <a:txBody>
                    <a:bodyPr/>
                    <a:lstStyle/>
                    <a:p>
                      <a:pPr marL="0" marR="0" algn="just">
                        <a:spcBef>
                          <a:spcPts val="0"/>
                        </a:spcBef>
                        <a:spcAft>
                          <a:spcPts val="0"/>
                        </a:spcAft>
                      </a:pPr>
                      <a:r>
                        <a:rPr lang="es-ES" sz="900">
                          <a:effectLst/>
                        </a:rPr>
                        <a:t>0,00 </a:t>
                      </a:r>
                      <a:endParaRPr lang="en-US" sz="900">
                        <a:effectLst/>
                        <a:latin typeface="Calibri" panose="020F0502020204030204" pitchFamily="34" charset="0"/>
                        <a:ea typeface="MS Mincho"/>
                        <a:cs typeface="Times New Roman" panose="02020603050405020304" pitchFamily="18" charset="0"/>
                      </a:endParaRPr>
                    </a:p>
                  </a:txBody>
                  <a:tcPr marL="37578" marR="37578" marT="0" marB="0">
                    <a:solidFill>
                      <a:schemeClr val="accent1">
                        <a:lumMod val="20000"/>
                        <a:lumOff val="80000"/>
                      </a:schemeClr>
                    </a:solidFill>
                  </a:tcPr>
                </a:tc>
                <a:tc>
                  <a:txBody>
                    <a:bodyPr/>
                    <a:lstStyle/>
                    <a:p>
                      <a:pPr marL="0" marR="0" algn="just">
                        <a:spcBef>
                          <a:spcPts val="0"/>
                        </a:spcBef>
                        <a:spcAft>
                          <a:spcPts val="0"/>
                        </a:spcAft>
                      </a:pPr>
                      <a:r>
                        <a:rPr lang="es-ES" sz="900">
                          <a:effectLst/>
                        </a:rPr>
                        <a:t>0,00 </a:t>
                      </a:r>
                      <a:endParaRPr lang="en-US" sz="900">
                        <a:effectLst/>
                        <a:latin typeface="Calibri" panose="020F0502020204030204" pitchFamily="34" charset="0"/>
                        <a:ea typeface="MS Mincho"/>
                        <a:cs typeface="Times New Roman" panose="02020603050405020304" pitchFamily="18" charset="0"/>
                      </a:endParaRPr>
                    </a:p>
                  </a:txBody>
                  <a:tcPr marL="37578" marR="37578" marT="0" marB="0">
                    <a:solidFill>
                      <a:schemeClr val="accent1">
                        <a:lumMod val="20000"/>
                        <a:lumOff val="80000"/>
                      </a:schemeClr>
                    </a:solidFill>
                  </a:tcPr>
                </a:tc>
                <a:extLst>
                  <a:ext uri="{0D108BD9-81ED-4DB2-BD59-A6C34878D82A}">
                    <a16:rowId xmlns:a16="http://schemas.microsoft.com/office/drawing/2014/main" val="2879863100"/>
                  </a:ext>
                </a:extLst>
              </a:tr>
              <a:tr h="225025">
                <a:tc>
                  <a:txBody>
                    <a:bodyPr/>
                    <a:lstStyle/>
                    <a:p>
                      <a:pPr marL="0" marR="0" algn="just">
                        <a:spcBef>
                          <a:spcPts val="0"/>
                        </a:spcBef>
                        <a:spcAft>
                          <a:spcPts val="0"/>
                        </a:spcAft>
                      </a:pPr>
                      <a:r>
                        <a:rPr lang="es-ES" sz="900" b="0" dirty="0">
                          <a:effectLst/>
                        </a:rPr>
                        <a:t>Otros</a:t>
                      </a:r>
                      <a:endParaRPr lang="en-US" sz="900" b="0" dirty="0">
                        <a:effectLst/>
                        <a:latin typeface="Calibri" panose="020F0502020204030204" pitchFamily="34" charset="0"/>
                        <a:ea typeface="MS Mincho"/>
                        <a:cs typeface="Times New Roman" panose="02020603050405020304" pitchFamily="18" charset="0"/>
                      </a:endParaRPr>
                    </a:p>
                  </a:txBody>
                  <a:tcPr marL="37578" marR="37578" marT="0" marB="0">
                    <a:solidFill>
                      <a:schemeClr val="accent1">
                        <a:lumMod val="20000"/>
                        <a:lumOff val="80000"/>
                      </a:schemeClr>
                    </a:solidFill>
                  </a:tcPr>
                </a:tc>
                <a:tc>
                  <a:txBody>
                    <a:bodyPr/>
                    <a:lstStyle/>
                    <a:p>
                      <a:pPr marL="0" marR="0" algn="just">
                        <a:spcBef>
                          <a:spcPts val="0"/>
                        </a:spcBef>
                        <a:spcAft>
                          <a:spcPts val="0"/>
                        </a:spcAft>
                      </a:pPr>
                      <a:r>
                        <a:rPr lang="es-ES" sz="900">
                          <a:effectLst/>
                        </a:rPr>
                        <a:t>0,00 </a:t>
                      </a:r>
                      <a:endParaRPr lang="en-US" sz="900">
                        <a:effectLst/>
                        <a:latin typeface="Calibri" panose="020F0502020204030204" pitchFamily="34" charset="0"/>
                        <a:ea typeface="MS Mincho"/>
                        <a:cs typeface="Times New Roman" panose="02020603050405020304" pitchFamily="18" charset="0"/>
                      </a:endParaRPr>
                    </a:p>
                  </a:txBody>
                  <a:tcPr marL="37578" marR="37578" marT="0" marB="0">
                    <a:solidFill>
                      <a:schemeClr val="accent1">
                        <a:lumMod val="20000"/>
                        <a:lumOff val="80000"/>
                      </a:schemeClr>
                    </a:solidFill>
                  </a:tcPr>
                </a:tc>
                <a:tc>
                  <a:txBody>
                    <a:bodyPr/>
                    <a:lstStyle/>
                    <a:p>
                      <a:pPr marL="0" marR="0" algn="just">
                        <a:spcBef>
                          <a:spcPts val="0"/>
                        </a:spcBef>
                        <a:spcAft>
                          <a:spcPts val="0"/>
                        </a:spcAft>
                      </a:pPr>
                      <a:r>
                        <a:rPr lang="es-ES" sz="900">
                          <a:effectLst/>
                        </a:rPr>
                        <a:t>0,00 </a:t>
                      </a:r>
                      <a:endParaRPr lang="en-US" sz="900">
                        <a:effectLst/>
                        <a:latin typeface="Calibri" panose="020F0502020204030204" pitchFamily="34" charset="0"/>
                        <a:ea typeface="MS Mincho"/>
                        <a:cs typeface="Times New Roman" panose="02020603050405020304" pitchFamily="18" charset="0"/>
                      </a:endParaRPr>
                    </a:p>
                  </a:txBody>
                  <a:tcPr marL="37578" marR="37578" marT="0" marB="0">
                    <a:solidFill>
                      <a:schemeClr val="accent1">
                        <a:lumMod val="20000"/>
                        <a:lumOff val="80000"/>
                      </a:schemeClr>
                    </a:solidFill>
                  </a:tcPr>
                </a:tc>
                <a:tc>
                  <a:txBody>
                    <a:bodyPr/>
                    <a:lstStyle/>
                    <a:p>
                      <a:pPr marL="0" marR="0" algn="just">
                        <a:spcBef>
                          <a:spcPts val="0"/>
                        </a:spcBef>
                        <a:spcAft>
                          <a:spcPts val="0"/>
                        </a:spcAft>
                      </a:pPr>
                      <a:r>
                        <a:rPr lang="es-ES" sz="900">
                          <a:effectLst/>
                        </a:rPr>
                        <a:t>0,00 </a:t>
                      </a:r>
                      <a:endParaRPr lang="en-US" sz="900">
                        <a:effectLst/>
                        <a:latin typeface="Calibri" panose="020F0502020204030204" pitchFamily="34" charset="0"/>
                        <a:ea typeface="MS Mincho"/>
                        <a:cs typeface="Times New Roman" panose="02020603050405020304" pitchFamily="18" charset="0"/>
                      </a:endParaRPr>
                    </a:p>
                  </a:txBody>
                  <a:tcPr marL="37578" marR="37578" marT="0" marB="0">
                    <a:solidFill>
                      <a:schemeClr val="accent1">
                        <a:lumMod val="20000"/>
                        <a:lumOff val="80000"/>
                      </a:schemeClr>
                    </a:solidFill>
                  </a:tcPr>
                </a:tc>
                <a:tc>
                  <a:txBody>
                    <a:bodyPr/>
                    <a:lstStyle/>
                    <a:p>
                      <a:pPr marL="0" marR="0" algn="just">
                        <a:spcBef>
                          <a:spcPts val="0"/>
                        </a:spcBef>
                        <a:spcAft>
                          <a:spcPts val="0"/>
                        </a:spcAft>
                      </a:pPr>
                      <a:r>
                        <a:rPr lang="es-ES" sz="900">
                          <a:effectLst/>
                        </a:rPr>
                        <a:t>0,00 </a:t>
                      </a:r>
                      <a:endParaRPr lang="en-US" sz="900">
                        <a:effectLst/>
                        <a:latin typeface="Calibri" panose="020F0502020204030204" pitchFamily="34" charset="0"/>
                        <a:ea typeface="MS Mincho"/>
                        <a:cs typeface="Times New Roman" panose="02020603050405020304" pitchFamily="18" charset="0"/>
                      </a:endParaRPr>
                    </a:p>
                  </a:txBody>
                  <a:tcPr marL="37578" marR="37578" marT="0" marB="0">
                    <a:solidFill>
                      <a:schemeClr val="accent1">
                        <a:lumMod val="20000"/>
                        <a:lumOff val="80000"/>
                      </a:schemeClr>
                    </a:solidFill>
                  </a:tcPr>
                </a:tc>
                <a:tc>
                  <a:txBody>
                    <a:bodyPr/>
                    <a:lstStyle/>
                    <a:p>
                      <a:pPr marL="0" marR="0" algn="just">
                        <a:spcBef>
                          <a:spcPts val="0"/>
                        </a:spcBef>
                        <a:spcAft>
                          <a:spcPts val="0"/>
                        </a:spcAft>
                      </a:pPr>
                      <a:r>
                        <a:rPr lang="es-ES" sz="900">
                          <a:effectLst/>
                        </a:rPr>
                        <a:t>0,00 </a:t>
                      </a:r>
                      <a:endParaRPr lang="en-US" sz="900">
                        <a:effectLst/>
                        <a:latin typeface="Calibri" panose="020F0502020204030204" pitchFamily="34" charset="0"/>
                        <a:ea typeface="MS Mincho"/>
                        <a:cs typeface="Times New Roman" panose="02020603050405020304" pitchFamily="18" charset="0"/>
                      </a:endParaRPr>
                    </a:p>
                  </a:txBody>
                  <a:tcPr marL="37578" marR="37578" marT="0" marB="0">
                    <a:solidFill>
                      <a:schemeClr val="accent1">
                        <a:lumMod val="20000"/>
                        <a:lumOff val="80000"/>
                      </a:schemeClr>
                    </a:solidFill>
                  </a:tcPr>
                </a:tc>
                <a:tc>
                  <a:txBody>
                    <a:bodyPr/>
                    <a:lstStyle/>
                    <a:p>
                      <a:pPr marL="0" marR="0" algn="just">
                        <a:spcBef>
                          <a:spcPts val="0"/>
                        </a:spcBef>
                        <a:spcAft>
                          <a:spcPts val="0"/>
                        </a:spcAft>
                      </a:pPr>
                      <a:r>
                        <a:rPr lang="es-ES" sz="900">
                          <a:effectLst/>
                        </a:rPr>
                        <a:t>0,00 </a:t>
                      </a:r>
                      <a:endParaRPr lang="en-US" sz="900">
                        <a:effectLst/>
                        <a:latin typeface="Calibri" panose="020F0502020204030204" pitchFamily="34" charset="0"/>
                        <a:ea typeface="MS Mincho"/>
                        <a:cs typeface="Times New Roman" panose="02020603050405020304" pitchFamily="18" charset="0"/>
                      </a:endParaRPr>
                    </a:p>
                  </a:txBody>
                  <a:tcPr marL="37578" marR="37578" marT="0" marB="0">
                    <a:solidFill>
                      <a:schemeClr val="accent1">
                        <a:lumMod val="20000"/>
                        <a:lumOff val="80000"/>
                      </a:schemeClr>
                    </a:solidFill>
                  </a:tcPr>
                </a:tc>
                <a:tc>
                  <a:txBody>
                    <a:bodyPr/>
                    <a:lstStyle/>
                    <a:p>
                      <a:pPr marL="0" marR="0" algn="just">
                        <a:spcBef>
                          <a:spcPts val="0"/>
                        </a:spcBef>
                        <a:spcAft>
                          <a:spcPts val="0"/>
                        </a:spcAft>
                      </a:pPr>
                      <a:r>
                        <a:rPr lang="es-ES" sz="900">
                          <a:effectLst/>
                        </a:rPr>
                        <a:t>0,00 </a:t>
                      </a:r>
                      <a:endParaRPr lang="en-US" sz="900">
                        <a:effectLst/>
                        <a:latin typeface="Calibri" panose="020F0502020204030204" pitchFamily="34" charset="0"/>
                        <a:ea typeface="MS Mincho"/>
                        <a:cs typeface="Times New Roman" panose="02020603050405020304" pitchFamily="18" charset="0"/>
                      </a:endParaRPr>
                    </a:p>
                  </a:txBody>
                  <a:tcPr marL="37578" marR="37578" marT="0" marB="0">
                    <a:solidFill>
                      <a:schemeClr val="accent1">
                        <a:lumMod val="20000"/>
                        <a:lumOff val="80000"/>
                      </a:schemeClr>
                    </a:solidFill>
                  </a:tcPr>
                </a:tc>
                <a:tc>
                  <a:txBody>
                    <a:bodyPr/>
                    <a:lstStyle/>
                    <a:p>
                      <a:pPr marL="0" marR="0" algn="just">
                        <a:spcBef>
                          <a:spcPts val="0"/>
                        </a:spcBef>
                        <a:spcAft>
                          <a:spcPts val="0"/>
                        </a:spcAft>
                      </a:pPr>
                      <a:r>
                        <a:rPr lang="es-ES" sz="900">
                          <a:effectLst/>
                        </a:rPr>
                        <a:t>0,00 </a:t>
                      </a:r>
                      <a:endParaRPr lang="en-US" sz="900">
                        <a:effectLst/>
                        <a:latin typeface="Calibri" panose="020F0502020204030204" pitchFamily="34" charset="0"/>
                        <a:ea typeface="MS Mincho"/>
                        <a:cs typeface="Times New Roman" panose="02020603050405020304" pitchFamily="18" charset="0"/>
                      </a:endParaRPr>
                    </a:p>
                  </a:txBody>
                  <a:tcPr marL="37578" marR="37578" marT="0" marB="0">
                    <a:solidFill>
                      <a:schemeClr val="accent1">
                        <a:lumMod val="20000"/>
                        <a:lumOff val="80000"/>
                      </a:schemeClr>
                    </a:solidFill>
                  </a:tcPr>
                </a:tc>
                <a:tc>
                  <a:txBody>
                    <a:bodyPr/>
                    <a:lstStyle/>
                    <a:p>
                      <a:pPr marL="0" marR="0" algn="just">
                        <a:spcBef>
                          <a:spcPts val="0"/>
                        </a:spcBef>
                        <a:spcAft>
                          <a:spcPts val="0"/>
                        </a:spcAft>
                      </a:pPr>
                      <a:r>
                        <a:rPr lang="es-ES" sz="900">
                          <a:effectLst/>
                        </a:rPr>
                        <a:t>0,00 </a:t>
                      </a:r>
                      <a:endParaRPr lang="en-US" sz="900">
                        <a:effectLst/>
                        <a:latin typeface="Calibri" panose="020F0502020204030204" pitchFamily="34" charset="0"/>
                        <a:ea typeface="MS Mincho"/>
                        <a:cs typeface="Times New Roman" panose="02020603050405020304" pitchFamily="18" charset="0"/>
                      </a:endParaRPr>
                    </a:p>
                  </a:txBody>
                  <a:tcPr marL="37578" marR="37578" marT="0" marB="0">
                    <a:solidFill>
                      <a:schemeClr val="accent1">
                        <a:lumMod val="20000"/>
                        <a:lumOff val="80000"/>
                      </a:schemeClr>
                    </a:solidFill>
                  </a:tcPr>
                </a:tc>
                <a:tc>
                  <a:txBody>
                    <a:bodyPr/>
                    <a:lstStyle/>
                    <a:p>
                      <a:pPr marL="0" marR="0" algn="just">
                        <a:spcBef>
                          <a:spcPts val="0"/>
                        </a:spcBef>
                        <a:spcAft>
                          <a:spcPts val="0"/>
                        </a:spcAft>
                      </a:pPr>
                      <a:r>
                        <a:rPr lang="es-ES" sz="900">
                          <a:effectLst/>
                        </a:rPr>
                        <a:t>0,00 </a:t>
                      </a:r>
                      <a:endParaRPr lang="en-US" sz="900">
                        <a:effectLst/>
                        <a:latin typeface="Calibri" panose="020F0502020204030204" pitchFamily="34" charset="0"/>
                        <a:ea typeface="MS Mincho"/>
                        <a:cs typeface="Times New Roman" panose="02020603050405020304" pitchFamily="18" charset="0"/>
                      </a:endParaRPr>
                    </a:p>
                  </a:txBody>
                  <a:tcPr marL="37578" marR="37578" marT="0" marB="0">
                    <a:solidFill>
                      <a:schemeClr val="accent1">
                        <a:lumMod val="20000"/>
                        <a:lumOff val="80000"/>
                      </a:schemeClr>
                    </a:solidFill>
                  </a:tcPr>
                </a:tc>
                <a:tc>
                  <a:txBody>
                    <a:bodyPr/>
                    <a:lstStyle/>
                    <a:p>
                      <a:pPr marL="0" marR="0" algn="just">
                        <a:spcBef>
                          <a:spcPts val="0"/>
                        </a:spcBef>
                        <a:spcAft>
                          <a:spcPts val="0"/>
                        </a:spcAft>
                      </a:pPr>
                      <a:r>
                        <a:rPr lang="es-ES" sz="900">
                          <a:effectLst/>
                        </a:rPr>
                        <a:t>0,00 </a:t>
                      </a:r>
                      <a:endParaRPr lang="en-US" sz="900">
                        <a:effectLst/>
                        <a:latin typeface="Calibri" panose="020F0502020204030204" pitchFamily="34" charset="0"/>
                        <a:ea typeface="MS Mincho"/>
                        <a:cs typeface="Times New Roman" panose="02020603050405020304" pitchFamily="18" charset="0"/>
                      </a:endParaRPr>
                    </a:p>
                  </a:txBody>
                  <a:tcPr marL="37578" marR="37578" marT="0" marB="0">
                    <a:solidFill>
                      <a:schemeClr val="accent1">
                        <a:lumMod val="20000"/>
                        <a:lumOff val="80000"/>
                      </a:schemeClr>
                    </a:solidFill>
                  </a:tcPr>
                </a:tc>
                <a:tc>
                  <a:txBody>
                    <a:bodyPr/>
                    <a:lstStyle/>
                    <a:p>
                      <a:pPr marL="0" marR="0" algn="just">
                        <a:spcBef>
                          <a:spcPts val="0"/>
                        </a:spcBef>
                        <a:spcAft>
                          <a:spcPts val="0"/>
                        </a:spcAft>
                      </a:pPr>
                      <a:r>
                        <a:rPr lang="es-ES" sz="900">
                          <a:effectLst/>
                        </a:rPr>
                        <a:t>0,00 </a:t>
                      </a:r>
                      <a:endParaRPr lang="en-US" sz="900">
                        <a:effectLst/>
                        <a:latin typeface="Calibri" panose="020F0502020204030204" pitchFamily="34" charset="0"/>
                        <a:ea typeface="MS Mincho"/>
                        <a:cs typeface="Times New Roman" panose="02020603050405020304" pitchFamily="18" charset="0"/>
                      </a:endParaRPr>
                    </a:p>
                  </a:txBody>
                  <a:tcPr marL="37578" marR="37578" marT="0" marB="0">
                    <a:solidFill>
                      <a:schemeClr val="accent1">
                        <a:lumMod val="20000"/>
                        <a:lumOff val="80000"/>
                      </a:schemeClr>
                    </a:solidFill>
                  </a:tcPr>
                </a:tc>
                <a:tc>
                  <a:txBody>
                    <a:bodyPr/>
                    <a:lstStyle/>
                    <a:p>
                      <a:pPr marL="0" marR="0" algn="just">
                        <a:spcBef>
                          <a:spcPts val="0"/>
                        </a:spcBef>
                        <a:spcAft>
                          <a:spcPts val="0"/>
                        </a:spcAft>
                      </a:pPr>
                      <a:r>
                        <a:rPr lang="es-ES" sz="900">
                          <a:effectLst/>
                        </a:rPr>
                        <a:t>0,00 </a:t>
                      </a:r>
                      <a:endParaRPr lang="en-US" sz="900">
                        <a:effectLst/>
                        <a:latin typeface="Calibri" panose="020F0502020204030204" pitchFamily="34" charset="0"/>
                        <a:ea typeface="MS Mincho"/>
                        <a:cs typeface="Times New Roman" panose="02020603050405020304" pitchFamily="18" charset="0"/>
                      </a:endParaRPr>
                    </a:p>
                  </a:txBody>
                  <a:tcPr marL="37578" marR="37578" marT="0" marB="0">
                    <a:solidFill>
                      <a:schemeClr val="accent1">
                        <a:lumMod val="20000"/>
                        <a:lumOff val="80000"/>
                      </a:schemeClr>
                    </a:solidFill>
                  </a:tcPr>
                </a:tc>
                <a:extLst>
                  <a:ext uri="{0D108BD9-81ED-4DB2-BD59-A6C34878D82A}">
                    <a16:rowId xmlns:a16="http://schemas.microsoft.com/office/drawing/2014/main" val="3345038133"/>
                  </a:ext>
                </a:extLst>
              </a:tr>
              <a:tr h="225025">
                <a:tc>
                  <a:txBody>
                    <a:bodyPr/>
                    <a:lstStyle/>
                    <a:p>
                      <a:pPr marL="0" marR="0" algn="just">
                        <a:spcBef>
                          <a:spcPts val="0"/>
                        </a:spcBef>
                        <a:spcAft>
                          <a:spcPts val="0"/>
                        </a:spcAft>
                      </a:pPr>
                      <a:r>
                        <a:rPr lang="es-ES" sz="900" b="1" dirty="0">
                          <a:effectLst/>
                        </a:rPr>
                        <a:t>Total</a:t>
                      </a:r>
                      <a:endParaRPr lang="en-US" sz="900" b="1" dirty="0">
                        <a:effectLst/>
                        <a:latin typeface="Calibri" panose="020F0502020204030204" pitchFamily="34" charset="0"/>
                        <a:ea typeface="MS Mincho"/>
                        <a:cs typeface="Times New Roman" panose="02020603050405020304" pitchFamily="18" charset="0"/>
                      </a:endParaRPr>
                    </a:p>
                  </a:txBody>
                  <a:tcPr marL="37578" marR="37578" marT="0" marB="0">
                    <a:solidFill>
                      <a:schemeClr val="accent1">
                        <a:lumMod val="20000"/>
                        <a:lumOff val="80000"/>
                      </a:schemeClr>
                    </a:solidFill>
                  </a:tcPr>
                </a:tc>
                <a:tc>
                  <a:txBody>
                    <a:bodyPr/>
                    <a:lstStyle/>
                    <a:p>
                      <a:pPr marL="0" marR="0" algn="just">
                        <a:spcBef>
                          <a:spcPts val="0"/>
                        </a:spcBef>
                        <a:spcAft>
                          <a:spcPts val="0"/>
                        </a:spcAft>
                      </a:pPr>
                      <a:r>
                        <a:rPr lang="es-ES" sz="900">
                          <a:effectLst/>
                        </a:rPr>
                        <a:t>0,00 </a:t>
                      </a:r>
                      <a:endParaRPr lang="en-US" sz="900">
                        <a:effectLst/>
                        <a:latin typeface="Calibri" panose="020F0502020204030204" pitchFamily="34" charset="0"/>
                        <a:ea typeface="MS Mincho"/>
                        <a:cs typeface="Times New Roman" panose="02020603050405020304" pitchFamily="18" charset="0"/>
                      </a:endParaRPr>
                    </a:p>
                  </a:txBody>
                  <a:tcPr marL="37578" marR="37578" marT="0" marB="0">
                    <a:solidFill>
                      <a:schemeClr val="accent1">
                        <a:lumMod val="20000"/>
                        <a:lumOff val="80000"/>
                      </a:schemeClr>
                    </a:solidFill>
                  </a:tcPr>
                </a:tc>
                <a:tc>
                  <a:txBody>
                    <a:bodyPr/>
                    <a:lstStyle/>
                    <a:p>
                      <a:pPr marL="0" marR="0" algn="just">
                        <a:spcBef>
                          <a:spcPts val="0"/>
                        </a:spcBef>
                        <a:spcAft>
                          <a:spcPts val="0"/>
                        </a:spcAft>
                      </a:pPr>
                      <a:r>
                        <a:rPr lang="es-ES" sz="900">
                          <a:effectLst/>
                        </a:rPr>
                        <a:t>0,00 </a:t>
                      </a:r>
                      <a:endParaRPr lang="en-US" sz="900">
                        <a:effectLst/>
                        <a:latin typeface="Calibri" panose="020F0502020204030204" pitchFamily="34" charset="0"/>
                        <a:ea typeface="MS Mincho"/>
                        <a:cs typeface="Times New Roman" panose="02020603050405020304" pitchFamily="18" charset="0"/>
                      </a:endParaRPr>
                    </a:p>
                  </a:txBody>
                  <a:tcPr marL="37578" marR="37578" marT="0" marB="0">
                    <a:solidFill>
                      <a:schemeClr val="accent1">
                        <a:lumMod val="20000"/>
                        <a:lumOff val="80000"/>
                      </a:schemeClr>
                    </a:solidFill>
                  </a:tcPr>
                </a:tc>
                <a:tc>
                  <a:txBody>
                    <a:bodyPr/>
                    <a:lstStyle/>
                    <a:p>
                      <a:pPr marL="0" marR="0" algn="just">
                        <a:spcBef>
                          <a:spcPts val="0"/>
                        </a:spcBef>
                        <a:spcAft>
                          <a:spcPts val="0"/>
                        </a:spcAft>
                      </a:pPr>
                      <a:r>
                        <a:rPr lang="es-ES" sz="900">
                          <a:effectLst/>
                        </a:rPr>
                        <a:t>0,00 </a:t>
                      </a:r>
                      <a:endParaRPr lang="en-US" sz="900">
                        <a:effectLst/>
                        <a:latin typeface="Calibri" panose="020F0502020204030204" pitchFamily="34" charset="0"/>
                        <a:ea typeface="MS Mincho"/>
                        <a:cs typeface="Times New Roman" panose="02020603050405020304" pitchFamily="18" charset="0"/>
                      </a:endParaRPr>
                    </a:p>
                  </a:txBody>
                  <a:tcPr marL="37578" marR="37578" marT="0" marB="0">
                    <a:solidFill>
                      <a:schemeClr val="accent1">
                        <a:lumMod val="20000"/>
                        <a:lumOff val="80000"/>
                      </a:schemeClr>
                    </a:solidFill>
                  </a:tcPr>
                </a:tc>
                <a:tc>
                  <a:txBody>
                    <a:bodyPr/>
                    <a:lstStyle/>
                    <a:p>
                      <a:pPr marL="0" marR="0" algn="just">
                        <a:spcBef>
                          <a:spcPts val="0"/>
                        </a:spcBef>
                        <a:spcAft>
                          <a:spcPts val="0"/>
                        </a:spcAft>
                      </a:pPr>
                      <a:r>
                        <a:rPr lang="es-ES" sz="900">
                          <a:effectLst/>
                        </a:rPr>
                        <a:t>0,00 </a:t>
                      </a:r>
                      <a:endParaRPr lang="en-US" sz="900">
                        <a:effectLst/>
                        <a:latin typeface="Calibri" panose="020F0502020204030204" pitchFamily="34" charset="0"/>
                        <a:ea typeface="MS Mincho"/>
                        <a:cs typeface="Times New Roman" panose="02020603050405020304" pitchFamily="18" charset="0"/>
                      </a:endParaRPr>
                    </a:p>
                  </a:txBody>
                  <a:tcPr marL="37578" marR="37578" marT="0" marB="0">
                    <a:solidFill>
                      <a:schemeClr val="accent1">
                        <a:lumMod val="20000"/>
                        <a:lumOff val="80000"/>
                      </a:schemeClr>
                    </a:solidFill>
                  </a:tcPr>
                </a:tc>
                <a:tc>
                  <a:txBody>
                    <a:bodyPr/>
                    <a:lstStyle/>
                    <a:p>
                      <a:pPr marL="0" marR="0" algn="just">
                        <a:spcBef>
                          <a:spcPts val="0"/>
                        </a:spcBef>
                        <a:spcAft>
                          <a:spcPts val="0"/>
                        </a:spcAft>
                      </a:pPr>
                      <a:r>
                        <a:rPr lang="es-ES" sz="900">
                          <a:effectLst/>
                        </a:rPr>
                        <a:t>0,00 </a:t>
                      </a:r>
                      <a:endParaRPr lang="en-US" sz="900">
                        <a:effectLst/>
                        <a:latin typeface="Calibri" panose="020F0502020204030204" pitchFamily="34" charset="0"/>
                        <a:ea typeface="MS Mincho"/>
                        <a:cs typeface="Times New Roman" panose="02020603050405020304" pitchFamily="18" charset="0"/>
                      </a:endParaRPr>
                    </a:p>
                  </a:txBody>
                  <a:tcPr marL="37578" marR="37578" marT="0" marB="0">
                    <a:solidFill>
                      <a:schemeClr val="accent1">
                        <a:lumMod val="20000"/>
                        <a:lumOff val="80000"/>
                      </a:schemeClr>
                    </a:solidFill>
                  </a:tcPr>
                </a:tc>
                <a:tc>
                  <a:txBody>
                    <a:bodyPr/>
                    <a:lstStyle/>
                    <a:p>
                      <a:pPr marL="0" marR="0" algn="just">
                        <a:spcBef>
                          <a:spcPts val="0"/>
                        </a:spcBef>
                        <a:spcAft>
                          <a:spcPts val="0"/>
                        </a:spcAft>
                      </a:pPr>
                      <a:r>
                        <a:rPr lang="es-ES" sz="900">
                          <a:effectLst/>
                        </a:rPr>
                        <a:t>0,00 </a:t>
                      </a:r>
                      <a:endParaRPr lang="en-US" sz="900">
                        <a:effectLst/>
                        <a:latin typeface="Calibri" panose="020F0502020204030204" pitchFamily="34" charset="0"/>
                        <a:ea typeface="MS Mincho"/>
                        <a:cs typeface="Times New Roman" panose="02020603050405020304" pitchFamily="18" charset="0"/>
                      </a:endParaRPr>
                    </a:p>
                  </a:txBody>
                  <a:tcPr marL="37578" marR="37578" marT="0" marB="0">
                    <a:solidFill>
                      <a:schemeClr val="accent1">
                        <a:lumMod val="20000"/>
                        <a:lumOff val="80000"/>
                      </a:schemeClr>
                    </a:solidFill>
                  </a:tcPr>
                </a:tc>
                <a:tc>
                  <a:txBody>
                    <a:bodyPr/>
                    <a:lstStyle/>
                    <a:p>
                      <a:pPr marL="0" marR="0" algn="just">
                        <a:spcBef>
                          <a:spcPts val="0"/>
                        </a:spcBef>
                        <a:spcAft>
                          <a:spcPts val="0"/>
                        </a:spcAft>
                      </a:pPr>
                      <a:r>
                        <a:rPr lang="es-ES" sz="900">
                          <a:effectLst/>
                        </a:rPr>
                        <a:t>0,00 </a:t>
                      </a:r>
                      <a:endParaRPr lang="en-US" sz="900">
                        <a:effectLst/>
                        <a:latin typeface="Calibri" panose="020F0502020204030204" pitchFamily="34" charset="0"/>
                        <a:ea typeface="MS Mincho"/>
                        <a:cs typeface="Times New Roman" panose="02020603050405020304" pitchFamily="18" charset="0"/>
                      </a:endParaRPr>
                    </a:p>
                  </a:txBody>
                  <a:tcPr marL="37578" marR="37578" marT="0" marB="0">
                    <a:solidFill>
                      <a:schemeClr val="accent1">
                        <a:lumMod val="20000"/>
                        <a:lumOff val="80000"/>
                      </a:schemeClr>
                    </a:solidFill>
                  </a:tcPr>
                </a:tc>
                <a:tc>
                  <a:txBody>
                    <a:bodyPr/>
                    <a:lstStyle/>
                    <a:p>
                      <a:pPr marL="0" marR="0" algn="just">
                        <a:spcBef>
                          <a:spcPts val="0"/>
                        </a:spcBef>
                        <a:spcAft>
                          <a:spcPts val="0"/>
                        </a:spcAft>
                      </a:pPr>
                      <a:r>
                        <a:rPr lang="es-ES" sz="900">
                          <a:effectLst/>
                        </a:rPr>
                        <a:t>0,00 </a:t>
                      </a:r>
                      <a:endParaRPr lang="en-US" sz="900">
                        <a:effectLst/>
                        <a:latin typeface="Calibri" panose="020F0502020204030204" pitchFamily="34" charset="0"/>
                        <a:ea typeface="MS Mincho"/>
                        <a:cs typeface="Times New Roman" panose="02020603050405020304" pitchFamily="18" charset="0"/>
                      </a:endParaRPr>
                    </a:p>
                  </a:txBody>
                  <a:tcPr marL="37578" marR="37578" marT="0" marB="0">
                    <a:solidFill>
                      <a:schemeClr val="accent1">
                        <a:lumMod val="20000"/>
                        <a:lumOff val="80000"/>
                      </a:schemeClr>
                    </a:solidFill>
                  </a:tcPr>
                </a:tc>
                <a:tc>
                  <a:txBody>
                    <a:bodyPr/>
                    <a:lstStyle/>
                    <a:p>
                      <a:pPr marL="0" marR="0" algn="just">
                        <a:spcBef>
                          <a:spcPts val="0"/>
                        </a:spcBef>
                        <a:spcAft>
                          <a:spcPts val="0"/>
                        </a:spcAft>
                      </a:pPr>
                      <a:r>
                        <a:rPr lang="es-ES" sz="900">
                          <a:effectLst/>
                        </a:rPr>
                        <a:t>0,00 </a:t>
                      </a:r>
                      <a:endParaRPr lang="en-US" sz="900">
                        <a:effectLst/>
                        <a:latin typeface="Calibri" panose="020F0502020204030204" pitchFamily="34" charset="0"/>
                        <a:ea typeface="MS Mincho"/>
                        <a:cs typeface="Times New Roman" panose="02020603050405020304" pitchFamily="18" charset="0"/>
                      </a:endParaRPr>
                    </a:p>
                  </a:txBody>
                  <a:tcPr marL="37578" marR="37578" marT="0" marB="0">
                    <a:solidFill>
                      <a:schemeClr val="accent1">
                        <a:lumMod val="20000"/>
                        <a:lumOff val="80000"/>
                      </a:schemeClr>
                    </a:solidFill>
                  </a:tcPr>
                </a:tc>
                <a:tc>
                  <a:txBody>
                    <a:bodyPr/>
                    <a:lstStyle/>
                    <a:p>
                      <a:pPr marL="0" marR="0" algn="just">
                        <a:spcBef>
                          <a:spcPts val="0"/>
                        </a:spcBef>
                        <a:spcAft>
                          <a:spcPts val="0"/>
                        </a:spcAft>
                      </a:pPr>
                      <a:r>
                        <a:rPr lang="es-ES" sz="900">
                          <a:effectLst/>
                        </a:rPr>
                        <a:t>0,00 </a:t>
                      </a:r>
                      <a:endParaRPr lang="en-US" sz="900">
                        <a:effectLst/>
                        <a:latin typeface="Calibri" panose="020F0502020204030204" pitchFamily="34" charset="0"/>
                        <a:ea typeface="MS Mincho"/>
                        <a:cs typeface="Times New Roman" panose="02020603050405020304" pitchFamily="18" charset="0"/>
                      </a:endParaRPr>
                    </a:p>
                  </a:txBody>
                  <a:tcPr marL="37578" marR="37578" marT="0" marB="0">
                    <a:solidFill>
                      <a:schemeClr val="accent1">
                        <a:lumMod val="20000"/>
                        <a:lumOff val="80000"/>
                      </a:schemeClr>
                    </a:solidFill>
                  </a:tcPr>
                </a:tc>
                <a:tc>
                  <a:txBody>
                    <a:bodyPr/>
                    <a:lstStyle/>
                    <a:p>
                      <a:pPr marL="0" marR="0" algn="just">
                        <a:spcBef>
                          <a:spcPts val="0"/>
                        </a:spcBef>
                        <a:spcAft>
                          <a:spcPts val="0"/>
                        </a:spcAft>
                      </a:pPr>
                      <a:r>
                        <a:rPr lang="es-ES" sz="900">
                          <a:effectLst/>
                        </a:rPr>
                        <a:t>0,00 </a:t>
                      </a:r>
                      <a:endParaRPr lang="en-US" sz="900">
                        <a:effectLst/>
                        <a:latin typeface="Calibri" panose="020F0502020204030204" pitchFamily="34" charset="0"/>
                        <a:ea typeface="MS Mincho"/>
                        <a:cs typeface="Times New Roman" panose="02020603050405020304" pitchFamily="18" charset="0"/>
                      </a:endParaRPr>
                    </a:p>
                  </a:txBody>
                  <a:tcPr marL="37578" marR="37578" marT="0" marB="0">
                    <a:solidFill>
                      <a:schemeClr val="accent1">
                        <a:lumMod val="20000"/>
                        <a:lumOff val="80000"/>
                      </a:schemeClr>
                    </a:solidFill>
                  </a:tcPr>
                </a:tc>
                <a:tc>
                  <a:txBody>
                    <a:bodyPr/>
                    <a:lstStyle/>
                    <a:p>
                      <a:pPr marL="0" marR="0" algn="just">
                        <a:spcBef>
                          <a:spcPts val="0"/>
                        </a:spcBef>
                        <a:spcAft>
                          <a:spcPts val="0"/>
                        </a:spcAft>
                      </a:pPr>
                      <a:r>
                        <a:rPr lang="es-ES" sz="900">
                          <a:effectLst/>
                        </a:rPr>
                        <a:t>0,00 </a:t>
                      </a:r>
                      <a:endParaRPr lang="en-US" sz="900">
                        <a:effectLst/>
                        <a:latin typeface="Calibri" panose="020F0502020204030204" pitchFamily="34" charset="0"/>
                        <a:ea typeface="MS Mincho"/>
                        <a:cs typeface="Times New Roman" panose="02020603050405020304" pitchFamily="18" charset="0"/>
                      </a:endParaRPr>
                    </a:p>
                  </a:txBody>
                  <a:tcPr marL="37578" marR="37578" marT="0" marB="0">
                    <a:solidFill>
                      <a:schemeClr val="accent1">
                        <a:lumMod val="20000"/>
                        <a:lumOff val="80000"/>
                      </a:schemeClr>
                    </a:solidFill>
                  </a:tcPr>
                </a:tc>
                <a:tc>
                  <a:txBody>
                    <a:bodyPr/>
                    <a:lstStyle/>
                    <a:p>
                      <a:pPr marL="0" marR="0" algn="just">
                        <a:spcBef>
                          <a:spcPts val="0"/>
                        </a:spcBef>
                        <a:spcAft>
                          <a:spcPts val="0"/>
                        </a:spcAft>
                      </a:pPr>
                      <a:r>
                        <a:rPr lang="es-ES" sz="900">
                          <a:effectLst/>
                        </a:rPr>
                        <a:t>0,00 </a:t>
                      </a:r>
                      <a:endParaRPr lang="en-US" sz="900">
                        <a:effectLst/>
                        <a:latin typeface="Calibri" panose="020F0502020204030204" pitchFamily="34" charset="0"/>
                        <a:ea typeface="MS Mincho"/>
                        <a:cs typeface="Times New Roman" panose="02020603050405020304" pitchFamily="18" charset="0"/>
                      </a:endParaRPr>
                    </a:p>
                  </a:txBody>
                  <a:tcPr marL="37578" marR="37578" marT="0" marB="0">
                    <a:solidFill>
                      <a:schemeClr val="accent1">
                        <a:lumMod val="20000"/>
                        <a:lumOff val="80000"/>
                      </a:schemeClr>
                    </a:solidFill>
                  </a:tcPr>
                </a:tc>
                <a:extLst>
                  <a:ext uri="{0D108BD9-81ED-4DB2-BD59-A6C34878D82A}">
                    <a16:rowId xmlns:a16="http://schemas.microsoft.com/office/drawing/2014/main" val="4127506565"/>
                  </a:ext>
                </a:extLst>
              </a:tr>
              <a:tr h="327248">
                <a:tc>
                  <a:txBody>
                    <a:bodyPr/>
                    <a:lstStyle/>
                    <a:p>
                      <a:pPr marL="0" marR="0" algn="just">
                        <a:spcBef>
                          <a:spcPts val="0"/>
                        </a:spcBef>
                        <a:spcAft>
                          <a:spcPts val="0"/>
                        </a:spcAft>
                      </a:pPr>
                      <a:r>
                        <a:rPr lang="es-ES" sz="1100" b="1" dirty="0">
                          <a:effectLst/>
                        </a:rPr>
                        <a:t>Transporte</a:t>
                      </a:r>
                      <a:endParaRPr lang="en-US" sz="1100" b="1" dirty="0">
                        <a:effectLst/>
                        <a:latin typeface="Calibri" panose="020F0502020204030204" pitchFamily="34" charset="0"/>
                        <a:ea typeface="MS Mincho"/>
                        <a:cs typeface="Times New Roman" panose="02020603050405020304" pitchFamily="18" charset="0"/>
                      </a:endParaRPr>
                    </a:p>
                  </a:txBody>
                  <a:tcPr marL="37578" marR="37578" marT="0" marB="0">
                    <a:solidFill>
                      <a:schemeClr val="tx2">
                        <a:lumMod val="20000"/>
                        <a:lumOff val="80000"/>
                      </a:schemeClr>
                    </a:solidFill>
                  </a:tcPr>
                </a:tc>
                <a:tc>
                  <a:txBody>
                    <a:bodyPr/>
                    <a:lstStyle/>
                    <a:p>
                      <a:pPr marL="0" marR="0" algn="ctr">
                        <a:spcBef>
                          <a:spcPts val="0"/>
                        </a:spcBef>
                        <a:spcAft>
                          <a:spcPts val="0"/>
                        </a:spcAft>
                      </a:pPr>
                      <a:r>
                        <a:rPr lang="es-ES" sz="900" b="1" dirty="0">
                          <a:effectLst/>
                        </a:rPr>
                        <a:t>Enero</a:t>
                      </a:r>
                      <a:endParaRPr lang="en-US" sz="900" b="1" dirty="0">
                        <a:effectLst/>
                        <a:latin typeface="Calibri" panose="020F0502020204030204" pitchFamily="34" charset="0"/>
                        <a:ea typeface="MS Mincho"/>
                        <a:cs typeface="Times New Roman" panose="02020603050405020304" pitchFamily="18" charset="0"/>
                      </a:endParaRPr>
                    </a:p>
                  </a:txBody>
                  <a:tcPr marL="37578" marR="37578" marT="0" marB="0">
                    <a:solidFill>
                      <a:schemeClr val="tx2">
                        <a:lumMod val="20000"/>
                        <a:lumOff val="80000"/>
                      </a:schemeClr>
                    </a:solidFill>
                  </a:tcPr>
                </a:tc>
                <a:tc>
                  <a:txBody>
                    <a:bodyPr/>
                    <a:lstStyle/>
                    <a:p>
                      <a:pPr marL="0" marR="0" algn="just">
                        <a:spcBef>
                          <a:spcPts val="0"/>
                        </a:spcBef>
                        <a:spcAft>
                          <a:spcPts val="0"/>
                        </a:spcAft>
                      </a:pPr>
                      <a:r>
                        <a:rPr lang="es-ES" sz="900" b="1" dirty="0">
                          <a:effectLst/>
                        </a:rPr>
                        <a:t>Febrero</a:t>
                      </a:r>
                      <a:endParaRPr lang="en-US" sz="900" b="1" dirty="0">
                        <a:effectLst/>
                        <a:latin typeface="Calibri" panose="020F0502020204030204" pitchFamily="34" charset="0"/>
                        <a:ea typeface="MS Mincho"/>
                        <a:cs typeface="Times New Roman" panose="02020603050405020304" pitchFamily="18" charset="0"/>
                      </a:endParaRPr>
                    </a:p>
                  </a:txBody>
                  <a:tcPr marL="37578" marR="37578" marT="0" marB="0">
                    <a:solidFill>
                      <a:schemeClr val="tx2">
                        <a:lumMod val="20000"/>
                        <a:lumOff val="80000"/>
                      </a:schemeClr>
                    </a:solidFill>
                  </a:tcPr>
                </a:tc>
                <a:tc>
                  <a:txBody>
                    <a:bodyPr/>
                    <a:lstStyle/>
                    <a:p>
                      <a:pPr marL="0" marR="0" algn="ctr">
                        <a:spcBef>
                          <a:spcPts val="0"/>
                        </a:spcBef>
                        <a:spcAft>
                          <a:spcPts val="0"/>
                        </a:spcAft>
                      </a:pPr>
                      <a:r>
                        <a:rPr lang="es-ES" sz="900" b="1" dirty="0">
                          <a:effectLst/>
                        </a:rPr>
                        <a:t>Marzo</a:t>
                      </a:r>
                      <a:endParaRPr lang="en-US" sz="900" b="1" dirty="0">
                        <a:effectLst/>
                        <a:latin typeface="Calibri" panose="020F0502020204030204" pitchFamily="34" charset="0"/>
                        <a:ea typeface="MS Mincho"/>
                        <a:cs typeface="Times New Roman" panose="02020603050405020304" pitchFamily="18" charset="0"/>
                      </a:endParaRPr>
                    </a:p>
                  </a:txBody>
                  <a:tcPr marL="37578" marR="37578" marT="0" marB="0">
                    <a:solidFill>
                      <a:schemeClr val="tx2">
                        <a:lumMod val="20000"/>
                        <a:lumOff val="80000"/>
                      </a:schemeClr>
                    </a:solidFill>
                  </a:tcPr>
                </a:tc>
                <a:tc>
                  <a:txBody>
                    <a:bodyPr/>
                    <a:lstStyle/>
                    <a:p>
                      <a:pPr marL="0" marR="0" algn="ctr">
                        <a:spcBef>
                          <a:spcPts val="0"/>
                        </a:spcBef>
                        <a:spcAft>
                          <a:spcPts val="0"/>
                        </a:spcAft>
                      </a:pPr>
                      <a:r>
                        <a:rPr lang="es-ES" sz="900" b="1" dirty="0">
                          <a:effectLst/>
                        </a:rPr>
                        <a:t>Abril</a:t>
                      </a:r>
                      <a:endParaRPr lang="en-US" sz="900" b="1" dirty="0">
                        <a:effectLst/>
                        <a:latin typeface="Calibri" panose="020F0502020204030204" pitchFamily="34" charset="0"/>
                        <a:ea typeface="MS Mincho"/>
                        <a:cs typeface="Times New Roman" panose="02020603050405020304" pitchFamily="18" charset="0"/>
                      </a:endParaRPr>
                    </a:p>
                  </a:txBody>
                  <a:tcPr marL="37578" marR="37578" marT="0" marB="0">
                    <a:solidFill>
                      <a:schemeClr val="tx2">
                        <a:lumMod val="20000"/>
                        <a:lumOff val="80000"/>
                      </a:schemeClr>
                    </a:solidFill>
                  </a:tcPr>
                </a:tc>
                <a:tc>
                  <a:txBody>
                    <a:bodyPr/>
                    <a:lstStyle/>
                    <a:p>
                      <a:pPr marL="0" marR="0" algn="ctr">
                        <a:spcBef>
                          <a:spcPts val="0"/>
                        </a:spcBef>
                        <a:spcAft>
                          <a:spcPts val="0"/>
                        </a:spcAft>
                      </a:pPr>
                      <a:r>
                        <a:rPr lang="es-ES" sz="900" b="1" dirty="0">
                          <a:effectLst/>
                        </a:rPr>
                        <a:t>Mayo</a:t>
                      </a:r>
                      <a:endParaRPr lang="en-US" sz="900" b="1" dirty="0">
                        <a:effectLst/>
                        <a:latin typeface="Calibri" panose="020F0502020204030204" pitchFamily="34" charset="0"/>
                        <a:ea typeface="MS Mincho"/>
                        <a:cs typeface="Times New Roman" panose="02020603050405020304" pitchFamily="18" charset="0"/>
                      </a:endParaRPr>
                    </a:p>
                  </a:txBody>
                  <a:tcPr marL="37578" marR="37578" marT="0" marB="0">
                    <a:solidFill>
                      <a:schemeClr val="tx2">
                        <a:lumMod val="20000"/>
                        <a:lumOff val="80000"/>
                      </a:schemeClr>
                    </a:solidFill>
                  </a:tcPr>
                </a:tc>
                <a:tc>
                  <a:txBody>
                    <a:bodyPr/>
                    <a:lstStyle/>
                    <a:p>
                      <a:pPr marL="0" marR="0" algn="ctr">
                        <a:spcBef>
                          <a:spcPts val="0"/>
                        </a:spcBef>
                        <a:spcAft>
                          <a:spcPts val="0"/>
                        </a:spcAft>
                      </a:pPr>
                      <a:r>
                        <a:rPr lang="es-ES" sz="900" b="1" dirty="0">
                          <a:effectLst/>
                        </a:rPr>
                        <a:t>Junio</a:t>
                      </a:r>
                      <a:endParaRPr lang="en-US" sz="900" b="1" dirty="0">
                        <a:effectLst/>
                        <a:latin typeface="Calibri" panose="020F0502020204030204" pitchFamily="34" charset="0"/>
                        <a:ea typeface="MS Mincho"/>
                        <a:cs typeface="Times New Roman" panose="02020603050405020304" pitchFamily="18" charset="0"/>
                      </a:endParaRPr>
                    </a:p>
                  </a:txBody>
                  <a:tcPr marL="37578" marR="37578" marT="0" marB="0">
                    <a:solidFill>
                      <a:schemeClr val="tx2">
                        <a:lumMod val="20000"/>
                        <a:lumOff val="80000"/>
                      </a:schemeClr>
                    </a:solidFill>
                  </a:tcPr>
                </a:tc>
                <a:tc>
                  <a:txBody>
                    <a:bodyPr/>
                    <a:lstStyle/>
                    <a:p>
                      <a:pPr marL="0" marR="0" algn="ctr">
                        <a:spcBef>
                          <a:spcPts val="0"/>
                        </a:spcBef>
                        <a:spcAft>
                          <a:spcPts val="0"/>
                        </a:spcAft>
                      </a:pPr>
                      <a:r>
                        <a:rPr lang="es-ES" sz="900" b="1">
                          <a:effectLst/>
                        </a:rPr>
                        <a:t>Julio</a:t>
                      </a:r>
                      <a:endParaRPr lang="en-US" sz="900" b="1">
                        <a:effectLst/>
                        <a:latin typeface="Calibri" panose="020F0502020204030204" pitchFamily="34" charset="0"/>
                        <a:ea typeface="MS Mincho"/>
                        <a:cs typeface="Times New Roman" panose="02020603050405020304" pitchFamily="18" charset="0"/>
                      </a:endParaRPr>
                    </a:p>
                  </a:txBody>
                  <a:tcPr marL="37578" marR="37578" marT="0" marB="0">
                    <a:solidFill>
                      <a:schemeClr val="tx2">
                        <a:lumMod val="20000"/>
                        <a:lumOff val="80000"/>
                      </a:schemeClr>
                    </a:solidFill>
                  </a:tcPr>
                </a:tc>
                <a:tc>
                  <a:txBody>
                    <a:bodyPr/>
                    <a:lstStyle/>
                    <a:p>
                      <a:pPr marL="0" marR="0" algn="ctr">
                        <a:spcBef>
                          <a:spcPts val="0"/>
                        </a:spcBef>
                        <a:spcAft>
                          <a:spcPts val="0"/>
                        </a:spcAft>
                      </a:pPr>
                      <a:r>
                        <a:rPr lang="es-ES" sz="900" b="1">
                          <a:effectLst/>
                        </a:rPr>
                        <a:t>Agosto</a:t>
                      </a:r>
                      <a:endParaRPr lang="en-US" sz="900" b="1">
                        <a:effectLst/>
                        <a:latin typeface="Calibri" panose="020F0502020204030204" pitchFamily="34" charset="0"/>
                        <a:ea typeface="MS Mincho"/>
                        <a:cs typeface="Times New Roman" panose="02020603050405020304" pitchFamily="18" charset="0"/>
                      </a:endParaRPr>
                    </a:p>
                  </a:txBody>
                  <a:tcPr marL="37578" marR="37578" marT="0" marB="0">
                    <a:solidFill>
                      <a:schemeClr val="tx2">
                        <a:lumMod val="20000"/>
                        <a:lumOff val="80000"/>
                      </a:schemeClr>
                    </a:solidFill>
                  </a:tcPr>
                </a:tc>
                <a:tc>
                  <a:txBody>
                    <a:bodyPr/>
                    <a:lstStyle/>
                    <a:p>
                      <a:pPr marL="0" marR="0" algn="just">
                        <a:spcBef>
                          <a:spcPts val="0"/>
                        </a:spcBef>
                        <a:spcAft>
                          <a:spcPts val="0"/>
                        </a:spcAft>
                      </a:pPr>
                      <a:r>
                        <a:rPr lang="es-ES" sz="900" b="1" dirty="0">
                          <a:effectLst/>
                        </a:rPr>
                        <a:t>Septiembre</a:t>
                      </a:r>
                      <a:endParaRPr lang="en-US" sz="900" b="1" dirty="0">
                        <a:effectLst/>
                        <a:latin typeface="Calibri" panose="020F0502020204030204" pitchFamily="34" charset="0"/>
                        <a:ea typeface="MS Mincho"/>
                        <a:cs typeface="Times New Roman" panose="02020603050405020304" pitchFamily="18" charset="0"/>
                      </a:endParaRPr>
                    </a:p>
                  </a:txBody>
                  <a:tcPr marL="37578" marR="37578" marT="0" marB="0">
                    <a:solidFill>
                      <a:schemeClr val="tx2">
                        <a:lumMod val="20000"/>
                        <a:lumOff val="80000"/>
                      </a:schemeClr>
                    </a:solidFill>
                  </a:tcPr>
                </a:tc>
                <a:tc>
                  <a:txBody>
                    <a:bodyPr/>
                    <a:lstStyle/>
                    <a:p>
                      <a:pPr marL="0" marR="0" algn="ctr">
                        <a:spcBef>
                          <a:spcPts val="0"/>
                        </a:spcBef>
                        <a:spcAft>
                          <a:spcPts val="0"/>
                        </a:spcAft>
                      </a:pPr>
                      <a:r>
                        <a:rPr lang="es-ES" sz="900" b="1" dirty="0">
                          <a:effectLst/>
                        </a:rPr>
                        <a:t>Octubre</a:t>
                      </a:r>
                      <a:endParaRPr lang="en-US" sz="900" b="1" dirty="0">
                        <a:effectLst/>
                        <a:latin typeface="Calibri" panose="020F0502020204030204" pitchFamily="34" charset="0"/>
                        <a:ea typeface="MS Mincho"/>
                        <a:cs typeface="Times New Roman" panose="02020603050405020304" pitchFamily="18" charset="0"/>
                      </a:endParaRPr>
                    </a:p>
                  </a:txBody>
                  <a:tcPr marL="37578" marR="37578" marT="0" marB="0">
                    <a:solidFill>
                      <a:schemeClr val="tx2">
                        <a:lumMod val="20000"/>
                        <a:lumOff val="80000"/>
                      </a:schemeClr>
                    </a:solidFill>
                  </a:tcPr>
                </a:tc>
                <a:tc>
                  <a:txBody>
                    <a:bodyPr/>
                    <a:lstStyle/>
                    <a:p>
                      <a:pPr marL="0" marR="0" algn="ctr">
                        <a:spcBef>
                          <a:spcPts val="0"/>
                        </a:spcBef>
                        <a:spcAft>
                          <a:spcPts val="0"/>
                        </a:spcAft>
                      </a:pPr>
                      <a:r>
                        <a:rPr lang="es-ES" sz="900" b="1" dirty="0">
                          <a:effectLst/>
                        </a:rPr>
                        <a:t>Noviembre</a:t>
                      </a:r>
                      <a:endParaRPr lang="en-US" sz="900" b="1" dirty="0">
                        <a:effectLst/>
                        <a:latin typeface="Calibri" panose="020F0502020204030204" pitchFamily="34" charset="0"/>
                        <a:ea typeface="MS Mincho"/>
                        <a:cs typeface="Times New Roman" panose="02020603050405020304" pitchFamily="18" charset="0"/>
                      </a:endParaRPr>
                    </a:p>
                  </a:txBody>
                  <a:tcPr marL="37578" marR="37578" marT="0" marB="0">
                    <a:solidFill>
                      <a:schemeClr val="tx2">
                        <a:lumMod val="20000"/>
                        <a:lumOff val="80000"/>
                      </a:schemeClr>
                    </a:solidFill>
                  </a:tcPr>
                </a:tc>
                <a:tc>
                  <a:txBody>
                    <a:bodyPr/>
                    <a:lstStyle/>
                    <a:p>
                      <a:pPr marL="0" marR="0" algn="ctr">
                        <a:spcBef>
                          <a:spcPts val="0"/>
                        </a:spcBef>
                        <a:spcAft>
                          <a:spcPts val="0"/>
                        </a:spcAft>
                      </a:pPr>
                      <a:r>
                        <a:rPr lang="es-ES" sz="900" b="1" dirty="0">
                          <a:effectLst/>
                        </a:rPr>
                        <a:t>Diciembre</a:t>
                      </a:r>
                      <a:endParaRPr lang="en-US" sz="900" b="1" dirty="0">
                        <a:effectLst/>
                        <a:latin typeface="Calibri" panose="020F0502020204030204" pitchFamily="34" charset="0"/>
                        <a:ea typeface="MS Mincho"/>
                        <a:cs typeface="Times New Roman" panose="02020603050405020304" pitchFamily="18" charset="0"/>
                      </a:endParaRPr>
                    </a:p>
                  </a:txBody>
                  <a:tcPr marL="37578" marR="37578" marT="0" marB="0">
                    <a:solidFill>
                      <a:schemeClr val="tx2">
                        <a:lumMod val="20000"/>
                        <a:lumOff val="80000"/>
                      </a:schemeClr>
                    </a:solidFill>
                  </a:tcPr>
                </a:tc>
                <a:tc>
                  <a:txBody>
                    <a:bodyPr/>
                    <a:lstStyle/>
                    <a:p>
                      <a:pPr marL="0" marR="0" algn="ctr">
                        <a:spcBef>
                          <a:spcPts val="0"/>
                        </a:spcBef>
                        <a:spcAft>
                          <a:spcPts val="0"/>
                        </a:spcAft>
                      </a:pPr>
                      <a:r>
                        <a:rPr lang="es-ES" sz="900" b="1" dirty="0">
                          <a:effectLst/>
                        </a:rPr>
                        <a:t>Total</a:t>
                      </a:r>
                      <a:endParaRPr lang="en-US" sz="900" b="1" dirty="0">
                        <a:effectLst/>
                        <a:latin typeface="Calibri" panose="020F0502020204030204" pitchFamily="34" charset="0"/>
                        <a:ea typeface="MS Mincho"/>
                        <a:cs typeface="Times New Roman" panose="02020603050405020304" pitchFamily="18" charset="0"/>
                      </a:endParaRPr>
                    </a:p>
                  </a:txBody>
                  <a:tcPr marL="37578" marR="37578" marT="0" marB="0">
                    <a:solidFill>
                      <a:schemeClr val="tx2">
                        <a:lumMod val="20000"/>
                        <a:lumOff val="80000"/>
                      </a:schemeClr>
                    </a:solidFill>
                  </a:tcPr>
                </a:tc>
                <a:extLst>
                  <a:ext uri="{0D108BD9-81ED-4DB2-BD59-A6C34878D82A}">
                    <a16:rowId xmlns:a16="http://schemas.microsoft.com/office/drawing/2014/main" val="3341499437"/>
                  </a:ext>
                </a:extLst>
              </a:tr>
              <a:tr h="225025">
                <a:tc>
                  <a:txBody>
                    <a:bodyPr/>
                    <a:lstStyle/>
                    <a:p>
                      <a:pPr marL="0" marR="0" algn="just">
                        <a:spcBef>
                          <a:spcPts val="0"/>
                        </a:spcBef>
                        <a:spcAft>
                          <a:spcPts val="0"/>
                        </a:spcAft>
                      </a:pPr>
                      <a:r>
                        <a:rPr lang="es-ES" sz="900" b="0" dirty="0">
                          <a:effectLst/>
                        </a:rPr>
                        <a:t>Gasolina</a:t>
                      </a:r>
                      <a:endParaRPr lang="en-US" sz="900" b="0" dirty="0">
                        <a:effectLst/>
                        <a:latin typeface="Calibri" panose="020F0502020204030204" pitchFamily="34" charset="0"/>
                        <a:ea typeface="MS Mincho"/>
                        <a:cs typeface="Times New Roman" panose="02020603050405020304" pitchFamily="18" charset="0"/>
                      </a:endParaRPr>
                    </a:p>
                  </a:txBody>
                  <a:tcPr marL="37578" marR="37578" marT="0" marB="0">
                    <a:solidFill>
                      <a:schemeClr val="accent1">
                        <a:lumMod val="20000"/>
                        <a:lumOff val="80000"/>
                      </a:schemeClr>
                    </a:solidFill>
                  </a:tcPr>
                </a:tc>
                <a:tc>
                  <a:txBody>
                    <a:bodyPr/>
                    <a:lstStyle/>
                    <a:p>
                      <a:pPr marL="0" marR="0" algn="just">
                        <a:spcBef>
                          <a:spcPts val="0"/>
                        </a:spcBef>
                        <a:spcAft>
                          <a:spcPts val="0"/>
                        </a:spcAft>
                      </a:pPr>
                      <a:r>
                        <a:rPr lang="es-ES" sz="900">
                          <a:effectLst/>
                        </a:rPr>
                        <a:t>0,00 </a:t>
                      </a:r>
                      <a:endParaRPr lang="en-US" sz="900">
                        <a:effectLst/>
                        <a:latin typeface="Calibri" panose="020F0502020204030204" pitchFamily="34" charset="0"/>
                        <a:ea typeface="MS Mincho"/>
                        <a:cs typeface="Times New Roman" panose="02020603050405020304" pitchFamily="18" charset="0"/>
                      </a:endParaRPr>
                    </a:p>
                  </a:txBody>
                  <a:tcPr marL="37578" marR="37578" marT="0" marB="0">
                    <a:solidFill>
                      <a:schemeClr val="accent1">
                        <a:lumMod val="20000"/>
                        <a:lumOff val="80000"/>
                      </a:schemeClr>
                    </a:solidFill>
                  </a:tcPr>
                </a:tc>
                <a:tc>
                  <a:txBody>
                    <a:bodyPr/>
                    <a:lstStyle/>
                    <a:p>
                      <a:pPr marL="0" marR="0" algn="just">
                        <a:spcBef>
                          <a:spcPts val="0"/>
                        </a:spcBef>
                        <a:spcAft>
                          <a:spcPts val="0"/>
                        </a:spcAft>
                      </a:pPr>
                      <a:r>
                        <a:rPr lang="es-ES" sz="900">
                          <a:effectLst/>
                        </a:rPr>
                        <a:t>0,00 </a:t>
                      </a:r>
                      <a:endParaRPr lang="en-US" sz="900">
                        <a:effectLst/>
                        <a:latin typeface="Calibri" panose="020F0502020204030204" pitchFamily="34" charset="0"/>
                        <a:ea typeface="MS Mincho"/>
                        <a:cs typeface="Times New Roman" panose="02020603050405020304" pitchFamily="18" charset="0"/>
                      </a:endParaRPr>
                    </a:p>
                  </a:txBody>
                  <a:tcPr marL="37578" marR="37578" marT="0" marB="0">
                    <a:solidFill>
                      <a:schemeClr val="accent1">
                        <a:lumMod val="20000"/>
                        <a:lumOff val="80000"/>
                      </a:schemeClr>
                    </a:solidFill>
                  </a:tcPr>
                </a:tc>
                <a:tc>
                  <a:txBody>
                    <a:bodyPr/>
                    <a:lstStyle/>
                    <a:p>
                      <a:pPr marL="0" marR="0" algn="just">
                        <a:spcBef>
                          <a:spcPts val="0"/>
                        </a:spcBef>
                        <a:spcAft>
                          <a:spcPts val="0"/>
                        </a:spcAft>
                      </a:pPr>
                      <a:r>
                        <a:rPr lang="es-ES" sz="900">
                          <a:effectLst/>
                        </a:rPr>
                        <a:t>0,00 </a:t>
                      </a:r>
                      <a:endParaRPr lang="en-US" sz="900">
                        <a:effectLst/>
                        <a:latin typeface="Calibri" panose="020F0502020204030204" pitchFamily="34" charset="0"/>
                        <a:ea typeface="MS Mincho"/>
                        <a:cs typeface="Times New Roman" panose="02020603050405020304" pitchFamily="18" charset="0"/>
                      </a:endParaRPr>
                    </a:p>
                  </a:txBody>
                  <a:tcPr marL="37578" marR="37578" marT="0" marB="0">
                    <a:solidFill>
                      <a:schemeClr val="accent1">
                        <a:lumMod val="20000"/>
                        <a:lumOff val="80000"/>
                      </a:schemeClr>
                    </a:solidFill>
                  </a:tcPr>
                </a:tc>
                <a:tc>
                  <a:txBody>
                    <a:bodyPr/>
                    <a:lstStyle/>
                    <a:p>
                      <a:pPr marL="0" marR="0" algn="just">
                        <a:spcBef>
                          <a:spcPts val="0"/>
                        </a:spcBef>
                        <a:spcAft>
                          <a:spcPts val="0"/>
                        </a:spcAft>
                      </a:pPr>
                      <a:r>
                        <a:rPr lang="es-ES" sz="900">
                          <a:effectLst/>
                        </a:rPr>
                        <a:t>0,00 </a:t>
                      </a:r>
                      <a:endParaRPr lang="en-US" sz="900">
                        <a:effectLst/>
                        <a:latin typeface="Calibri" panose="020F0502020204030204" pitchFamily="34" charset="0"/>
                        <a:ea typeface="MS Mincho"/>
                        <a:cs typeface="Times New Roman" panose="02020603050405020304" pitchFamily="18" charset="0"/>
                      </a:endParaRPr>
                    </a:p>
                  </a:txBody>
                  <a:tcPr marL="37578" marR="37578" marT="0" marB="0">
                    <a:solidFill>
                      <a:schemeClr val="accent1">
                        <a:lumMod val="20000"/>
                        <a:lumOff val="80000"/>
                      </a:schemeClr>
                    </a:solidFill>
                  </a:tcPr>
                </a:tc>
                <a:tc>
                  <a:txBody>
                    <a:bodyPr/>
                    <a:lstStyle/>
                    <a:p>
                      <a:pPr marL="0" marR="0" algn="just">
                        <a:spcBef>
                          <a:spcPts val="0"/>
                        </a:spcBef>
                        <a:spcAft>
                          <a:spcPts val="0"/>
                        </a:spcAft>
                      </a:pPr>
                      <a:r>
                        <a:rPr lang="es-ES" sz="900">
                          <a:effectLst/>
                        </a:rPr>
                        <a:t>0,00 </a:t>
                      </a:r>
                      <a:endParaRPr lang="en-US" sz="900">
                        <a:effectLst/>
                        <a:latin typeface="Calibri" panose="020F0502020204030204" pitchFamily="34" charset="0"/>
                        <a:ea typeface="MS Mincho"/>
                        <a:cs typeface="Times New Roman" panose="02020603050405020304" pitchFamily="18" charset="0"/>
                      </a:endParaRPr>
                    </a:p>
                  </a:txBody>
                  <a:tcPr marL="37578" marR="37578" marT="0" marB="0">
                    <a:solidFill>
                      <a:schemeClr val="accent1">
                        <a:lumMod val="20000"/>
                        <a:lumOff val="80000"/>
                      </a:schemeClr>
                    </a:solidFill>
                  </a:tcPr>
                </a:tc>
                <a:tc>
                  <a:txBody>
                    <a:bodyPr/>
                    <a:lstStyle/>
                    <a:p>
                      <a:pPr marL="0" marR="0" algn="just">
                        <a:spcBef>
                          <a:spcPts val="0"/>
                        </a:spcBef>
                        <a:spcAft>
                          <a:spcPts val="0"/>
                        </a:spcAft>
                      </a:pPr>
                      <a:r>
                        <a:rPr lang="es-ES" sz="900" dirty="0">
                          <a:effectLst/>
                        </a:rPr>
                        <a:t>0,00 </a:t>
                      </a:r>
                      <a:endParaRPr lang="en-US" sz="900" dirty="0">
                        <a:effectLst/>
                        <a:latin typeface="Calibri" panose="020F0502020204030204" pitchFamily="34" charset="0"/>
                        <a:ea typeface="MS Mincho"/>
                        <a:cs typeface="Times New Roman" panose="02020603050405020304" pitchFamily="18" charset="0"/>
                      </a:endParaRPr>
                    </a:p>
                  </a:txBody>
                  <a:tcPr marL="37578" marR="37578" marT="0" marB="0">
                    <a:solidFill>
                      <a:schemeClr val="accent1">
                        <a:lumMod val="20000"/>
                        <a:lumOff val="80000"/>
                      </a:schemeClr>
                    </a:solidFill>
                  </a:tcPr>
                </a:tc>
                <a:tc>
                  <a:txBody>
                    <a:bodyPr/>
                    <a:lstStyle/>
                    <a:p>
                      <a:pPr marL="0" marR="0" algn="just">
                        <a:spcBef>
                          <a:spcPts val="0"/>
                        </a:spcBef>
                        <a:spcAft>
                          <a:spcPts val="0"/>
                        </a:spcAft>
                      </a:pPr>
                      <a:r>
                        <a:rPr lang="es-ES" sz="900" dirty="0">
                          <a:effectLst/>
                        </a:rPr>
                        <a:t>0,00 </a:t>
                      </a:r>
                      <a:endParaRPr lang="en-US" sz="900" dirty="0">
                        <a:effectLst/>
                        <a:latin typeface="Calibri" panose="020F0502020204030204" pitchFamily="34" charset="0"/>
                        <a:ea typeface="MS Mincho"/>
                        <a:cs typeface="Times New Roman" panose="02020603050405020304" pitchFamily="18" charset="0"/>
                      </a:endParaRPr>
                    </a:p>
                  </a:txBody>
                  <a:tcPr marL="37578" marR="37578" marT="0" marB="0">
                    <a:solidFill>
                      <a:schemeClr val="accent1">
                        <a:lumMod val="20000"/>
                        <a:lumOff val="80000"/>
                      </a:schemeClr>
                    </a:solidFill>
                  </a:tcPr>
                </a:tc>
                <a:tc>
                  <a:txBody>
                    <a:bodyPr/>
                    <a:lstStyle/>
                    <a:p>
                      <a:pPr marL="0" marR="0" algn="just">
                        <a:spcBef>
                          <a:spcPts val="0"/>
                        </a:spcBef>
                        <a:spcAft>
                          <a:spcPts val="0"/>
                        </a:spcAft>
                      </a:pPr>
                      <a:r>
                        <a:rPr lang="es-ES" sz="900">
                          <a:effectLst/>
                        </a:rPr>
                        <a:t>0,00 </a:t>
                      </a:r>
                      <a:endParaRPr lang="en-US" sz="900">
                        <a:effectLst/>
                        <a:latin typeface="Calibri" panose="020F0502020204030204" pitchFamily="34" charset="0"/>
                        <a:ea typeface="MS Mincho"/>
                        <a:cs typeface="Times New Roman" panose="02020603050405020304" pitchFamily="18" charset="0"/>
                      </a:endParaRPr>
                    </a:p>
                  </a:txBody>
                  <a:tcPr marL="37578" marR="37578" marT="0" marB="0">
                    <a:solidFill>
                      <a:schemeClr val="accent1">
                        <a:lumMod val="20000"/>
                        <a:lumOff val="80000"/>
                      </a:schemeClr>
                    </a:solidFill>
                  </a:tcPr>
                </a:tc>
                <a:tc>
                  <a:txBody>
                    <a:bodyPr/>
                    <a:lstStyle/>
                    <a:p>
                      <a:pPr marL="0" marR="0" algn="just">
                        <a:spcBef>
                          <a:spcPts val="0"/>
                        </a:spcBef>
                        <a:spcAft>
                          <a:spcPts val="0"/>
                        </a:spcAft>
                      </a:pPr>
                      <a:r>
                        <a:rPr lang="es-ES" sz="900" dirty="0">
                          <a:effectLst/>
                        </a:rPr>
                        <a:t>0,00 </a:t>
                      </a:r>
                      <a:endParaRPr lang="en-US" sz="900" dirty="0">
                        <a:effectLst/>
                        <a:latin typeface="Calibri" panose="020F0502020204030204" pitchFamily="34" charset="0"/>
                        <a:ea typeface="MS Mincho"/>
                        <a:cs typeface="Times New Roman" panose="02020603050405020304" pitchFamily="18" charset="0"/>
                      </a:endParaRPr>
                    </a:p>
                  </a:txBody>
                  <a:tcPr marL="37578" marR="37578" marT="0" marB="0">
                    <a:solidFill>
                      <a:schemeClr val="accent1">
                        <a:lumMod val="20000"/>
                        <a:lumOff val="80000"/>
                      </a:schemeClr>
                    </a:solidFill>
                  </a:tcPr>
                </a:tc>
                <a:tc>
                  <a:txBody>
                    <a:bodyPr/>
                    <a:lstStyle/>
                    <a:p>
                      <a:pPr marL="0" marR="0" algn="just">
                        <a:spcBef>
                          <a:spcPts val="0"/>
                        </a:spcBef>
                        <a:spcAft>
                          <a:spcPts val="0"/>
                        </a:spcAft>
                      </a:pPr>
                      <a:r>
                        <a:rPr lang="es-ES" sz="900" dirty="0">
                          <a:effectLst/>
                        </a:rPr>
                        <a:t>0,00 </a:t>
                      </a:r>
                      <a:endParaRPr lang="en-US" sz="900" dirty="0">
                        <a:effectLst/>
                        <a:latin typeface="Calibri" panose="020F0502020204030204" pitchFamily="34" charset="0"/>
                        <a:ea typeface="MS Mincho"/>
                        <a:cs typeface="Times New Roman" panose="02020603050405020304" pitchFamily="18" charset="0"/>
                      </a:endParaRPr>
                    </a:p>
                  </a:txBody>
                  <a:tcPr marL="37578" marR="37578" marT="0" marB="0">
                    <a:solidFill>
                      <a:schemeClr val="accent1">
                        <a:lumMod val="20000"/>
                        <a:lumOff val="80000"/>
                      </a:schemeClr>
                    </a:solidFill>
                  </a:tcPr>
                </a:tc>
                <a:tc>
                  <a:txBody>
                    <a:bodyPr/>
                    <a:lstStyle/>
                    <a:p>
                      <a:pPr marL="0" marR="0" algn="just">
                        <a:spcBef>
                          <a:spcPts val="0"/>
                        </a:spcBef>
                        <a:spcAft>
                          <a:spcPts val="0"/>
                        </a:spcAft>
                      </a:pPr>
                      <a:r>
                        <a:rPr lang="es-ES" sz="900" dirty="0">
                          <a:effectLst/>
                        </a:rPr>
                        <a:t>0,00 </a:t>
                      </a:r>
                      <a:endParaRPr lang="en-US" sz="900" dirty="0">
                        <a:effectLst/>
                        <a:latin typeface="Calibri" panose="020F0502020204030204" pitchFamily="34" charset="0"/>
                        <a:ea typeface="MS Mincho"/>
                        <a:cs typeface="Times New Roman" panose="02020603050405020304" pitchFamily="18" charset="0"/>
                      </a:endParaRPr>
                    </a:p>
                  </a:txBody>
                  <a:tcPr marL="37578" marR="37578" marT="0" marB="0">
                    <a:solidFill>
                      <a:schemeClr val="accent1">
                        <a:lumMod val="20000"/>
                        <a:lumOff val="80000"/>
                      </a:schemeClr>
                    </a:solidFill>
                  </a:tcPr>
                </a:tc>
                <a:tc>
                  <a:txBody>
                    <a:bodyPr/>
                    <a:lstStyle/>
                    <a:p>
                      <a:pPr marL="0" marR="0" algn="just">
                        <a:spcBef>
                          <a:spcPts val="0"/>
                        </a:spcBef>
                        <a:spcAft>
                          <a:spcPts val="0"/>
                        </a:spcAft>
                      </a:pPr>
                      <a:r>
                        <a:rPr lang="es-ES" sz="900">
                          <a:effectLst/>
                        </a:rPr>
                        <a:t>0,00 </a:t>
                      </a:r>
                      <a:endParaRPr lang="en-US" sz="900">
                        <a:effectLst/>
                        <a:latin typeface="Calibri" panose="020F0502020204030204" pitchFamily="34" charset="0"/>
                        <a:ea typeface="MS Mincho"/>
                        <a:cs typeface="Times New Roman" panose="02020603050405020304" pitchFamily="18" charset="0"/>
                      </a:endParaRPr>
                    </a:p>
                  </a:txBody>
                  <a:tcPr marL="37578" marR="37578" marT="0" marB="0">
                    <a:solidFill>
                      <a:schemeClr val="accent1">
                        <a:lumMod val="20000"/>
                        <a:lumOff val="80000"/>
                      </a:schemeClr>
                    </a:solidFill>
                  </a:tcPr>
                </a:tc>
                <a:tc>
                  <a:txBody>
                    <a:bodyPr/>
                    <a:lstStyle/>
                    <a:p>
                      <a:pPr marL="0" marR="0" algn="just">
                        <a:spcBef>
                          <a:spcPts val="0"/>
                        </a:spcBef>
                        <a:spcAft>
                          <a:spcPts val="0"/>
                        </a:spcAft>
                      </a:pPr>
                      <a:r>
                        <a:rPr lang="es-ES" sz="900">
                          <a:effectLst/>
                        </a:rPr>
                        <a:t>0,00 </a:t>
                      </a:r>
                      <a:endParaRPr lang="en-US" sz="900">
                        <a:effectLst/>
                        <a:latin typeface="Calibri" panose="020F0502020204030204" pitchFamily="34" charset="0"/>
                        <a:ea typeface="MS Mincho"/>
                        <a:cs typeface="Times New Roman" panose="02020603050405020304" pitchFamily="18" charset="0"/>
                      </a:endParaRPr>
                    </a:p>
                  </a:txBody>
                  <a:tcPr marL="37578" marR="37578" marT="0" marB="0">
                    <a:solidFill>
                      <a:schemeClr val="accent1">
                        <a:lumMod val="20000"/>
                        <a:lumOff val="80000"/>
                      </a:schemeClr>
                    </a:solidFill>
                  </a:tcPr>
                </a:tc>
                <a:extLst>
                  <a:ext uri="{0D108BD9-81ED-4DB2-BD59-A6C34878D82A}">
                    <a16:rowId xmlns:a16="http://schemas.microsoft.com/office/drawing/2014/main" val="3666082526"/>
                  </a:ext>
                </a:extLst>
              </a:tr>
              <a:tr h="225025">
                <a:tc>
                  <a:txBody>
                    <a:bodyPr/>
                    <a:lstStyle/>
                    <a:p>
                      <a:pPr marL="0" marR="0" algn="just">
                        <a:spcBef>
                          <a:spcPts val="0"/>
                        </a:spcBef>
                        <a:spcAft>
                          <a:spcPts val="0"/>
                        </a:spcAft>
                      </a:pPr>
                      <a:r>
                        <a:rPr lang="es-ES" sz="900" b="0" dirty="0">
                          <a:effectLst/>
                        </a:rPr>
                        <a:t>Seguros</a:t>
                      </a:r>
                      <a:endParaRPr lang="en-US" sz="900" b="0" dirty="0">
                        <a:effectLst/>
                        <a:latin typeface="Calibri" panose="020F0502020204030204" pitchFamily="34" charset="0"/>
                        <a:ea typeface="MS Mincho"/>
                        <a:cs typeface="Times New Roman" panose="02020603050405020304" pitchFamily="18" charset="0"/>
                      </a:endParaRPr>
                    </a:p>
                  </a:txBody>
                  <a:tcPr marL="37578" marR="37578" marT="0" marB="0">
                    <a:solidFill>
                      <a:schemeClr val="accent1">
                        <a:lumMod val="20000"/>
                        <a:lumOff val="80000"/>
                      </a:schemeClr>
                    </a:solidFill>
                  </a:tcPr>
                </a:tc>
                <a:tc>
                  <a:txBody>
                    <a:bodyPr/>
                    <a:lstStyle/>
                    <a:p>
                      <a:pPr marL="0" marR="0" algn="just">
                        <a:spcBef>
                          <a:spcPts val="0"/>
                        </a:spcBef>
                        <a:spcAft>
                          <a:spcPts val="0"/>
                        </a:spcAft>
                      </a:pPr>
                      <a:r>
                        <a:rPr lang="es-ES" sz="900">
                          <a:effectLst/>
                        </a:rPr>
                        <a:t>0,00 </a:t>
                      </a:r>
                      <a:endParaRPr lang="en-US" sz="900">
                        <a:effectLst/>
                        <a:latin typeface="Calibri" panose="020F0502020204030204" pitchFamily="34" charset="0"/>
                        <a:ea typeface="MS Mincho"/>
                        <a:cs typeface="Times New Roman" panose="02020603050405020304" pitchFamily="18" charset="0"/>
                      </a:endParaRPr>
                    </a:p>
                  </a:txBody>
                  <a:tcPr marL="37578" marR="37578" marT="0" marB="0">
                    <a:solidFill>
                      <a:schemeClr val="accent1">
                        <a:lumMod val="20000"/>
                        <a:lumOff val="80000"/>
                      </a:schemeClr>
                    </a:solidFill>
                  </a:tcPr>
                </a:tc>
                <a:tc>
                  <a:txBody>
                    <a:bodyPr/>
                    <a:lstStyle/>
                    <a:p>
                      <a:pPr marL="0" marR="0" algn="just">
                        <a:spcBef>
                          <a:spcPts val="0"/>
                        </a:spcBef>
                        <a:spcAft>
                          <a:spcPts val="0"/>
                        </a:spcAft>
                      </a:pPr>
                      <a:r>
                        <a:rPr lang="es-ES" sz="900">
                          <a:effectLst/>
                        </a:rPr>
                        <a:t>0,00 </a:t>
                      </a:r>
                      <a:endParaRPr lang="en-US" sz="900">
                        <a:effectLst/>
                        <a:latin typeface="Calibri" panose="020F0502020204030204" pitchFamily="34" charset="0"/>
                        <a:ea typeface="MS Mincho"/>
                        <a:cs typeface="Times New Roman" panose="02020603050405020304" pitchFamily="18" charset="0"/>
                      </a:endParaRPr>
                    </a:p>
                  </a:txBody>
                  <a:tcPr marL="37578" marR="37578" marT="0" marB="0">
                    <a:solidFill>
                      <a:schemeClr val="accent1">
                        <a:lumMod val="20000"/>
                        <a:lumOff val="80000"/>
                      </a:schemeClr>
                    </a:solidFill>
                  </a:tcPr>
                </a:tc>
                <a:tc>
                  <a:txBody>
                    <a:bodyPr/>
                    <a:lstStyle/>
                    <a:p>
                      <a:pPr marL="0" marR="0" algn="just">
                        <a:spcBef>
                          <a:spcPts val="0"/>
                        </a:spcBef>
                        <a:spcAft>
                          <a:spcPts val="0"/>
                        </a:spcAft>
                      </a:pPr>
                      <a:r>
                        <a:rPr lang="es-ES" sz="900">
                          <a:effectLst/>
                        </a:rPr>
                        <a:t>0,00 </a:t>
                      </a:r>
                      <a:endParaRPr lang="en-US" sz="900">
                        <a:effectLst/>
                        <a:latin typeface="Calibri" panose="020F0502020204030204" pitchFamily="34" charset="0"/>
                        <a:ea typeface="MS Mincho"/>
                        <a:cs typeface="Times New Roman" panose="02020603050405020304" pitchFamily="18" charset="0"/>
                      </a:endParaRPr>
                    </a:p>
                  </a:txBody>
                  <a:tcPr marL="37578" marR="37578" marT="0" marB="0">
                    <a:solidFill>
                      <a:schemeClr val="accent1">
                        <a:lumMod val="20000"/>
                        <a:lumOff val="80000"/>
                      </a:schemeClr>
                    </a:solidFill>
                  </a:tcPr>
                </a:tc>
                <a:tc>
                  <a:txBody>
                    <a:bodyPr/>
                    <a:lstStyle/>
                    <a:p>
                      <a:pPr marL="0" marR="0" algn="just">
                        <a:spcBef>
                          <a:spcPts val="0"/>
                        </a:spcBef>
                        <a:spcAft>
                          <a:spcPts val="0"/>
                        </a:spcAft>
                      </a:pPr>
                      <a:r>
                        <a:rPr lang="es-ES" sz="900">
                          <a:effectLst/>
                        </a:rPr>
                        <a:t>0,00 </a:t>
                      </a:r>
                      <a:endParaRPr lang="en-US" sz="900">
                        <a:effectLst/>
                        <a:latin typeface="Calibri" panose="020F0502020204030204" pitchFamily="34" charset="0"/>
                        <a:ea typeface="MS Mincho"/>
                        <a:cs typeface="Times New Roman" panose="02020603050405020304" pitchFamily="18" charset="0"/>
                      </a:endParaRPr>
                    </a:p>
                  </a:txBody>
                  <a:tcPr marL="37578" marR="37578" marT="0" marB="0">
                    <a:solidFill>
                      <a:schemeClr val="accent1">
                        <a:lumMod val="20000"/>
                        <a:lumOff val="80000"/>
                      </a:schemeClr>
                    </a:solidFill>
                  </a:tcPr>
                </a:tc>
                <a:tc>
                  <a:txBody>
                    <a:bodyPr/>
                    <a:lstStyle/>
                    <a:p>
                      <a:pPr marL="0" marR="0" algn="just">
                        <a:spcBef>
                          <a:spcPts val="0"/>
                        </a:spcBef>
                        <a:spcAft>
                          <a:spcPts val="0"/>
                        </a:spcAft>
                      </a:pPr>
                      <a:r>
                        <a:rPr lang="es-ES" sz="900">
                          <a:effectLst/>
                        </a:rPr>
                        <a:t>0,00 </a:t>
                      </a:r>
                      <a:endParaRPr lang="en-US" sz="900">
                        <a:effectLst/>
                        <a:latin typeface="Calibri" panose="020F0502020204030204" pitchFamily="34" charset="0"/>
                        <a:ea typeface="MS Mincho"/>
                        <a:cs typeface="Times New Roman" panose="02020603050405020304" pitchFamily="18" charset="0"/>
                      </a:endParaRPr>
                    </a:p>
                  </a:txBody>
                  <a:tcPr marL="37578" marR="37578" marT="0" marB="0">
                    <a:solidFill>
                      <a:schemeClr val="accent1">
                        <a:lumMod val="20000"/>
                        <a:lumOff val="80000"/>
                      </a:schemeClr>
                    </a:solidFill>
                  </a:tcPr>
                </a:tc>
                <a:tc>
                  <a:txBody>
                    <a:bodyPr/>
                    <a:lstStyle/>
                    <a:p>
                      <a:pPr marL="0" marR="0" algn="just">
                        <a:spcBef>
                          <a:spcPts val="0"/>
                        </a:spcBef>
                        <a:spcAft>
                          <a:spcPts val="0"/>
                        </a:spcAft>
                      </a:pPr>
                      <a:r>
                        <a:rPr lang="es-ES" sz="900">
                          <a:effectLst/>
                        </a:rPr>
                        <a:t>0,00 </a:t>
                      </a:r>
                      <a:endParaRPr lang="en-US" sz="900">
                        <a:effectLst/>
                        <a:latin typeface="Calibri" panose="020F0502020204030204" pitchFamily="34" charset="0"/>
                        <a:ea typeface="MS Mincho"/>
                        <a:cs typeface="Times New Roman" panose="02020603050405020304" pitchFamily="18" charset="0"/>
                      </a:endParaRPr>
                    </a:p>
                  </a:txBody>
                  <a:tcPr marL="37578" marR="37578" marT="0" marB="0">
                    <a:solidFill>
                      <a:schemeClr val="accent1">
                        <a:lumMod val="20000"/>
                        <a:lumOff val="80000"/>
                      </a:schemeClr>
                    </a:solidFill>
                  </a:tcPr>
                </a:tc>
                <a:tc>
                  <a:txBody>
                    <a:bodyPr/>
                    <a:lstStyle/>
                    <a:p>
                      <a:pPr marL="0" marR="0" algn="just">
                        <a:spcBef>
                          <a:spcPts val="0"/>
                        </a:spcBef>
                        <a:spcAft>
                          <a:spcPts val="0"/>
                        </a:spcAft>
                      </a:pPr>
                      <a:r>
                        <a:rPr lang="es-ES" sz="900">
                          <a:effectLst/>
                        </a:rPr>
                        <a:t>0,00 </a:t>
                      </a:r>
                      <a:endParaRPr lang="en-US" sz="900">
                        <a:effectLst/>
                        <a:latin typeface="Calibri" panose="020F0502020204030204" pitchFamily="34" charset="0"/>
                        <a:ea typeface="MS Mincho"/>
                        <a:cs typeface="Times New Roman" panose="02020603050405020304" pitchFamily="18" charset="0"/>
                      </a:endParaRPr>
                    </a:p>
                  </a:txBody>
                  <a:tcPr marL="37578" marR="37578" marT="0" marB="0">
                    <a:solidFill>
                      <a:schemeClr val="accent1">
                        <a:lumMod val="20000"/>
                        <a:lumOff val="80000"/>
                      </a:schemeClr>
                    </a:solidFill>
                  </a:tcPr>
                </a:tc>
                <a:tc>
                  <a:txBody>
                    <a:bodyPr/>
                    <a:lstStyle/>
                    <a:p>
                      <a:pPr marL="0" marR="0" algn="just">
                        <a:spcBef>
                          <a:spcPts val="0"/>
                        </a:spcBef>
                        <a:spcAft>
                          <a:spcPts val="0"/>
                        </a:spcAft>
                      </a:pPr>
                      <a:r>
                        <a:rPr lang="es-ES" sz="900">
                          <a:effectLst/>
                        </a:rPr>
                        <a:t>0,00 </a:t>
                      </a:r>
                      <a:endParaRPr lang="en-US" sz="900">
                        <a:effectLst/>
                        <a:latin typeface="Calibri" panose="020F0502020204030204" pitchFamily="34" charset="0"/>
                        <a:ea typeface="MS Mincho"/>
                        <a:cs typeface="Times New Roman" panose="02020603050405020304" pitchFamily="18" charset="0"/>
                      </a:endParaRPr>
                    </a:p>
                  </a:txBody>
                  <a:tcPr marL="37578" marR="37578" marT="0" marB="0">
                    <a:solidFill>
                      <a:schemeClr val="accent1">
                        <a:lumMod val="20000"/>
                        <a:lumOff val="80000"/>
                      </a:schemeClr>
                    </a:solidFill>
                  </a:tcPr>
                </a:tc>
                <a:tc>
                  <a:txBody>
                    <a:bodyPr/>
                    <a:lstStyle/>
                    <a:p>
                      <a:pPr marL="0" marR="0" algn="just">
                        <a:spcBef>
                          <a:spcPts val="0"/>
                        </a:spcBef>
                        <a:spcAft>
                          <a:spcPts val="0"/>
                        </a:spcAft>
                      </a:pPr>
                      <a:r>
                        <a:rPr lang="es-ES" sz="900">
                          <a:effectLst/>
                        </a:rPr>
                        <a:t>0,00 </a:t>
                      </a:r>
                      <a:endParaRPr lang="en-US" sz="900">
                        <a:effectLst/>
                        <a:latin typeface="Calibri" panose="020F0502020204030204" pitchFamily="34" charset="0"/>
                        <a:ea typeface="MS Mincho"/>
                        <a:cs typeface="Times New Roman" panose="02020603050405020304" pitchFamily="18" charset="0"/>
                      </a:endParaRPr>
                    </a:p>
                  </a:txBody>
                  <a:tcPr marL="37578" marR="37578" marT="0" marB="0">
                    <a:solidFill>
                      <a:schemeClr val="accent1">
                        <a:lumMod val="20000"/>
                        <a:lumOff val="80000"/>
                      </a:schemeClr>
                    </a:solidFill>
                  </a:tcPr>
                </a:tc>
                <a:tc>
                  <a:txBody>
                    <a:bodyPr/>
                    <a:lstStyle/>
                    <a:p>
                      <a:pPr marL="0" marR="0" algn="just">
                        <a:spcBef>
                          <a:spcPts val="0"/>
                        </a:spcBef>
                        <a:spcAft>
                          <a:spcPts val="0"/>
                        </a:spcAft>
                      </a:pPr>
                      <a:r>
                        <a:rPr lang="es-ES" sz="900">
                          <a:effectLst/>
                        </a:rPr>
                        <a:t>0,00 </a:t>
                      </a:r>
                      <a:endParaRPr lang="en-US" sz="900">
                        <a:effectLst/>
                        <a:latin typeface="Calibri" panose="020F0502020204030204" pitchFamily="34" charset="0"/>
                        <a:ea typeface="MS Mincho"/>
                        <a:cs typeface="Times New Roman" panose="02020603050405020304" pitchFamily="18" charset="0"/>
                      </a:endParaRPr>
                    </a:p>
                  </a:txBody>
                  <a:tcPr marL="37578" marR="37578" marT="0" marB="0">
                    <a:solidFill>
                      <a:schemeClr val="accent1">
                        <a:lumMod val="20000"/>
                        <a:lumOff val="80000"/>
                      </a:schemeClr>
                    </a:solidFill>
                  </a:tcPr>
                </a:tc>
                <a:tc>
                  <a:txBody>
                    <a:bodyPr/>
                    <a:lstStyle/>
                    <a:p>
                      <a:pPr marL="0" marR="0" algn="just">
                        <a:spcBef>
                          <a:spcPts val="0"/>
                        </a:spcBef>
                        <a:spcAft>
                          <a:spcPts val="0"/>
                        </a:spcAft>
                      </a:pPr>
                      <a:r>
                        <a:rPr lang="es-ES" sz="900">
                          <a:effectLst/>
                        </a:rPr>
                        <a:t>0,00 </a:t>
                      </a:r>
                      <a:endParaRPr lang="en-US" sz="900">
                        <a:effectLst/>
                        <a:latin typeface="Calibri" panose="020F0502020204030204" pitchFamily="34" charset="0"/>
                        <a:ea typeface="MS Mincho"/>
                        <a:cs typeface="Times New Roman" panose="02020603050405020304" pitchFamily="18" charset="0"/>
                      </a:endParaRPr>
                    </a:p>
                  </a:txBody>
                  <a:tcPr marL="37578" marR="37578" marT="0" marB="0">
                    <a:solidFill>
                      <a:schemeClr val="accent1">
                        <a:lumMod val="20000"/>
                        <a:lumOff val="80000"/>
                      </a:schemeClr>
                    </a:solidFill>
                  </a:tcPr>
                </a:tc>
                <a:tc>
                  <a:txBody>
                    <a:bodyPr/>
                    <a:lstStyle/>
                    <a:p>
                      <a:pPr marL="0" marR="0" algn="just">
                        <a:spcBef>
                          <a:spcPts val="0"/>
                        </a:spcBef>
                        <a:spcAft>
                          <a:spcPts val="0"/>
                        </a:spcAft>
                      </a:pPr>
                      <a:r>
                        <a:rPr lang="es-ES" sz="900">
                          <a:effectLst/>
                        </a:rPr>
                        <a:t>0,00 </a:t>
                      </a:r>
                      <a:endParaRPr lang="en-US" sz="900">
                        <a:effectLst/>
                        <a:latin typeface="Calibri" panose="020F0502020204030204" pitchFamily="34" charset="0"/>
                        <a:ea typeface="MS Mincho"/>
                        <a:cs typeface="Times New Roman" panose="02020603050405020304" pitchFamily="18" charset="0"/>
                      </a:endParaRPr>
                    </a:p>
                  </a:txBody>
                  <a:tcPr marL="37578" marR="37578" marT="0" marB="0">
                    <a:solidFill>
                      <a:schemeClr val="accent1">
                        <a:lumMod val="20000"/>
                        <a:lumOff val="80000"/>
                      </a:schemeClr>
                    </a:solidFill>
                  </a:tcPr>
                </a:tc>
                <a:tc>
                  <a:txBody>
                    <a:bodyPr/>
                    <a:lstStyle/>
                    <a:p>
                      <a:pPr marL="0" marR="0" algn="just">
                        <a:spcBef>
                          <a:spcPts val="0"/>
                        </a:spcBef>
                        <a:spcAft>
                          <a:spcPts val="0"/>
                        </a:spcAft>
                      </a:pPr>
                      <a:r>
                        <a:rPr lang="es-ES" sz="900">
                          <a:effectLst/>
                        </a:rPr>
                        <a:t>0,00 </a:t>
                      </a:r>
                      <a:endParaRPr lang="en-US" sz="900">
                        <a:effectLst/>
                        <a:latin typeface="Calibri" panose="020F0502020204030204" pitchFamily="34" charset="0"/>
                        <a:ea typeface="MS Mincho"/>
                        <a:cs typeface="Times New Roman" panose="02020603050405020304" pitchFamily="18" charset="0"/>
                      </a:endParaRPr>
                    </a:p>
                  </a:txBody>
                  <a:tcPr marL="37578" marR="37578" marT="0" marB="0">
                    <a:solidFill>
                      <a:schemeClr val="accent1">
                        <a:lumMod val="20000"/>
                        <a:lumOff val="80000"/>
                      </a:schemeClr>
                    </a:solidFill>
                  </a:tcPr>
                </a:tc>
                <a:extLst>
                  <a:ext uri="{0D108BD9-81ED-4DB2-BD59-A6C34878D82A}">
                    <a16:rowId xmlns:a16="http://schemas.microsoft.com/office/drawing/2014/main" val="639404258"/>
                  </a:ext>
                </a:extLst>
              </a:tr>
              <a:tr h="225025">
                <a:tc>
                  <a:txBody>
                    <a:bodyPr/>
                    <a:lstStyle/>
                    <a:p>
                      <a:pPr marL="0" marR="0" algn="just">
                        <a:spcBef>
                          <a:spcPts val="0"/>
                        </a:spcBef>
                        <a:spcAft>
                          <a:spcPts val="0"/>
                        </a:spcAft>
                      </a:pPr>
                      <a:r>
                        <a:rPr lang="es-ES" sz="900" b="0" dirty="0">
                          <a:effectLst/>
                        </a:rPr>
                        <a:t>Reparaciones </a:t>
                      </a:r>
                      <a:endParaRPr lang="en-US" sz="900" b="0" dirty="0">
                        <a:effectLst/>
                        <a:latin typeface="Calibri" panose="020F0502020204030204" pitchFamily="34" charset="0"/>
                        <a:ea typeface="MS Mincho"/>
                        <a:cs typeface="Times New Roman" panose="02020603050405020304" pitchFamily="18" charset="0"/>
                      </a:endParaRPr>
                    </a:p>
                  </a:txBody>
                  <a:tcPr marL="37578" marR="37578" marT="0" marB="0">
                    <a:solidFill>
                      <a:schemeClr val="accent1">
                        <a:lumMod val="20000"/>
                        <a:lumOff val="80000"/>
                      </a:schemeClr>
                    </a:solidFill>
                  </a:tcPr>
                </a:tc>
                <a:tc>
                  <a:txBody>
                    <a:bodyPr/>
                    <a:lstStyle/>
                    <a:p>
                      <a:pPr marL="0" marR="0" algn="just">
                        <a:spcBef>
                          <a:spcPts val="0"/>
                        </a:spcBef>
                        <a:spcAft>
                          <a:spcPts val="0"/>
                        </a:spcAft>
                      </a:pPr>
                      <a:r>
                        <a:rPr lang="es-ES" sz="900">
                          <a:effectLst/>
                        </a:rPr>
                        <a:t>0,00 </a:t>
                      </a:r>
                      <a:endParaRPr lang="en-US" sz="900">
                        <a:effectLst/>
                        <a:latin typeface="Calibri" panose="020F0502020204030204" pitchFamily="34" charset="0"/>
                        <a:ea typeface="MS Mincho"/>
                        <a:cs typeface="Times New Roman" panose="02020603050405020304" pitchFamily="18" charset="0"/>
                      </a:endParaRPr>
                    </a:p>
                  </a:txBody>
                  <a:tcPr marL="37578" marR="37578" marT="0" marB="0">
                    <a:solidFill>
                      <a:schemeClr val="accent1">
                        <a:lumMod val="20000"/>
                        <a:lumOff val="80000"/>
                      </a:schemeClr>
                    </a:solidFill>
                  </a:tcPr>
                </a:tc>
                <a:tc>
                  <a:txBody>
                    <a:bodyPr/>
                    <a:lstStyle/>
                    <a:p>
                      <a:pPr marL="0" marR="0" algn="just">
                        <a:spcBef>
                          <a:spcPts val="0"/>
                        </a:spcBef>
                        <a:spcAft>
                          <a:spcPts val="0"/>
                        </a:spcAft>
                      </a:pPr>
                      <a:r>
                        <a:rPr lang="es-ES" sz="900" dirty="0">
                          <a:effectLst/>
                        </a:rPr>
                        <a:t>0,00 </a:t>
                      </a:r>
                      <a:endParaRPr lang="en-US" sz="900" dirty="0">
                        <a:effectLst/>
                        <a:latin typeface="Calibri" panose="020F0502020204030204" pitchFamily="34" charset="0"/>
                        <a:ea typeface="MS Mincho"/>
                        <a:cs typeface="Times New Roman" panose="02020603050405020304" pitchFamily="18" charset="0"/>
                      </a:endParaRPr>
                    </a:p>
                  </a:txBody>
                  <a:tcPr marL="37578" marR="37578" marT="0" marB="0">
                    <a:solidFill>
                      <a:schemeClr val="accent1">
                        <a:lumMod val="20000"/>
                        <a:lumOff val="80000"/>
                      </a:schemeClr>
                    </a:solidFill>
                  </a:tcPr>
                </a:tc>
                <a:tc>
                  <a:txBody>
                    <a:bodyPr/>
                    <a:lstStyle/>
                    <a:p>
                      <a:pPr marL="0" marR="0" algn="just">
                        <a:spcBef>
                          <a:spcPts val="0"/>
                        </a:spcBef>
                        <a:spcAft>
                          <a:spcPts val="0"/>
                        </a:spcAft>
                      </a:pPr>
                      <a:r>
                        <a:rPr lang="es-ES" sz="900">
                          <a:effectLst/>
                        </a:rPr>
                        <a:t>0,00 </a:t>
                      </a:r>
                      <a:endParaRPr lang="en-US" sz="900">
                        <a:effectLst/>
                        <a:latin typeface="Calibri" panose="020F0502020204030204" pitchFamily="34" charset="0"/>
                        <a:ea typeface="MS Mincho"/>
                        <a:cs typeface="Times New Roman" panose="02020603050405020304" pitchFamily="18" charset="0"/>
                      </a:endParaRPr>
                    </a:p>
                  </a:txBody>
                  <a:tcPr marL="37578" marR="37578" marT="0" marB="0">
                    <a:solidFill>
                      <a:schemeClr val="accent1">
                        <a:lumMod val="20000"/>
                        <a:lumOff val="80000"/>
                      </a:schemeClr>
                    </a:solidFill>
                  </a:tcPr>
                </a:tc>
                <a:tc>
                  <a:txBody>
                    <a:bodyPr/>
                    <a:lstStyle/>
                    <a:p>
                      <a:pPr marL="0" marR="0" algn="just">
                        <a:spcBef>
                          <a:spcPts val="0"/>
                        </a:spcBef>
                        <a:spcAft>
                          <a:spcPts val="0"/>
                        </a:spcAft>
                      </a:pPr>
                      <a:r>
                        <a:rPr lang="es-ES" sz="900">
                          <a:effectLst/>
                        </a:rPr>
                        <a:t>0,00 </a:t>
                      </a:r>
                      <a:endParaRPr lang="en-US" sz="900">
                        <a:effectLst/>
                        <a:latin typeface="Calibri" panose="020F0502020204030204" pitchFamily="34" charset="0"/>
                        <a:ea typeface="MS Mincho"/>
                        <a:cs typeface="Times New Roman" panose="02020603050405020304" pitchFamily="18" charset="0"/>
                      </a:endParaRPr>
                    </a:p>
                  </a:txBody>
                  <a:tcPr marL="37578" marR="37578" marT="0" marB="0">
                    <a:solidFill>
                      <a:schemeClr val="accent1">
                        <a:lumMod val="20000"/>
                        <a:lumOff val="80000"/>
                      </a:schemeClr>
                    </a:solidFill>
                  </a:tcPr>
                </a:tc>
                <a:tc>
                  <a:txBody>
                    <a:bodyPr/>
                    <a:lstStyle/>
                    <a:p>
                      <a:pPr marL="0" marR="0" algn="just">
                        <a:spcBef>
                          <a:spcPts val="0"/>
                        </a:spcBef>
                        <a:spcAft>
                          <a:spcPts val="0"/>
                        </a:spcAft>
                      </a:pPr>
                      <a:r>
                        <a:rPr lang="es-ES" sz="900">
                          <a:effectLst/>
                        </a:rPr>
                        <a:t>0,00 </a:t>
                      </a:r>
                      <a:endParaRPr lang="en-US" sz="900">
                        <a:effectLst/>
                        <a:latin typeface="Calibri" panose="020F0502020204030204" pitchFamily="34" charset="0"/>
                        <a:ea typeface="MS Mincho"/>
                        <a:cs typeface="Times New Roman" panose="02020603050405020304" pitchFamily="18" charset="0"/>
                      </a:endParaRPr>
                    </a:p>
                  </a:txBody>
                  <a:tcPr marL="37578" marR="37578" marT="0" marB="0">
                    <a:solidFill>
                      <a:schemeClr val="accent1">
                        <a:lumMod val="20000"/>
                        <a:lumOff val="80000"/>
                      </a:schemeClr>
                    </a:solidFill>
                  </a:tcPr>
                </a:tc>
                <a:tc>
                  <a:txBody>
                    <a:bodyPr/>
                    <a:lstStyle/>
                    <a:p>
                      <a:pPr marL="0" marR="0" algn="just">
                        <a:spcBef>
                          <a:spcPts val="0"/>
                        </a:spcBef>
                        <a:spcAft>
                          <a:spcPts val="0"/>
                        </a:spcAft>
                      </a:pPr>
                      <a:r>
                        <a:rPr lang="es-ES" sz="900">
                          <a:effectLst/>
                        </a:rPr>
                        <a:t>0,00 </a:t>
                      </a:r>
                      <a:endParaRPr lang="en-US" sz="900">
                        <a:effectLst/>
                        <a:latin typeface="Calibri" panose="020F0502020204030204" pitchFamily="34" charset="0"/>
                        <a:ea typeface="MS Mincho"/>
                        <a:cs typeface="Times New Roman" panose="02020603050405020304" pitchFamily="18" charset="0"/>
                      </a:endParaRPr>
                    </a:p>
                  </a:txBody>
                  <a:tcPr marL="37578" marR="37578" marT="0" marB="0">
                    <a:solidFill>
                      <a:schemeClr val="accent1">
                        <a:lumMod val="20000"/>
                        <a:lumOff val="80000"/>
                      </a:schemeClr>
                    </a:solidFill>
                  </a:tcPr>
                </a:tc>
                <a:tc>
                  <a:txBody>
                    <a:bodyPr/>
                    <a:lstStyle/>
                    <a:p>
                      <a:pPr marL="0" marR="0" algn="just">
                        <a:spcBef>
                          <a:spcPts val="0"/>
                        </a:spcBef>
                        <a:spcAft>
                          <a:spcPts val="0"/>
                        </a:spcAft>
                      </a:pPr>
                      <a:r>
                        <a:rPr lang="es-ES" sz="900">
                          <a:effectLst/>
                        </a:rPr>
                        <a:t>0,00 </a:t>
                      </a:r>
                      <a:endParaRPr lang="en-US" sz="900">
                        <a:effectLst/>
                        <a:latin typeface="Calibri" panose="020F0502020204030204" pitchFamily="34" charset="0"/>
                        <a:ea typeface="MS Mincho"/>
                        <a:cs typeface="Times New Roman" panose="02020603050405020304" pitchFamily="18" charset="0"/>
                      </a:endParaRPr>
                    </a:p>
                  </a:txBody>
                  <a:tcPr marL="37578" marR="37578" marT="0" marB="0">
                    <a:solidFill>
                      <a:schemeClr val="accent1">
                        <a:lumMod val="20000"/>
                        <a:lumOff val="80000"/>
                      </a:schemeClr>
                    </a:solidFill>
                  </a:tcPr>
                </a:tc>
                <a:tc>
                  <a:txBody>
                    <a:bodyPr/>
                    <a:lstStyle/>
                    <a:p>
                      <a:pPr marL="0" marR="0" algn="just">
                        <a:spcBef>
                          <a:spcPts val="0"/>
                        </a:spcBef>
                        <a:spcAft>
                          <a:spcPts val="0"/>
                        </a:spcAft>
                      </a:pPr>
                      <a:r>
                        <a:rPr lang="es-ES" sz="900">
                          <a:effectLst/>
                        </a:rPr>
                        <a:t>0,00 </a:t>
                      </a:r>
                      <a:endParaRPr lang="en-US" sz="900">
                        <a:effectLst/>
                        <a:latin typeface="Calibri" panose="020F0502020204030204" pitchFamily="34" charset="0"/>
                        <a:ea typeface="MS Mincho"/>
                        <a:cs typeface="Times New Roman" panose="02020603050405020304" pitchFamily="18" charset="0"/>
                      </a:endParaRPr>
                    </a:p>
                  </a:txBody>
                  <a:tcPr marL="37578" marR="37578" marT="0" marB="0">
                    <a:solidFill>
                      <a:schemeClr val="accent1">
                        <a:lumMod val="20000"/>
                        <a:lumOff val="80000"/>
                      </a:schemeClr>
                    </a:solidFill>
                  </a:tcPr>
                </a:tc>
                <a:tc>
                  <a:txBody>
                    <a:bodyPr/>
                    <a:lstStyle/>
                    <a:p>
                      <a:pPr marL="0" marR="0" algn="just">
                        <a:spcBef>
                          <a:spcPts val="0"/>
                        </a:spcBef>
                        <a:spcAft>
                          <a:spcPts val="0"/>
                        </a:spcAft>
                      </a:pPr>
                      <a:r>
                        <a:rPr lang="es-ES" sz="900">
                          <a:effectLst/>
                        </a:rPr>
                        <a:t>0,00 </a:t>
                      </a:r>
                      <a:endParaRPr lang="en-US" sz="900">
                        <a:effectLst/>
                        <a:latin typeface="Calibri" panose="020F0502020204030204" pitchFamily="34" charset="0"/>
                        <a:ea typeface="MS Mincho"/>
                        <a:cs typeface="Times New Roman" panose="02020603050405020304" pitchFamily="18" charset="0"/>
                      </a:endParaRPr>
                    </a:p>
                  </a:txBody>
                  <a:tcPr marL="37578" marR="37578" marT="0" marB="0">
                    <a:solidFill>
                      <a:schemeClr val="accent1">
                        <a:lumMod val="20000"/>
                        <a:lumOff val="80000"/>
                      </a:schemeClr>
                    </a:solidFill>
                  </a:tcPr>
                </a:tc>
                <a:tc>
                  <a:txBody>
                    <a:bodyPr/>
                    <a:lstStyle/>
                    <a:p>
                      <a:pPr marL="0" marR="0" algn="just">
                        <a:spcBef>
                          <a:spcPts val="0"/>
                        </a:spcBef>
                        <a:spcAft>
                          <a:spcPts val="0"/>
                        </a:spcAft>
                      </a:pPr>
                      <a:r>
                        <a:rPr lang="es-ES" sz="900">
                          <a:effectLst/>
                        </a:rPr>
                        <a:t>0,00 </a:t>
                      </a:r>
                      <a:endParaRPr lang="en-US" sz="900">
                        <a:effectLst/>
                        <a:latin typeface="Calibri" panose="020F0502020204030204" pitchFamily="34" charset="0"/>
                        <a:ea typeface="MS Mincho"/>
                        <a:cs typeface="Times New Roman" panose="02020603050405020304" pitchFamily="18" charset="0"/>
                      </a:endParaRPr>
                    </a:p>
                  </a:txBody>
                  <a:tcPr marL="37578" marR="37578" marT="0" marB="0">
                    <a:solidFill>
                      <a:schemeClr val="accent1">
                        <a:lumMod val="20000"/>
                        <a:lumOff val="80000"/>
                      </a:schemeClr>
                    </a:solidFill>
                  </a:tcPr>
                </a:tc>
                <a:tc>
                  <a:txBody>
                    <a:bodyPr/>
                    <a:lstStyle/>
                    <a:p>
                      <a:pPr marL="0" marR="0" algn="just">
                        <a:spcBef>
                          <a:spcPts val="0"/>
                        </a:spcBef>
                        <a:spcAft>
                          <a:spcPts val="0"/>
                        </a:spcAft>
                      </a:pPr>
                      <a:r>
                        <a:rPr lang="es-ES" sz="900">
                          <a:effectLst/>
                        </a:rPr>
                        <a:t>0,00 </a:t>
                      </a:r>
                      <a:endParaRPr lang="en-US" sz="900">
                        <a:effectLst/>
                        <a:latin typeface="Calibri" panose="020F0502020204030204" pitchFamily="34" charset="0"/>
                        <a:ea typeface="MS Mincho"/>
                        <a:cs typeface="Times New Roman" panose="02020603050405020304" pitchFamily="18" charset="0"/>
                      </a:endParaRPr>
                    </a:p>
                  </a:txBody>
                  <a:tcPr marL="37578" marR="37578" marT="0" marB="0">
                    <a:solidFill>
                      <a:schemeClr val="accent1">
                        <a:lumMod val="20000"/>
                        <a:lumOff val="80000"/>
                      </a:schemeClr>
                    </a:solidFill>
                  </a:tcPr>
                </a:tc>
                <a:tc>
                  <a:txBody>
                    <a:bodyPr/>
                    <a:lstStyle/>
                    <a:p>
                      <a:pPr marL="0" marR="0" algn="just">
                        <a:spcBef>
                          <a:spcPts val="0"/>
                        </a:spcBef>
                        <a:spcAft>
                          <a:spcPts val="0"/>
                        </a:spcAft>
                      </a:pPr>
                      <a:r>
                        <a:rPr lang="es-ES" sz="900">
                          <a:effectLst/>
                        </a:rPr>
                        <a:t>0,00 </a:t>
                      </a:r>
                      <a:endParaRPr lang="en-US" sz="900">
                        <a:effectLst/>
                        <a:latin typeface="Calibri" panose="020F0502020204030204" pitchFamily="34" charset="0"/>
                        <a:ea typeface="MS Mincho"/>
                        <a:cs typeface="Times New Roman" panose="02020603050405020304" pitchFamily="18" charset="0"/>
                      </a:endParaRPr>
                    </a:p>
                  </a:txBody>
                  <a:tcPr marL="37578" marR="37578" marT="0" marB="0">
                    <a:solidFill>
                      <a:schemeClr val="accent1">
                        <a:lumMod val="20000"/>
                        <a:lumOff val="80000"/>
                      </a:schemeClr>
                    </a:solidFill>
                  </a:tcPr>
                </a:tc>
                <a:tc>
                  <a:txBody>
                    <a:bodyPr/>
                    <a:lstStyle/>
                    <a:p>
                      <a:pPr marL="0" marR="0" algn="just">
                        <a:spcBef>
                          <a:spcPts val="0"/>
                        </a:spcBef>
                        <a:spcAft>
                          <a:spcPts val="0"/>
                        </a:spcAft>
                      </a:pPr>
                      <a:r>
                        <a:rPr lang="es-ES" sz="900">
                          <a:effectLst/>
                        </a:rPr>
                        <a:t>0,00 </a:t>
                      </a:r>
                      <a:endParaRPr lang="en-US" sz="900">
                        <a:effectLst/>
                        <a:latin typeface="Calibri" panose="020F0502020204030204" pitchFamily="34" charset="0"/>
                        <a:ea typeface="MS Mincho"/>
                        <a:cs typeface="Times New Roman" panose="02020603050405020304" pitchFamily="18" charset="0"/>
                      </a:endParaRPr>
                    </a:p>
                  </a:txBody>
                  <a:tcPr marL="37578" marR="37578" marT="0" marB="0">
                    <a:solidFill>
                      <a:schemeClr val="accent1">
                        <a:lumMod val="20000"/>
                        <a:lumOff val="80000"/>
                      </a:schemeClr>
                    </a:solidFill>
                  </a:tcPr>
                </a:tc>
                <a:extLst>
                  <a:ext uri="{0D108BD9-81ED-4DB2-BD59-A6C34878D82A}">
                    <a16:rowId xmlns:a16="http://schemas.microsoft.com/office/drawing/2014/main" val="2791071746"/>
                  </a:ext>
                </a:extLst>
              </a:tr>
              <a:tr h="225025">
                <a:tc>
                  <a:txBody>
                    <a:bodyPr/>
                    <a:lstStyle/>
                    <a:p>
                      <a:pPr marL="0" marR="0" algn="just">
                        <a:spcBef>
                          <a:spcPts val="0"/>
                        </a:spcBef>
                        <a:spcAft>
                          <a:spcPts val="0"/>
                        </a:spcAft>
                      </a:pPr>
                      <a:r>
                        <a:rPr lang="es-ES" sz="900" b="0" dirty="0">
                          <a:effectLst/>
                        </a:rPr>
                        <a:t>Limpieza</a:t>
                      </a:r>
                      <a:endParaRPr lang="en-US" sz="900" b="0" dirty="0">
                        <a:effectLst/>
                        <a:latin typeface="Calibri" panose="020F0502020204030204" pitchFamily="34" charset="0"/>
                        <a:ea typeface="MS Mincho"/>
                        <a:cs typeface="Times New Roman" panose="02020603050405020304" pitchFamily="18" charset="0"/>
                      </a:endParaRPr>
                    </a:p>
                  </a:txBody>
                  <a:tcPr marL="37578" marR="37578" marT="0" marB="0">
                    <a:solidFill>
                      <a:schemeClr val="accent1">
                        <a:lumMod val="20000"/>
                        <a:lumOff val="80000"/>
                      </a:schemeClr>
                    </a:solidFill>
                  </a:tcPr>
                </a:tc>
                <a:tc>
                  <a:txBody>
                    <a:bodyPr/>
                    <a:lstStyle/>
                    <a:p>
                      <a:pPr marL="0" marR="0" algn="just">
                        <a:spcBef>
                          <a:spcPts val="0"/>
                        </a:spcBef>
                        <a:spcAft>
                          <a:spcPts val="0"/>
                        </a:spcAft>
                      </a:pPr>
                      <a:r>
                        <a:rPr lang="es-ES" sz="900">
                          <a:effectLst/>
                        </a:rPr>
                        <a:t>0,00 </a:t>
                      </a:r>
                      <a:endParaRPr lang="en-US" sz="900">
                        <a:effectLst/>
                        <a:latin typeface="Calibri" panose="020F0502020204030204" pitchFamily="34" charset="0"/>
                        <a:ea typeface="MS Mincho"/>
                        <a:cs typeface="Times New Roman" panose="02020603050405020304" pitchFamily="18" charset="0"/>
                      </a:endParaRPr>
                    </a:p>
                  </a:txBody>
                  <a:tcPr marL="37578" marR="37578" marT="0" marB="0">
                    <a:solidFill>
                      <a:schemeClr val="accent1">
                        <a:lumMod val="20000"/>
                        <a:lumOff val="80000"/>
                      </a:schemeClr>
                    </a:solidFill>
                  </a:tcPr>
                </a:tc>
                <a:tc>
                  <a:txBody>
                    <a:bodyPr/>
                    <a:lstStyle/>
                    <a:p>
                      <a:pPr marL="0" marR="0" algn="just">
                        <a:spcBef>
                          <a:spcPts val="0"/>
                        </a:spcBef>
                        <a:spcAft>
                          <a:spcPts val="0"/>
                        </a:spcAft>
                      </a:pPr>
                      <a:r>
                        <a:rPr lang="es-ES" sz="900">
                          <a:effectLst/>
                        </a:rPr>
                        <a:t>0,00 </a:t>
                      </a:r>
                      <a:endParaRPr lang="en-US" sz="900">
                        <a:effectLst/>
                        <a:latin typeface="Calibri" panose="020F0502020204030204" pitchFamily="34" charset="0"/>
                        <a:ea typeface="MS Mincho"/>
                        <a:cs typeface="Times New Roman" panose="02020603050405020304" pitchFamily="18" charset="0"/>
                      </a:endParaRPr>
                    </a:p>
                  </a:txBody>
                  <a:tcPr marL="37578" marR="37578" marT="0" marB="0">
                    <a:solidFill>
                      <a:schemeClr val="accent1">
                        <a:lumMod val="20000"/>
                        <a:lumOff val="80000"/>
                      </a:schemeClr>
                    </a:solidFill>
                  </a:tcPr>
                </a:tc>
                <a:tc>
                  <a:txBody>
                    <a:bodyPr/>
                    <a:lstStyle/>
                    <a:p>
                      <a:pPr marL="0" marR="0" algn="just">
                        <a:spcBef>
                          <a:spcPts val="0"/>
                        </a:spcBef>
                        <a:spcAft>
                          <a:spcPts val="0"/>
                        </a:spcAft>
                      </a:pPr>
                      <a:r>
                        <a:rPr lang="es-ES" sz="900">
                          <a:effectLst/>
                        </a:rPr>
                        <a:t>0,00 </a:t>
                      </a:r>
                      <a:endParaRPr lang="en-US" sz="900">
                        <a:effectLst/>
                        <a:latin typeface="Calibri" panose="020F0502020204030204" pitchFamily="34" charset="0"/>
                        <a:ea typeface="MS Mincho"/>
                        <a:cs typeface="Times New Roman" panose="02020603050405020304" pitchFamily="18" charset="0"/>
                      </a:endParaRPr>
                    </a:p>
                  </a:txBody>
                  <a:tcPr marL="37578" marR="37578" marT="0" marB="0">
                    <a:solidFill>
                      <a:schemeClr val="accent1">
                        <a:lumMod val="20000"/>
                        <a:lumOff val="80000"/>
                      </a:schemeClr>
                    </a:solidFill>
                  </a:tcPr>
                </a:tc>
                <a:tc>
                  <a:txBody>
                    <a:bodyPr/>
                    <a:lstStyle/>
                    <a:p>
                      <a:pPr marL="0" marR="0" algn="just">
                        <a:spcBef>
                          <a:spcPts val="0"/>
                        </a:spcBef>
                        <a:spcAft>
                          <a:spcPts val="0"/>
                        </a:spcAft>
                      </a:pPr>
                      <a:r>
                        <a:rPr lang="es-ES" sz="900">
                          <a:effectLst/>
                        </a:rPr>
                        <a:t>0,00 </a:t>
                      </a:r>
                      <a:endParaRPr lang="en-US" sz="900">
                        <a:effectLst/>
                        <a:latin typeface="Calibri" panose="020F0502020204030204" pitchFamily="34" charset="0"/>
                        <a:ea typeface="MS Mincho"/>
                        <a:cs typeface="Times New Roman" panose="02020603050405020304" pitchFamily="18" charset="0"/>
                      </a:endParaRPr>
                    </a:p>
                  </a:txBody>
                  <a:tcPr marL="37578" marR="37578" marT="0" marB="0">
                    <a:solidFill>
                      <a:schemeClr val="accent1">
                        <a:lumMod val="20000"/>
                        <a:lumOff val="80000"/>
                      </a:schemeClr>
                    </a:solidFill>
                  </a:tcPr>
                </a:tc>
                <a:tc>
                  <a:txBody>
                    <a:bodyPr/>
                    <a:lstStyle/>
                    <a:p>
                      <a:pPr marL="0" marR="0" algn="just">
                        <a:spcBef>
                          <a:spcPts val="0"/>
                        </a:spcBef>
                        <a:spcAft>
                          <a:spcPts val="0"/>
                        </a:spcAft>
                      </a:pPr>
                      <a:r>
                        <a:rPr lang="es-ES" sz="900">
                          <a:effectLst/>
                        </a:rPr>
                        <a:t>0,00 </a:t>
                      </a:r>
                      <a:endParaRPr lang="en-US" sz="900">
                        <a:effectLst/>
                        <a:latin typeface="Calibri" panose="020F0502020204030204" pitchFamily="34" charset="0"/>
                        <a:ea typeface="MS Mincho"/>
                        <a:cs typeface="Times New Roman" panose="02020603050405020304" pitchFamily="18" charset="0"/>
                      </a:endParaRPr>
                    </a:p>
                  </a:txBody>
                  <a:tcPr marL="37578" marR="37578" marT="0" marB="0">
                    <a:solidFill>
                      <a:schemeClr val="accent1">
                        <a:lumMod val="20000"/>
                        <a:lumOff val="80000"/>
                      </a:schemeClr>
                    </a:solidFill>
                  </a:tcPr>
                </a:tc>
                <a:tc>
                  <a:txBody>
                    <a:bodyPr/>
                    <a:lstStyle/>
                    <a:p>
                      <a:pPr marL="0" marR="0" algn="just">
                        <a:spcBef>
                          <a:spcPts val="0"/>
                        </a:spcBef>
                        <a:spcAft>
                          <a:spcPts val="0"/>
                        </a:spcAft>
                      </a:pPr>
                      <a:r>
                        <a:rPr lang="es-ES" sz="900">
                          <a:effectLst/>
                        </a:rPr>
                        <a:t>0,00 </a:t>
                      </a:r>
                      <a:endParaRPr lang="en-US" sz="900">
                        <a:effectLst/>
                        <a:latin typeface="Calibri" panose="020F0502020204030204" pitchFamily="34" charset="0"/>
                        <a:ea typeface="MS Mincho"/>
                        <a:cs typeface="Times New Roman" panose="02020603050405020304" pitchFamily="18" charset="0"/>
                      </a:endParaRPr>
                    </a:p>
                  </a:txBody>
                  <a:tcPr marL="37578" marR="37578" marT="0" marB="0">
                    <a:solidFill>
                      <a:schemeClr val="accent1">
                        <a:lumMod val="20000"/>
                        <a:lumOff val="80000"/>
                      </a:schemeClr>
                    </a:solidFill>
                  </a:tcPr>
                </a:tc>
                <a:tc>
                  <a:txBody>
                    <a:bodyPr/>
                    <a:lstStyle/>
                    <a:p>
                      <a:pPr marL="0" marR="0" algn="just">
                        <a:spcBef>
                          <a:spcPts val="0"/>
                        </a:spcBef>
                        <a:spcAft>
                          <a:spcPts val="0"/>
                        </a:spcAft>
                      </a:pPr>
                      <a:r>
                        <a:rPr lang="es-ES" sz="900">
                          <a:effectLst/>
                        </a:rPr>
                        <a:t>0,00 </a:t>
                      </a:r>
                      <a:endParaRPr lang="en-US" sz="900">
                        <a:effectLst/>
                        <a:latin typeface="Calibri" panose="020F0502020204030204" pitchFamily="34" charset="0"/>
                        <a:ea typeface="MS Mincho"/>
                        <a:cs typeface="Times New Roman" panose="02020603050405020304" pitchFamily="18" charset="0"/>
                      </a:endParaRPr>
                    </a:p>
                  </a:txBody>
                  <a:tcPr marL="37578" marR="37578" marT="0" marB="0">
                    <a:solidFill>
                      <a:schemeClr val="accent1">
                        <a:lumMod val="20000"/>
                        <a:lumOff val="80000"/>
                      </a:schemeClr>
                    </a:solidFill>
                  </a:tcPr>
                </a:tc>
                <a:tc>
                  <a:txBody>
                    <a:bodyPr/>
                    <a:lstStyle/>
                    <a:p>
                      <a:pPr marL="0" marR="0" algn="just">
                        <a:spcBef>
                          <a:spcPts val="0"/>
                        </a:spcBef>
                        <a:spcAft>
                          <a:spcPts val="0"/>
                        </a:spcAft>
                      </a:pPr>
                      <a:r>
                        <a:rPr lang="es-ES" sz="900">
                          <a:effectLst/>
                        </a:rPr>
                        <a:t>0,00 </a:t>
                      </a:r>
                      <a:endParaRPr lang="en-US" sz="900">
                        <a:effectLst/>
                        <a:latin typeface="Calibri" panose="020F0502020204030204" pitchFamily="34" charset="0"/>
                        <a:ea typeface="MS Mincho"/>
                        <a:cs typeface="Times New Roman" panose="02020603050405020304" pitchFamily="18" charset="0"/>
                      </a:endParaRPr>
                    </a:p>
                  </a:txBody>
                  <a:tcPr marL="37578" marR="37578" marT="0" marB="0">
                    <a:solidFill>
                      <a:schemeClr val="accent1">
                        <a:lumMod val="20000"/>
                        <a:lumOff val="80000"/>
                      </a:schemeClr>
                    </a:solidFill>
                  </a:tcPr>
                </a:tc>
                <a:tc>
                  <a:txBody>
                    <a:bodyPr/>
                    <a:lstStyle/>
                    <a:p>
                      <a:pPr marL="0" marR="0" algn="just">
                        <a:spcBef>
                          <a:spcPts val="0"/>
                        </a:spcBef>
                        <a:spcAft>
                          <a:spcPts val="0"/>
                        </a:spcAft>
                      </a:pPr>
                      <a:r>
                        <a:rPr lang="es-ES" sz="900">
                          <a:effectLst/>
                        </a:rPr>
                        <a:t>0,00 </a:t>
                      </a:r>
                      <a:endParaRPr lang="en-US" sz="900">
                        <a:effectLst/>
                        <a:latin typeface="Calibri" panose="020F0502020204030204" pitchFamily="34" charset="0"/>
                        <a:ea typeface="MS Mincho"/>
                        <a:cs typeface="Times New Roman" panose="02020603050405020304" pitchFamily="18" charset="0"/>
                      </a:endParaRPr>
                    </a:p>
                  </a:txBody>
                  <a:tcPr marL="37578" marR="37578" marT="0" marB="0">
                    <a:solidFill>
                      <a:schemeClr val="accent1">
                        <a:lumMod val="20000"/>
                        <a:lumOff val="80000"/>
                      </a:schemeClr>
                    </a:solidFill>
                  </a:tcPr>
                </a:tc>
                <a:tc>
                  <a:txBody>
                    <a:bodyPr/>
                    <a:lstStyle/>
                    <a:p>
                      <a:pPr marL="0" marR="0" algn="just">
                        <a:spcBef>
                          <a:spcPts val="0"/>
                        </a:spcBef>
                        <a:spcAft>
                          <a:spcPts val="0"/>
                        </a:spcAft>
                      </a:pPr>
                      <a:r>
                        <a:rPr lang="es-ES" sz="900">
                          <a:effectLst/>
                        </a:rPr>
                        <a:t>0,00 </a:t>
                      </a:r>
                      <a:endParaRPr lang="en-US" sz="900">
                        <a:effectLst/>
                        <a:latin typeface="Calibri" panose="020F0502020204030204" pitchFamily="34" charset="0"/>
                        <a:ea typeface="MS Mincho"/>
                        <a:cs typeface="Times New Roman" panose="02020603050405020304" pitchFamily="18" charset="0"/>
                      </a:endParaRPr>
                    </a:p>
                  </a:txBody>
                  <a:tcPr marL="37578" marR="37578" marT="0" marB="0">
                    <a:solidFill>
                      <a:schemeClr val="accent1">
                        <a:lumMod val="20000"/>
                        <a:lumOff val="80000"/>
                      </a:schemeClr>
                    </a:solidFill>
                  </a:tcPr>
                </a:tc>
                <a:tc>
                  <a:txBody>
                    <a:bodyPr/>
                    <a:lstStyle/>
                    <a:p>
                      <a:pPr marL="0" marR="0" algn="just">
                        <a:spcBef>
                          <a:spcPts val="0"/>
                        </a:spcBef>
                        <a:spcAft>
                          <a:spcPts val="0"/>
                        </a:spcAft>
                      </a:pPr>
                      <a:r>
                        <a:rPr lang="es-ES" sz="900">
                          <a:effectLst/>
                        </a:rPr>
                        <a:t>0,00 </a:t>
                      </a:r>
                      <a:endParaRPr lang="en-US" sz="900">
                        <a:effectLst/>
                        <a:latin typeface="Calibri" panose="020F0502020204030204" pitchFamily="34" charset="0"/>
                        <a:ea typeface="MS Mincho"/>
                        <a:cs typeface="Times New Roman" panose="02020603050405020304" pitchFamily="18" charset="0"/>
                      </a:endParaRPr>
                    </a:p>
                  </a:txBody>
                  <a:tcPr marL="37578" marR="37578" marT="0" marB="0">
                    <a:solidFill>
                      <a:schemeClr val="accent1">
                        <a:lumMod val="20000"/>
                        <a:lumOff val="80000"/>
                      </a:schemeClr>
                    </a:solidFill>
                  </a:tcPr>
                </a:tc>
                <a:tc>
                  <a:txBody>
                    <a:bodyPr/>
                    <a:lstStyle/>
                    <a:p>
                      <a:pPr marL="0" marR="0" algn="just">
                        <a:spcBef>
                          <a:spcPts val="0"/>
                        </a:spcBef>
                        <a:spcAft>
                          <a:spcPts val="0"/>
                        </a:spcAft>
                      </a:pPr>
                      <a:r>
                        <a:rPr lang="es-ES" sz="900">
                          <a:effectLst/>
                        </a:rPr>
                        <a:t>0,00 </a:t>
                      </a:r>
                      <a:endParaRPr lang="en-US" sz="900">
                        <a:effectLst/>
                        <a:latin typeface="Calibri" panose="020F0502020204030204" pitchFamily="34" charset="0"/>
                        <a:ea typeface="MS Mincho"/>
                        <a:cs typeface="Times New Roman" panose="02020603050405020304" pitchFamily="18" charset="0"/>
                      </a:endParaRPr>
                    </a:p>
                  </a:txBody>
                  <a:tcPr marL="37578" marR="37578" marT="0" marB="0">
                    <a:solidFill>
                      <a:schemeClr val="accent1">
                        <a:lumMod val="20000"/>
                        <a:lumOff val="80000"/>
                      </a:schemeClr>
                    </a:solidFill>
                  </a:tcPr>
                </a:tc>
                <a:tc>
                  <a:txBody>
                    <a:bodyPr/>
                    <a:lstStyle/>
                    <a:p>
                      <a:pPr marL="0" marR="0" algn="just">
                        <a:spcBef>
                          <a:spcPts val="0"/>
                        </a:spcBef>
                        <a:spcAft>
                          <a:spcPts val="0"/>
                        </a:spcAft>
                      </a:pPr>
                      <a:r>
                        <a:rPr lang="es-ES" sz="900">
                          <a:effectLst/>
                        </a:rPr>
                        <a:t>0,00 </a:t>
                      </a:r>
                      <a:endParaRPr lang="en-US" sz="900">
                        <a:effectLst/>
                        <a:latin typeface="Calibri" panose="020F0502020204030204" pitchFamily="34" charset="0"/>
                        <a:ea typeface="MS Mincho"/>
                        <a:cs typeface="Times New Roman" panose="02020603050405020304" pitchFamily="18" charset="0"/>
                      </a:endParaRPr>
                    </a:p>
                  </a:txBody>
                  <a:tcPr marL="37578" marR="37578" marT="0" marB="0">
                    <a:solidFill>
                      <a:schemeClr val="accent1">
                        <a:lumMod val="20000"/>
                        <a:lumOff val="80000"/>
                      </a:schemeClr>
                    </a:solidFill>
                  </a:tcPr>
                </a:tc>
                <a:extLst>
                  <a:ext uri="{0D108BD9-81ED-4DB2-BD59-A6C34878D82A}">
                    <a16:rowId xmlns:a16="http://schemas.microsoft.com/office/drawing/2014/main" val="1054606208"/>
                  </a:ext>
                </a:extLst>
              </a:tr>
              <a:tr h="297962">
                <a:tc>
                  <a:txBody>
                    <a:bodyPr/>
                    <a:lstStyle/>
                    <a:p>
                      <a:pPr marL="0" marR="0" algn="just">
                        <a:spcBef>
                          <a:spcPts val="0"/>
                        </a:spcBef>
                        <a:spcAft>
                          <a:spcPts val="0"/>
                        </a:spcAft>
                      </a:pPr>
                      <a:r>
                        <a:rPr lang="es-ES" sz="900" b="0" dirty="0">
                          <a:effectLst/>
                        </a:rPr>
                        <a:t>estacionamiento</a:t>
                      </a:r>
                      <a:endParaRPr lang="en-US" sz="900" b="0" dirty="0">
                        <a:effectLst/>
                        <a:latin typeface="Calibri" panose="020F0502020204030204" pitchFamily="34" charset="0"/>
                        <a:ea typeface="MS Mincho"/>
                        <a:cs typeface="Times New Roman" panose="02020603050405020304" pitchFamily="18" charset="0"/>
                      </a:endParaRPr>
                    </a:p>
                  </a:txBody>
                  <a:tcPr marL="37578" marR="37578" marT="0" marB="0">
                    <a:solidFill>
                      <a:schemeClr val="accent1">
                        <a:lumMod val="20000"/>
                        <a:lumOff val="80000"/>
                      </a:schemeClr>
                    </a:solidFill>
                  </a:tcPr>
                </a:tc>
                <a:tc>
                  <a:txBody>
                    <a:bodyPr/>
                    <a:lstStyle/>
                    <a:p>
                      <a:pPr marL="0" marR="0" algn="just">
                        <a:spcBef>
                          <a:spcPts val="0"/>
                        </a:spcBef>
                        <a:spcAft>
                          <a:spcPts val="0"/>
                        </a:spcAft>
                      </a:pPr>
                      <a:r>
                        <a:rPr lang="es-ES" sz="900" dirty="0">
                          <a:effectLst/>
                        </a:rPr>
                        <a:t>0,00 </a:t>
                      </a:r>
                      <a:endParaRPr lang="en-US" sz="900" dirty="0">
                        <a:effectLst/>
                        <a:latin typeface="Calibri" panose="020F0502020204030204" pitchFamily="34" charset="0"/>
                        <a:ea typeface="MS Mincho"/>
                        <a:cs typeface="Times New Roman" panose="02020603050405020304" pitchFamily="18" charset="0"/>
                      </a:endParaRPr>
                    </a:p>
                  </a:txBody>
                  <a:tcPr marL="37578" marR="37578" marT="0" marB="0">
                    <a:solidFill>
                      <a:schemeClr val="accent1">
                        <a:lumMod val="20000"/>
                        <a:lumOff val="80000"/>
                      </a:schemeClr>
                    </a:solidFill>
                  </a:tcPr>
                </a:tc>
                <a:tc>
                  <a:txBody>
                    <a:bodyPr/>
                    <a:lstStyle/>
                    <a:p>
                      <a:pPr marL="0" marR="0" algn="just">
                        <a:spcBef>
                          <a:spcPts val="0"/>
                        </a:spcBef>
                        <a:spcAft>
                          <a:spcPts val="0"/>
                        </a:spcAft>
                      </a:pPr>
                      <a:r>
                        <a:rPr lang="es-ES" sz="900">
                          <a:effectLst/>
                        </a:rPr>
                        <a:t>0,00 </a:t>
                      </a:r>
                      <a:endParaRPr lang="en-US" sz="900">
                        <a:effectLst/>
                        <a:latin typeface="Calibri" panose="020F0502020204030204" pitchFamily="34" charset="0"/>
                        <a:ea typeface="MS Mincho"/>
                        <a:cs typeface="Times New Roman" panose="02020603050405020304" pitchFamily="18" charset="0"/>
                      </a:endParaRPr>
                    </a:p>
                  </a:txBody>
                  <a:tcPr marL="37578" marR="37578" marT="0" marB="0">
                    <a:solidFill>
                      <a:schemeClr val="accent1">
                        <a:lumMod val="20000"/>
                        <a:lumOff val="80000"/>
                      </a:schemeClr>
                    </a:solidFill>
                  </a:tcPr>
                </a:tc>
                <a:tc>
                  <a:txBody>
                    <a:bodyPr/>
                    <a:lstStyle/>
                    <a:p>
                      <a:pPr marL="0" marR="0" algn="just">
                        <a:spcBef>
                          <a:spcPts val="0"/>
                        </a:spcBef>
                        <a:spcAft>
                          <a:spcPts val="0"/>
                        </a:spcAft>
                      </a:pPr>
                      <a:r>
                        <a:rPr lang="es-ES" sz="900">
                          <a:effectLst/>
                        </a:rPr>
                        <a:t>0,00 </a:t>
                      </a:r>
                      <a:endParaRPr lang="en-US" sz="900">
                        <a:effectLst/>
                        <a:latin typeface="Calibri" panose="020F0502020204030204" pitchFamily="34" charset="0"/>
                        <a:ea typeface="MS Mincho"/>
                        <a:cs typeface="Times New Roman" panose="02020603050405020304" pitchFamily="18" charset="0"/>
                      </a:endParaRPr>
                    </a:p>
                  </a:txBody>
                  <a:tcPr marL="37578" marR="37578" marT="0" marB="0">
                    <a:solidFill>
                      <a:schemeClr val="accent1">
                        <a:lumMod val="20000"/>
                        <a:lumOff val="80000"/>
                      </a:schemeClr>
                    </a:solidFill>
                  </a:tcPr>
                </a:tc>
                <a:tc>
                  <a:txBody>
                    <a:bodyPr/>
                    <a:lstStyle/>
                    <a:p>
                      <a:pPr marL="0" marR="0" algn="just">
                        <a:spcBef>
                          <a:spcPts val="0"/>
                        </a:spcBef>
                        <a:spcAft>
                          <a:spcPts val="0"/>
                        </a:spcAft>
                      </a:pPr>
                      <a:r>
                        <a:rPr lang="es-ES" sz="900">
                          <a:effectLst/>
                        </a:rPr>
                        <a:t>0,00 </a:t>
                      </a:r>
                      <a:endParaRPr lang="en-US" sz="900">
                        <a:effectLst/>
                        <a:latin typeface="Calibri" panose="020F0502020204030204" pitchFamily="34" charset="0"/>
                        <a:ea typeface="MS Mincho"/>
                        <a:cs typeface="Times New Roman" panose="02020603050405020304" pitchFamily="18" charset="0"/>
                      </a:endParaRPr>
                    </a:p>
                  </a:txBody>
                  <a:tcPr marL="37578" marR="37578" marT="0" marB="0">
                    <a:solidFill>
                      <a:schemeClr val="accent1">
                        <a:lumMod val="20000"/>
                        <a:lumOff val="80000"/>
                      </a:schemeClr>
                    </a:solidFill>
                  </a:tcPr>
                </a:tc>
                <a:tc>
                  <a:txBody>
                    <a:bodyPr/>
                    <a:lstStyle/>
                    <a:p>
                      <a:pPr marL="0" marR="0" algn="just">
                        <a:spcBef>
                          <a:spcPts val="0"/>
                        </a:spcBef>
                        <a:spcAft>
                          <a:spcPts val="0"/>
                        </a:spcAft>
                      </a:pPr>
                      <a:r>
                        <a:rPr lang="es-ES" sz="900">
                          <a:effectLst/>
                        </a:rPr>
                        <a:t>0,00 </a:t>
                      </a:r>
                      <a:endParaRPr lang="en-US" sz="900">
                        <a:effectLst/>
                        <a:latin typeface="Calibri" panose="020F0502020204030204" pitchFamily="34" charset="0"/>
                        <a:ea typeface="MS Mincho"/>
                        <a:cs typeface="Times New Roman" panose="02020603050405020304" pitchFamily="18" charset="0"/>
                      </a:endParaRPr>
                    </a:p>
                  </a:txBody>
                  <a:tcPr marL="37578" marR="37578" marT="0" marB="0">
                    <a:solidFill>
                      <a:schemeClr val="accent1">
                        <a:lumMod val="20000"/>
                        <a:lumOff val="80000"/>
                      </a:schemeClr>
                    </a:solidFill>
                  </a:tcPr>
                </a:tc>
                <a:tc>
                  <a:txBody>
                    <a:bodyPr/>
                    <a:lstStyle/>
                    <a:p>
                      <a:pPr marL="0" marR="0" algn="just">
                        <a:spcBef>
                          <a:spcPts val="0"/>
                        </a:spcBef>
                        <a:spcAft>
                          <a:spcPts val="0"/>
                        </a:spcAft>
                      </a:pPr>
                      <a:r>
                        <a:rPr lang="es-ES" sz="900">
                          <a:effectLst/>
                        </a:rPr>
                        <a:t>0,00 </a:t>
                      </a:r>
                      <a:endParaRPr lang="en-US" sz="900">
                        <a:effectLst/>
                        <a:latin typeface="Calibri" panose="020F0502020204030204" pitchFamily="34" charset="0"/>
                        <a:ea typeface="MS Mincho"/>
                        <a:cs typeface="Times New Roman" panose="02020603050405020304" pitchFamily="18" charset="0"/>
                      </a:endParaRPr>
                    </a:p>
                  </a:txBody>
                  <a:tcPr marL="37578" marR="37578" marT="0" marB="0">
                    <a:solidFill>
                      <a:schemeClr val="accent1">
                        <a:lumMod val="20000"/>
                        <a:lumOff val="80000"/>
                      </a:schemeClr>
                    </a:solidFill>
                  </a:tcPr>
                </a:tc>
                <a:tc>
                  <a:txBody>
                    <a:bodyPr/>
                    <a:lstStyle/>
                    <a:p>
                      <a:pPr marL="0" marR="0" algn="just">
                        <a:spcBef>
                          <a:spcPts val="0"/>
                        </a:spcBef>
                        <a:spcAft>
                          <a:spcPts val="0"/>
                        </a:spcAft>
                      </a:pPr>
                      <a:r>
                        <a:rPr lang="es-ES" sz="900">
                          <a:effectLst/>
                        </a:rPr>
                        <a:t>0,00 </a:t>
                      </a:r>
                      <a:endParaRPr lang="en-US" sz="900">
                        <a:effectLst/>
                        <a:latin typeface="Calibri" panose="020F0502020204030204" pitchFamily="34" charset="0"/>
                        <a:ea typeface="MS Mincho"/>
                        <a:cs typeface="Times New Roman" panose="02020603050405020304" pitchFamily="18" charset="0"/>
                      </a:endParaRPr>
                    </a:p>
                  </a:txBody>
                  <a:tcPr marL="37578" marR="37578" marT="0" marB="0">
                    <a:solidFill>
                      <a:schemeClr val="accent1">
                        <a:lumMod val="20000"/>
                        <a:lumOff val="80000"/>
                      </a:schemeClr>
                    </a:solidFill>
                  </a:tcPr>
                </a:tc>
                <a:tc>
                  <a:txBody>
                    <a:bodyPr/>
                    <a:lstStyle/>
                    <a:p>
                      <a:pPr marL="0" marR="0" algn="just">
                        <a:spcBef>
                          <a:spcPts val="0"/>
                        </a:spcBef>
                        <a:spcAft>
                          <a:spcPts val="0"/>
                        </a:spcAft>
                      </a:pPr>
                      <a:r>
                        <a:rPr lang="es-ES" sz="900">
                          <a:effectLst/>
                        </a:rPr>
                        <a:t>0,00 </a:t>
                      </a:r>
                      <a:endParaRPr lang="en-US" sz="900">
                        <a:effectLst/>
                        <a:latin typeface="Calibri" panose="020F0502020204030204" pitchFamily="34" charset="0"/>
                        <a:ea typeface="MS Mincho"/>
                        <a:cs typeface="Times New Roman" panose="02020603050405020304" pitchFamily="18" charset="0"/>
                      </a:endParaRPr>
                    </a:p>
                  </a:txBody>
                  <a:tcPr marL="37578" marR="37578" marT="0" marB="0">
                    <a:solidFill>
                      <a:schemeClr val="accent1">
                        <a:lumMod val="20000"/>
                        <a:lumOff val="80000"/>
                      </a:schemeClr>
                    </a:solidFill>
                  </a:tcPr>
                </a:tc>
                <a:tc>
                  <a:txBody>
                    <a:bodyPr/>
                    <a:lstStyle/>
                    <a:p>
                      <a:pPr marL="0" marR="0" algn="just">
                        <a:spcBef>
                          <a:spcPts val="0"/>
                        </a:spcBef>
                        <a:spcAft>
                          <a:spcPts val="0"/>
                        </a:spcAft>
                      </a:pPr>
                      <a:r>
                        <a:rPr lang="es-ES" sz="900">
                          <a:effectLst/>
                        </a:rPr>
                        <a:t>0,00 </a:t>
                      </a:r>
                      <a:endParaRPr lang="en-US" sz="900">
                        <a:effectLst/>
                        <a:latin typeface="Calibri" panose="020F0502020204030204" pitchFamily="34" charset="0"/>
                        <a:ea typeface="MS Mincho"/>
                        <a:cs typeface="Times New Roman" panose="02020603050405020304" pitchFamily="18" charset="0"/>
                      </a:endParaRPr>
                    </a:p>
                  </a:txBody>
                  <a:tcPr marL="37578" marR="37578" marT="0" marB="0">
                    <a:solidFill>
                      <a:schemeClr val="accent1">
                        <a:lumMod val="20000"/>
                        <a:lumOff val="80000"/>
                      </a:schemeClr>
                    </a:solidFill>
                  </a:tcPr>
                </a:tc>
                <a:tc>
                  <a:txBody>
                    <a:bodyPr/>
                    <a:lstStyle/>
                    <a:p>
                      <a:pPr marL="0" marR="0" algn="just">
                        <a:spcBef>
                          <a:spcPts val="0"/>
                        </a:spcBef>
                        <a:spcAft>
                          <a:spcPts val="0"/>
                        </a:spcAft>
                      </a:pPr>
                      <a:r>
                        <a:rPr lang="es-ES" sz="900">
                          <a:effectLst/>
                        </a:rPr>
                        <a:t>0,00 </a:t>
                      </a:r>
                      <a:endParaRPr lang="en-US" sz="900">
                        <a:effectLst/>
                        <a:latin typeface="Calibri" panose="020F0502020204030204" pitchFamily="34" charset="0"/>
                        <a:ea typeface="MS Mincho"/>
                        <a:cs typeface="Times New Roman" panose="02020603050405020304" pitchFamily="18" charset="0"/>
                      </a:endParaRPr>
                    </a:p>
                  </a:txBody>
                  <a:tcPr marL="37578" marR="37578" marT="0" marB="0">
                    <a:solidFill>
                      <a:schemeClr val="accent1">
                        <a:lumMod val="20000"/>
                        <a:lumOff val="80000"/>
                      </a:schemeClr>
                    </a:solidFill>
                  </a:tcPr>
                </a:tc>
                <a:tc>
                  <a:txBody>
                    <a:bodyPr/>
                    <a:lstStyle/>
                    <a:p>
                      <a:pPr marL="0" marR="0" algn="just">
                        <a:spcBef>
                          <a:spcPts val="0"/>
                        </a:spcBef>
                        <a:spcAft>
                          <a:spcPts val="0"/>
                        </a:spcAft>
                      </a:pPr>
                      <a:r>
                        <a:rPr lang="es-ES" sz="900">
                          <a:effectLst/>
                        </a:rPr>
                        <a:t>0,00 </a:t>
                      </a:r>
                      <a:endParaRPr lang="en-US" sz="900">
                        <a:effectLst/>
                        <a:latin typeface="Calibri" panose="020F0502020204030204" pitchFamily="34" charset="0"/>
                        <a:ea typeface="MS Mincho"/>
                        <a:cs typeface="Times New Roman" panose="02020603050405020304" pitchFamily="18" charset="0"/>
                      </a:endParaRPr>
                    </a:p>
                  </a:txBody>
                  <a:tcPr marL="37578" marR="37578" marT="0" marB="0">
                    <a:solidFill>
                      <a:schemeClr val="accent1">
                        <a:lumMod val="20000"/>
                        <a:lumOff val="80000"/>
                      </a:schemeClr>
                    </a:solidFill>
                  </a:tcPr>
                </a:tc>
                <a:tc>
                  <a:txBody>
                    <a:bodyPr/>
                    <a:lstStyle/>
                    <a:p>
                      <a:pPr marL="0" marR="0" algn="just">
                        <a:spcBef>
                          <a:spcPts val="0"/>
                        </a:spcBef>
                        <a:spcAft>
                          <a:spcPts val="0"/>
                        </a:spcAft>
                      </a:pPr>
                      <a:r>
                        <a:rPr lang="es-ES" sz="900">
                          <a:effectLst/>
                        </a:rPr>
                        <a:t>0,00 </a:t>
                      </a:r>
                      <a:endParaRPr lang="en-US" sz="900">
                        <a:effectLst/>
                        <a:latin typeface="Calibri" panose="020F0502020204030204" pitchFamily="34" charset="0"/>
                        <a:ea typeface="MS Mincho"/>
                        <a:cs typeface="Times New Roman" panose="02020603050405020304" pitchFamily="18" charset="0"/>
                      </a:endParaRPr>
                    </a:p>
                  </a:txBody>
                  <a:tcPr marL="37578" marR="37578" marT="0" marB="0">
                    <a:solidFill>
                      <a:schemeClr val="accent1">
                        <a:lumMod val="20000"/>
                        <a:lumOff val="80000"/>
                      </a:schemeClr>
                    </a:solidFill>
                  </a:tcPr>
                </a:tc>
                <a:tc>
                  <a:txBody>
                    <a:bodyPr/>
                    <a:lstStyle/>
                    <a:p>
                      <a:pPr marL="0" marR="0" algn="just">
                        <a:spcBef>
                          <a:spcPts val="0"/>
                        </a:spcBef>
                        <a:spcAft>
                          <a:spcPts val="0"/>
                        </a:spcAft>
                      </a:pPr>
                      <a:r>
                        <a:rPr lang="es-ES" sz="900">
                          <a:effectLst/>
                        </a:rPr>
                        <a:t>0,00 </a:t>
                      </a:r>
                      <a:endParaRPr lang="en-US" sz="900">
                        <a:effectLst/>
                        <a:latin typeface="Calibri" panose="020F0502020204030204" pitchFamily="34" charset="0"/>
                        <a:ea typeface="MS Mincho"/>
                        <a:cs typeface="Times New Roman" panose="02020603050405020304" pitchFamily="18" charset="0"/>
                      </a:endParaRPr>
                    </a:p>
                  </a:txBody>
                  <a:tcPr marL="37578" marR="37578" marT="0" marB="0">
                    <a:solidFill>
                      <a:schemeClr val="accent1">
                        <a:lumMod val="20000"/>
                        <a:lumOff val="80000"/>
                      </a:schemeClr>
                    </a:solidFill>
                  </a:tcPr>
                </a:tc>
                <a:extLst>
                  <a:ext uri="{0D108BD9-81ED-4DB2-BD59-A6C34878D82A}">
                    <a16:rowId xmlns:a16="http://schemas.microsoft.com/office/drawing/2014/main" val="2522307470"/>
                  </a:ext>
                </a:extLst>
              </a:tr>
              <a:tr h="297962">
                <a:tc>
                  <a:txBody>
                    <a:bodyPr/>
                    <a:lstStyle/>
                    <a:p>
                      <a:pPr marL="0" marR="0" algn="just">
                        <a:spcBef>
                          <a:spcPts val="0"/>
                        </a:spcBef>
                        <a:spcAft>
                          <a:spcPts val="0"/>
                        </a:spcAft>
                      </a:pPr>
                      <a:r>
                        <a:rPr lang="es-ES" sz="900" b="0" dirty="0">
                          <a:effectLst/>
                        </a:rPr>
                        <a:t>Transporte público</a:t>
                      </a:r>
                      <a:endParaRPr lang="en-US" sz="900" b="0" dirty="0">
                        <a:effectLst/>
                        <a:latin typeface="Calibri" panose="020F0502020204030204" pitchFamily="34" charset="0"/>
                        <a:ea typeface="MS Mincho"/>
                        <a:cs typeface="Times New Roman" panose="02020603050405020304" pitchFamily="18" charset="0"/>
                      </a:endParaRPr>
                    </a:p>
                  </a:txBody>
                  <a:tcPr marL="37578" marR="37578" marT="0" marB="0">
                    <a:solidFill>
                      <a:schemeClr val="accent1">
                        <a:lumMod val="20000"/>
                        <a:lumOff val="80000"/>
                      </a:schemeClr>
                    </a:solidFill>
                  </a:tcPr>
                </a:tc>
                <a:tc>
                  <a:txBody>
                    <a:bodyPr/>
                    <a:lstStyle/>
                    <a:p>
                      <a:pPr marL="0" marR="0" algn="just">
                        <a:spcBef>
                          <a:spcPts val="0"/>
                        </a:spcBef>
                        <a:spcAft>
                          <a:spcPts val="0"/>
                        </a:spcAft>
                      </a:pPr>
                      <a:r>
                        <a:rPr lang="es-ES" sz="900">
                          <a:effectLst/>
                        </a:rPr>
                        <a:t>0,00 </a:t>
                      </a:r>
                      <a:endParaRPr lang="en-US" sz="900">
                        <a:effectLst/>
                        <a:latin typeface="Calibri" panose="020F0502020204030204" pitchFamily="34" charset="0"/>
                        <a:ea typeface="MS Mincho"/>
                        <a:cs typeface="Times New Roman" panose="02020603050405020304" pitchFamily="18" charset="0"/>
                      </a:endParaRPr>
                    </a:p>
                  </a:txBody>
                  <a:tcPr marL="37578" marR="37578" marT="0" marB="0">
                    <a:solidFill>
                      <a:schemeClr val="accent1">
                        <a:lumMod val="20000"/>
                        <a:lumOff val="80000"/>
                      </a:schemeClr>
                    </a:solidFill>
                  </a:tcPr>
                </a:tc>
                <a:tc>
                  <a:txBody>
                    <a:bodyPr/>
                    <a:lstStyle/>
                    <a:p>
                      <a:pPr marL="0" marR="0" algn="just">
                        <a:spcBef>
                          <a:spcPts val="0"/>
                        </a:spcBef>
                        <a:spcAft>
                          <a:spcPts val="0"/>
                        </a:spcAft>
                      </a:pPr>
                      <a:r>
                        <a:rPr lang="es-ES" sz="900">
                          <a:effectLst/>
                        </a:rPr>
                        <a:t>0,00 </a:t>
                      </a:r>
                      <a:endParaRPr lang="en-US" sz="900">
                        <a:effectLst/>
                        <a:latin typeface="Calibri" panose="020F0502020204030204" pitchFamily="34" charset="0"/>
                        <a:ea typeface="MS Mincho"/>
                        <a:cs typeface="Times New Roman" panose="02020603050405020304" pitchFamily="18" charset="0"/>
                      </a:endParaRPr>
                    </a:p>
                  </a:txBody>
                  <a:tcPr marL="37578" marR="37578" marT="0" marB="0">
                    <a:solidFill>
                      <a:schemeClr val="accent1">
                        <a:lumMod val="20000"/>
                        <a:lumOff val="80000"/>
                      </a:schemeClr>
                    </a:solidFill>
                  </a:tcPr>
                </a:tc>
                <a:tc>
                  <a:txBody>
                    <a:bodyPr/>
                    <a:lstStyle/>
                    <a:p>
                      <a:pPr marL="0" marR="0" algn="just">
                        <a:spcBef>
                          <a:spcPts val="0"/>
                        </a:spcBef>
                        <a:spcAft>
                          <a:spcPts val="0"/>
                        </a:spcAft>
                      </a:pPr>
                      <a:r>
                        <a:rPr lang="es-ES" sz="900">
                          <a:effectLst/>
                        </a:rPr>
                        <a:t>0,00 </a:t>
                      </a:r>
                      <a:endParaRPr lang="en-US" sz="900">
                        <a:effectLst/>
                        <a:latin typeface="Calibri" panose="020F0502020204030204" pitchFamily="34" charset="0"/>
                        <a:ea typeface="MS Mincho"/>
                        <a:cs typeface="Times New Roman" panose="02020603050405020304" pitchFamily="18" charset="0"/>
                      </a:endParaRPr>
                    </a:p>
                  </a:txBody>
                  <a:tcPr marL="37578" marR="37578" marT="0" marB="0">
                    <a:solidFill>
                      <a:schemeClr val="accent1">
                        <a:lumMod val="20000"/>
                        <a:lumOff val="80000"/>
                      </a:schemeClr>
                    </a:solidFill>
                  </a:tcPr>
                </a:tc>
                <a:tc>
                  <a:txBody>
                    <a:bodyPr/>
                    <a:lstStyle/>
                    <a:p>
                      <a:pPr marL="0" marR="0" algn="just">
                        <a:spcBef>
                          <a:spcPts val="0"/>
                        </a:spcBef>
                        <a:spcAft>
                          <a:spcPts val="0"/>
                        </a:spcAft>
                      </a:pPr>
                      <a:r>
                        <a:rPr lang="es-ES" sz="900">
                          <a:effectLst/>
                        </a:rPr>
                        <a:t>0,00 </a:t>
                      </a:r>
                      <a:endParaRPr lang="en-US" sz="900">
                        <a:effectLst/>
                        <a:latin typeface="Calibri" panose="020F0502020204030204" pitchFamily="34" charset="0"/>
                        <a:ea typeface="MS Mincho"/>
                        <a:cs typeface="Times New Roman" panose="02020603050405020304" pitchFamily="18" charset="0"/>
                      </a:endParaRPr>
                    </a:p>
                  </a:txBody>
                  <a:tcPr marL="37578" marR="37578" marT="0" marB="0">
                    <a:solidFill>
                      <a:schemeClr val="accent1">
                        <a:lumMod val="20000"/>
                        <a:lumOff val="80000"/>
                      </a:schemeClr>
                    </a:solidFill>
                  </a:tcPr>
                </a:tc>
                <a:tc>
                  <a:txBody>
                    <a:bodyPr/>
                    <a:lstStyle/>
                    <a:p>
                      <a:pPr marL="0" marR="0" algn="just">
                        <a:spcBef>
                          <a:spcPts val="0"/>
                        </a:spcBef>
                        <a:spcAft>
                          <a:spcPts val="0"/>
                        </a:spcAft>
                      </a:pPr>
                      <a:r>
                        <a:rPr lang="es-ES" sz="900">
                          <a:effectLst/>
                        </a:rPr>
                        <a:t>0,00 </a:t>
                      </a:r>
                      <a:endParaRPr lang="en-US" sz="900">
                        <a:effectLst/>
                        <a:latin typeface="Calibri" panose="020F0502020204030204" pitchFamily="34" charset="0"/>
                        <a:ea typeface="MS Mincho"/>
                        <a:cs typeface="Times New Roman" panose="02020603050405020304" pitchFamily="18" charset="0"/>
                      </a:endParaRPr>
                    </a:p>
                  </a:txBody>
                  <a:tcPr marL="37578" marR="37578" marT="0" marB="0">
                    <a:solidFill>
                      <a:schemeClr val="accent1">
                        <a:lumMod val="20000"/>
                        <a:lumOff val="80000"/>
                      </a:schemeClr>
                    </a:solidFill>
                  </a:tcPr>
                </a:tc>
                <a:tc>
                  <a:txBody>
                    <a:bodyPr/>
                    <a:lstStyle/>
                    <a:p>
                      <a:pPr marL="0" marR="0" algn="just">
                        <a:spcBef>
                          <a:spcPts val="0"/>
                        </a:spcBef>
                        <a:spcAft>
                          <a:spcPts val="0"/>
                        </a:spcAft>
                      </a:pPr>
                      <a:r>
                        <a:rPr lang="es-ES" sz="900">
                          <a:effectLst/>
                        </a:rPr>
                        <a:t>0,00 </a:t>
                      </a:r>
                      <a:endParaRPr lang="en-US" sz="900">
                        <a:effectLst/>
                        <a:latin typeface="Calibri" panose="020F0502020204030204" pitchFamily="34" charset="0"/>
                        <a:ea typeface="MS Mincho"/>
                        <a:cs typeface="Times New Roman" panose="02020603050405020304" pitchFamily="18" charset="0"/>
                      </a:endParaRPr>
                    </a:p>
                  </a:txBody>
                  <a:tcPr marL="37578" marR="37578" marT="0" marB="0">
                    <a:solidFill>
                      <a:schemeClr val="accent1">
                        <a:lumMod val="20000"/>
                        <a:lumOff val="80000"/>
                      </a:schemeClr>
                    </a:solidFill>
                  </a:tcPr>
                </a:tc>
                <a:tc>
                  <a:txBody>
                    <a:bodyPr/>
                    <a:lstStyle/>
                    <a:p>
                      <a:pPr marL="0" marR="0" algn="just">
                        <a:spcBef>
                          <a:spcPts val="0"/>
                        </a:spcBef>
                        <a:spcAft>
                          <a:spcPts val="0"/>
                        </a:spcAft>
                      </a:pPr>
                      <a:r>
                        <a:rPr lang="es-ES" sz="900">
                          <a:effectLst/>
                        </a:rPr>
                        <a:t>0,00 </a:t>
                      </a:r>
                      <a:endParaRPr lang="en-US" sz="900">
                        <a:effectLst/>
                        <a:latin typeface="Calibri" panose="020F0502020204030204" pitchFamily="34" charset="0"/>
                        <a:ea typeface="MS Mincho"/>
                        <a:cs typeface="Times New Roman" panose="02020603050405020304" pitchFamily="18" charset="0"/>
                      </a:endParaRPr>
                    </a:p>
                  </a:txBody>
                  <a:tcPr marL="37578" marR="37578" marT="0" marB="0">
                    <a:solidFill>
                      <a:schemeClr val="accent1">
                        <a:lumMod val="20000"/>
                        <a:lumOff val="80000"/>
                      </a:schemeClr>
                    </a:solidFill>
                  </a:tcPr>
                </a:tc>
                <a:tc>
                  <a:txBody>
                    <a:bodyPr/>
                    <a:lstStyle/>
                    <a:p>
                      <a:pPr marL="0" marR="0" algn="just">
                        <a:spcBef>
                          <a:spcPts val="0"/>
                        </a:spcBef>
                        <a:spcAft>
                          <a:spcPts val="0"/>
                        </a:spcAft>
                      </a:pPr>
                      <a:r>
                        <a:rPr lang="es-ES" sz="900">
                          <a:effectLst/>
                        </a:rPr>
                        <a:t>0,00 </a:t>
                      </a:r>
                      <a:endParaRPr lang="en-US" sz="900">
                        <a:effectLst/>
                        <a:latin typeface="Calibri" panose="020F0502020204030204" pitchFamily="34" charset="0"/>
                        <a:ea typeface="MS Mincho"/>
                        <a:cs typeface="Times New Roman" panose="02020603050405020304" pitchFamily="18" charset="0"/>
                      </a:endParaRPr>
                    </a:p>
                  </a:txBody>
                  <a:tcPr marL="37578" marR="37578" marT="0" marB="0">
                    <a:solidFill>
                      <a:schemeClr val="accent1">
                        <a:lumMod val="20000"/>
                        <a:lumOff val="80000"/>
                      </a:schemeClr>
                    </a:solidFill>
                  </a:tcPr>
                </a:tc>
                <a:tc>
                  <a:txBody>
                    <a:bodyPr/>
                    <a:lstStyle/>
                    <a:p>
                      <a:pPr marL="0" marR="0" algn="just">
                        <a:spcBef>
                          <a:spcPts val="0"/>
                        </a:spcBef>
                        <a:spcAft>
                          <a:spcPts val="0"/>
                        </a:spcAft>
                      </a:pPr>
                      <a:r>
                        <a:rPr lang="es-ES" sz="900">
                          <a:effectLst/>
                        </a:rPr>
                        <a:t>0,00 </a:t>
                      </a:r>
                      <a:endParaRPr lang="en-US" sz="900">
                        <a:effectLst/>
                        <a:latin typeface="Calibri" panose="020F0502020204030204" pitchFamily="34" charset="0"/>
                        <a:ea typeface="MS Mincho"/>
                        <a:cs typeface="Times New Roman" panose="02020603050405020304" pitchFamily="18" charset="0"/>
                      </a:endParaRPr>
                    </a:p>
                  </a:txBody>
                  <a:tcPr marL="37578" marR="37578" marT="0" marB="0">
                    <a:solidFill>
                      <a:schemeClr val="accent1">
                        <a:lumMod val="20000"/>
                        <a:lumOff val="80000"/>
                      </a:schemeClr>
                    </a:solidFill>
                  </a:tcPr>
                </a:tc>
                <a:tc>
                  <a:txBody>
                    <a:bodyPr/>
                    <a:lstStyle/>
                    <a:p>
                      <a:pPr marL="0" marR="0" algn="just">
                        <a:spcBef>
                          <a:spcPts val="0"/>
                        </a:spcBef>
                        <a:spcAft>
                          <a:spcPts val="0"/>
                        </a:spcAft>
                      </a:pPr>
                      <a:r>
                        <a:rPr lang="es-ES" sz="900">
                          <a:effectLst/>
                        </a:rPr>
                        <a:t>0,00 </a:t>
                      </a:r>
                      <a:endParaRPr lang="en-US" sz="900">
                        <a:effectLst/>
                        <a:latin typeface="Calibri" panose="020F0502020204030204" pitchFamily="34" charset="0"/>
                        <a:ea typeface="MS Mincho"/>
                        <a:cs typeface="Times New Roman" panose="02020603050405020304" pitchFamily="18" charset="0"/>
                      </a:endParaRPr>
                    </a:p>
                  </a:txBody>
                  <a:tcPr marL="37578" marR="37578" marT="0" marB="0">
                    <a:solidFill>
                      <a:schemeClr val="accent1">
                        <a:lumMod val="20000"/>
                        <a:lumOff val="80000"/>
                      </a:schemeClr>
                    </a:solidFill>
                  </a:tcPr>
                </a:tc>
                <a:tc>
                  <a:txBody>
                    <a:bodyPr/>
                    <a:lstStyle/>
                    <a:p>
                      <a:pPr marL="0" marR="0" algn="just">
                        <a:spcBef>
                          <a:spcPts val="0"/>
                        </a:spcBef>
                        <a:spcAft>
                          <a:spcPts val="0"/>
                        </a:spcAft>
                      </a:pPr>
                      <a:r>
                        <a:rPr lang="es-ES" sz="900">
                          <a:effectLst/>
                        </a:rPr>
                        <a:t>0,00 </a:t>
                      </a:r>
                      <a:endParaRPr lang="en-US" sz="900">
                        <a:effectLst/>
                        <a:latin typeface="Calibri" panose="020F0502020204030204" pitchFamily="34" charset="0"/>
                        <a:ea typeface="MS Mincho"/>
                        <a:cs typeface="Times New Roman" panose="02020603050405020304" pitchFamily="18" charset="0"/>
                      </a:endParaRPr>
                    </a:p>
                  </a:txBody>
                  <a:tcPr marL="37578" marR="37578" marT="0" marB="0">
                    <a:solidFill>
                      <a:schemeClr val="accent1">
                        <a:lumMod val="20000"/>
                        <a:lumOff val="80000"/>
                      </a:schemeClr>
                    </a:solidFill>
                  </a:tcPr>
                </a:tc>
                <a:tc>
                  <a:txBody>
                    <a:bodyPr/>
                    <a:lstStyle/>
                    <a:p>
                      <a:pPr marL="0" marR="0" algn="just">
                        <a:spcBef>
                          <a:spcPts val="0"/>
                        </a:spcBef>
                        <a:spcAft>
                          <a:spcPts val="0"/>
                        </a:spcAft>
                      </a:pPr>
                      <a:r>
                        <a:rPr lang="es-ES" sz="900">
                          <a:effectLst/>
                        </a:rPr>
                        <a:t>0,00 </a:t>
                      </a:r>
                      <a:endParaRPr lang="en-US" sz="900">
                        <a:effectLst/>
                        <a:latin typeface="Calibri" panose="020F0502020204030204" pitchFamily="34" charset="0"/>
                        <a:ea typeface="MS Mincho"/>
                        <a:cs typeface="Times New Roman" panose="02020603050405020304" pitchFamily="18" charset="0"/>
                      </a:endParaRPr>
                    </a:p>
                  </a:txBody>
                  <a:tcPr marL="37578" marR="37578" marT="0" marB="0">
                    <a:solidFill>
                      <a:schemeClr val="accent1">
                        <a:lumMod val="20000"/>
                        <a:lumOff val="80000"/>
                      </a:schemeClr>
                    </a:solidFill>
                  </a:tcPr>
                </a:tc>
                <a:tc>
                  <a:txBody>
                    <a:bodyPr/>
                    <a:lstStyle/>
                    <a:p>
                      <a:pPr marL="0" marR="0" algn="just">
                        <a:spcBef>
                          <a:spcPts val="0"/>
                        </a:spcBef>
                        <a:spcAft>
                          <a:spcPts val="0"/>
                        </a:spcAft>
                      </a:pPr>
                      <a:r>
                        <a:rPr lang="es-ES" sz="900">
                          <a:effectLst/>
                        </a:rPr>
                        <a:t>0,00 </a:t>
                      </a:r>
                      <a:endParaRPr lang="en-US" sz="900">
                        <a:effectLst/>
                        <a:latin typeface="Calibri" panose="020F0502020204030204" pitchFamily="34" charset="0"/>
                        <a:ea typeface="MS Mincho"/>
                        <a:cs typeface="Times New Roman" panose="02020603050405020304" pitchFamily="18" charset="0"/>
                      </a:endParaRPr>
                    </a:p>
                  </a:txBody>
                  <a:tcPr marL="37578" marR="37578" marT="0" marB="0">
                    <a:solidFill>
                      <a:schemeClr val="accent1">
                        <a:lumMod val="20000"/>
                        <a:lumOff val="80000"/>
                      </a:schemeClr>
                    </a:solidFill>
                  </a:tcPr>
                </a:tc>
                <a:extLst>
                  <a:ext uri="{0D108BD9-81ED-4DB2-BD59-A6C34878D82A}">
                    <a16:rowId xmlns:a16="http://schemas.microsoft.com/office/drawing/2014/main" val="1533470185"/>
                  </a:ext>
                </a:extLst>
              </a:tr>
              <a:tr h="225025">
                <a:tc>
                  <a:txBody>
                    <a:bodyPr/>
                    <a:lstStyle/>
                    <a:p>
                      <a:pPr marL="0" marR="0" algn="just">
                        <a:spcBef>
                          <a:spcPts val="0"/>
                        </a:spcBef>
                        <a:spcAft>
                          <a:spcPts val="0"/>
                        </a:spcAft>
                      </a:pPr>
                      <a:r>
                        <a:rPr lang="es-ES" sz="900" b="1" dirty="0">
                          <a:effectLst/>
                        </a:rPr>
                        <a:t>Total</a:t>
                      </a:r>
                      <a:endParaRPr lang="en-US" sz="900" b="1" dirty="0">
                        <a:effectLst/>
                        <a:latin typeface="Calibri" panose="020F0502020204030204" pitchFamily="34" charset="0"/>
                        <a:ea typeface="MS Mincho"/>
                        <a:cs typeface="Times New Roman" panose="02020603050405020304" pitchFamily="18" charset="0"/>
                      </a:endParaRPr>
                    </a:p>
                  </a:txBody>
                  <a:tcPr marL="37578" marR="37578" marT="0" marB="0">
                    <a:solidFill>
                      <a:schemeClr val="accent1">
                        <a:lumMod val="20000"/>
                        <a:lumOff val="80000"/>
                      </a:schemeClr>
                    </a:solidFill>
                  </a:tcPr>
                </a:tc>
                <a:tc>
                  <a:txBody>
                    <a:bodyPr/>
                    <a:lstStyle/>
                    <a:p>
                      <a:pPr marL="0" marR="0" algn="just">
                        <a:spcBef>
                          <a:spcPts val="0"/>
                        </a:spcBef>
                        <a:spcAft>
                          <a:spcPts val="0"/>
                        </a:spcAft>
                      </a:pPr>
                      <a:r>
                        <a:rPr lang="es-ES" sz="900">
                          <a:effectLst/>
                        </a:rPr>
                        <a:t>0,00 </a:t>
                      </a:r>
                      <a:endParaRPr lang="en-US" sz="900">
                        <a:effectLst/>
                        <a:latin typeface="Calibri" panose="020F0502020204030204" pitchFamily="34" charset="0"/>
                        <a:ea typeface="MS Mincho"/>
                        <a:cs typeface="Times New Roman" panose="02020603050405020304" pitchFamily="18" charset="0"/>
                      </a:endParaRPr>
                    </a:p>
                  </a:txBody>
                  <a:tcPr marL="37578" marR="37578" marT="0" marB="0">
                    <a:solidFill>
                      <a:schemeClr val="accent1">
                        <a:lumMod val="20000"/>
                        <a:lumOff val="80000"/>
                      </a:schemeClr>
                    </a:solidFill>
                  </a:tcPr>
                </a:tc>
                <a:tc>
                  <a:txBody>
                    <a:bodyPr/>
                    <a:lstStyle/>
                    <a:p>
                      <a:pPr marL="0" marR="0" algn="just">
                        <a:spcBef>
                          <a:spcPts val="0"/>
                        </a:spcBef>
                        <a:spcAft>
                          <a:spcPts val="0"/>
                        </a:spcAft>
                      </a:pPr>
                      <a:r>
                        <a:rPr lang="es-ES" sz="900">
                          <a:effectLst/>
                        </a:rPr>
                        <a:t>0,00 </a:t>
                      </a:r>
                      <a:endParaRPr lang="en-US" sz="900">
                        <a:effectLst/>
                        <a:latin typeface="Calibri" panose="020F0502020204030204" pitchFamily="34" charset="0"/>
                        <a:ea typeface="MS Mincho"/>
                        <a:cs typeface="Times New Roman" panose="02020603050405020304" pitchFamily="18" charset="0"/>
                      </a:endParaRPr>
                    </a:p>
                  </a:txBody>
                  <a:tcPr marL="37578" marR="37578" marT="0" marB="0">
                    <a:solidFill>
                      <a:schemeClr val="accent1">
                        <a:lumMod val="20000"/>
                        <a:lumOff val="80000"/>
                      </a:schemeClr>
                    </a:solidFill>
                  </a:tcPr>
                </a:tc>
                <a:tc>
                  <a:txBody>
                    <a:bodyPr/>
                    <a:lstStyle/>
                    <a:p>
                      <a:pPr marL="0" marR="0" algn="just">
                        <a:spcBef>
                          <a:spcPts val="0"/>
                        </a:spcBef>
                        <a:spcAft>
                          <a:spcPts val="0"/>
                        </a:spcAft>
                      </a:pPr>
                      <a:r>
                        <a:rPr lang="es-ES" sz="900">
                          <a:effectLst/>
                        </a:rPr>
                        <a:t>0,00 </a:t>
                      </a:r>
                      <a:endParaRPr lang="en-US" sz="900">
                        <a:effectLst/>
                        <a:latin typeface="Calibri" panose="020F0502020204030204" pitchFamily="34" charset="0"/>
                        <a:ea typeface="MS Mincho"/>
                        <a:cs typeface="Times New Roman" panose="02020603050405020304" pitchFamily="18" charset="0"/>
                      </a:endParaRPr>
                    </a:p>
                  </a:txBody>
                  <a:tcPr marL="37578" marR="37578" marT="0" marB="0">
                    <a:solidFill>
                      <a:schemeClr val="accent1">
                        <a:lumMod val="20000"/>
                        <a:lumOff val="80000"/>
                      </a:schemeClr>
                    </a:solidFill>
                  </a:tcPr>
                </a:tc>
                <a:tc>
                  <a:txBody>
                    <a:bodyPr/>
                    <a:lstStyle/>
                    <a:p>
                      <a:pPr marL="0" marR="0" algn="just">
                        <a:spcBef>
                          <a:spcPts val="0"/>
                        </a:spcBef>
                        <a:spcAft>
                          <a:spcPts val="0"/>
                        </a:spcAft>
                      </a:pPr>
                      <a:r>
                        <a:rPr lang="es-ES" sz="900">
                          <a:effectLst/>
                        </a:rPr>
                        <a:t>0,00 </a:t>
                      </a:r>
                      <a:endParaRPr lang="en-US" sz="900">
                        <a:effectLst/>
                        <a:latin typeface="Calibri" panose="020F0502020204030204" pitchFamily="34" charset="0"/>
                        <a:ea typeface="MS Mincho"/>
                        <a:cs typeface="Times New Roman" panose="02020603050405020304" pitchFamily="18" charset="0"/>
                      </a:endParaRPr>
                    </a:p>
                  </a:txBody>
                  <a:tcPr marL="37578" marR="37578" marT="0" marB="0">
                    <a:solidFill>
                      <a:schemeClr val="accent1">
                        <a:lumMod val="20000"/>
                        <a:lumOff val="80000"/>
                      </a:schemeClr>
                    </a:solidFill>
                  </a:tcPr>
                </a:tc>
                <a:tc>
                  <a:txBody>
                    <a:bodyPr/>
                    <a:lstStyle/>
                    <a:p>
                      <a:pPr marL="0" marR="0" algn="just">
                        <a:spcBef>
                          <a:spcPts val="0"/>
                        </a:spcBef>
                        <a:spcAft>
                          <a:spcPts val="0"/>
                        </a:spcAft>
                      </a:pPr>
                      <a:r>
                        <a:rPr lang="es-ES" sz="900">
                          <a:effectLst/>
                        </a:rPr>
                        <a:t>0,00 </a:t>
                      </a:r>
                      <a:endParaRPr lang="en-US" sz="900">
                        <a:effectLst/>
                        <a:latin typeface="Calibri" panose="020F0502020204030204" pitchFamily="34" charset="0"/>
                        <a:ea typeface="MS Mincho"/>
                        <a:cs typeface="Times New Roman" panose="02020603050405020304" pitchFamily="18" charset="0"/>
                      </a:endParaRPr>
                    </a:p>
                  </a:txBody>
                  <a:tcPr marL="37578" marR="37578" marT="0" marB="0">
                    <a:solidFill>
                      <a:schemeClr val="accent1">
                        <a:lumMod val="20000"/>
                        <a:lumOff val="80000"/>
                      </a:schemeClr>
                    </a:solidFill>
                  </a:tcPr>
                </a:tc>
                <a:tc>
                  <a:txBody>
                    <a:bodyPr/>
                    <a:lstStyle/>
                    <a:p>
                      <a:pPr marL="0" marR="0" algn="just">
                        <a:spcBef>
                          <a:spcPts val="0"/>
                        </a:spcBef>
                        <a:spcAft>
                          <a:spcPts val="0"/>
                        </a:spcAft>
                      </a:pPr>
                      <a:r>
                        <a:rPr lang="es-ES" sz="900">
                          <a:effectLst/>
                        </a:rPr>
                        <a:t>0,00 </a:t>
                      </a:r>
                      <a:endParaRPr lang="en-US" sz="900">
                        <a:effectLst/>
                        <a:latin typeface="Calibri" panose="020F0502020204030204" pitchFamily="34" charset="0"/>
                        <a:ea typeface="MS Mincho"/>
                        <a:cs typeface="Times New Roman" panose="02020603050405020304" pitchFamily="18" charset="0"/>
                      </a:endParaRPr>
                    </a:p>
                  </a:txBody>
                  <a:tcPr marL="37578" marR="37578" marT="0" marB="0">
                    <a:solidFill>
                      <a:schemeClr val="accent1">
                        <a:lumMod val="20000"/>
                        <a:lumOff val="80000"/>
                      </a:schemeClr>
                    </a:solidFill>
                  </a:tcPr>
                </a:tc>
                <a:tc>
                  <a:txBody>
                    <a:bodyPr/>
                    <a:lstStyle/>
                    <a:p>
                      <a:pPr marL="0" marR="0" algn="just">
                        <a:spcBef>
                          <a:spcPts val="0"/>
                        </a:spcBef>
                        <a:spcAft>
                          <a:spcPts val="0"/>
                        </a:spcAft>
                      </a:pPr>
                      <a:r>
                        <a:rPr lang="es-ES" sz="900">
                          <a:effectLst/>
                        </a:rPr>
                        <a:t>0,00 </a:t>
                      </a:r>
                      <a:endParaRPr lang="en-US" sz="900">
                        <a:effectLst/>
                        <a:latin typeface="Calibri" panose="020F0502020204030204" pitchFamily="34" charset="0"/>
                        <a:ea typeface="MS Mincho"/>
                        <a:cs typeface="Times New Roman" panose="02020603050405020304" pitchFamily="18" charset="0"/>
                      </a:endParaRPr>
                    </a:p>
                  </a:txBody>
                  <a:tcPr marL="37578" marR="37578" marT="0" marB="0">
                    <a:solidFill>
                      <a:schemeClr val="accent1">
                        <a:lumMod val="20000"/>
                        <a:lumOff val="80000"/>
                      </a:schemeClr>
                    </a:solidFill>
                  </a:tcPr>
                </a:tc>
                <a:tc>
                  <a:txBody>
                    <a:bodyPr/>
                    <a:lstStyle/>
                    <a:p>
                      <a:pPr marL="0" marR="0" algn="just">
                        <a:spcBef>
                          <a:spcPts val="0"/>
                        </a:spcBef>
                        <a:spcAft>
                          <a:spcPts val="0"/>
                        </a:spcAft>
                      </a:pPr>
                      <a:r>
                        <a:rPr lang="es-ES" sz="900">
                          <a:effectLst/>
                        </a:rPr>
                        <a:t>0,00 </a:t>
                      </a:r>
                      <a:endParaRPr lang="en-US" sz="900">
                        <a:effectLst/>
                        <a:latin typeface="Calibri" panose="020F0502020204030204" pitchFamily="34" charset="0"/>
                        <a:ea typeface="MS Mincho"/>
                        <a:cs typeface="Times New Roman" panose="02020603050405020304" pitchFamily="18" charset="0"/>
                      </a:endParaRPr>
                    </a:p>
                  </a:txBody>
                  <a:tcPr marL="37578" marR="37578" marT="0" marB="0">
                    <a:solidFill>
                      <a:schemeClr val="accent1">
                        <a:lumMod val="20000"/>
                        <a:lumOff val="80000"/>
                      </a:schemeClr>
                    </a:solidFill>
                  </a:tcPr>
                </a:tc>
                <a:tc>
                  <a:txBody>
                    <a:bodyPr/>
                    <a:lstStyle/>
                    <a:p>
                      <a:pPr marL="0" marR="0" algn="just">
                        <a:spcBef>
                          <a:spcPts val="0"/>
                        </a:spcBef>
                        <a:spcAft>
                          <a:spcPts val="0"/>
                        </a:spcAft>
                      </a:pPr>
                      <a:r>
                        <a:rPr lang="es-ES" sz="900">
                          <a:effectLst/>
                        </a:rPr>
                        <a:t>0,00 </a:t>
                      </a:r>
                      <a:endParaRPr lang="en-US" sz="900">
                        <a:effectLst/>
                        <a:latin typeface="Calibri" panose="020F0502020204030204" pitchFamily="34" charset="0"/>
                        <a:ea typeface="MS Mincho"/>
                        <a:cs typeface="Times New Roman" panose="02020603050405020304" pitchFamily="18" charset="0"/>
                      </a:endParaRPr>
                    </a:p>
                  </a:txBody>
                  <a:tcPr marL="37578" marR="37578" marT="0" marB="0">
                    <a:solidFill>
                      <a:schemeClr val="accent1">
                        <a:lumMod val="20000"/>
                        <a:lumOff val="80000"/>
                      </a:schemeClr>
                    </a:solidFill>
                  </a:tcPr>
                </a:tc>
                <a:tc>
                  <a:txBody>
                    <a:bodyPr/>
                    <a:lstStyle/>
                    <a:p>
                      <a:pPr marL="0" marR="0" algn="just">
                        <a:spcBef>
                          <a:spcPts val="0"/>
                        </a:spcBef>
                        <a:spcAft>
                          <a:spcPts val="0"/>
                        </a:spcAft>
                      </a:pPr>
                      <a:r>
                        <a:rPr lang="es-ES" sz="900">
                          <a:effectLst/>
                        </a:rPr>
                        <a:t>0,00 </a:t>
                      </a:r>
                      <a:endParaRPr lang="en-US" sz="900">
                        <a:effectLst/>
                        <a:latin typeface="Calibri" panose="020F0502020204030204" pitchFamily="34" charset="0"/>
                        <a:ea typeface="MS Mincho"/>
                        <a:cs typeface="Times New Roman" panose="02020603050405020304" pitchFamily="18" charset="0"/>
                      </a:endParaRPr>
                    </a:p>
                  </a:txBody>
                  <a:tcPr marL="37578" marR="37578" marT="0" marB="0">
                    <a:solidFill>
                      <a:schemeClr val="accent1">
                        <a:lumMod val="20000"/>
                        <a:lumOff val="80000"/>
                      </a:schemeClr>
                    </a:solidFill>
                  </a:tcPr>
                </a:tc>
                <a:tc>
                  <a:txBody>
                    <a:bodyPr/>
                    <a:lstStyle/>
                    <a:p>
                      <a:pPr marL="0" marR="0" algn="just">
                        <a:spcBef>
                          <a:spcPts val="0"/>
                        </a:spcBef>
                        <a:spcAft>
                          <a:spcPts val="0"/>
                        </a:spcAft>
                      </a:pPr>
                      <a:r>
                        <a:rPr lang="es-ES" sz="900">
                          <a:effectLst/>
                        </a:rPr>
                        <a:t>0,00 </a:t>
                      </a:r>
                      <a:endParaRPr lang="en-US" sz="900">
                        <a:effectLst/>
                        <a:latin typeface="Calibri" panose="020F0502020204030204" pitchFamily="34" charset="0"/>
                        <a:ea typeface="MS Mincho"/>
                        <a:cs typeface="Times New Roman" panose="02020603050405020304" pitchFamily="18" charset="0"/>
                      </a:endParaRPr>
                    </a:p>
                  </a:txBody>
                  <a:tcPr marL="37578" marR="37578" marT="0" marB="0">
                    <a:solidFill>
                      <a:schemeClr val="accent1">
                        <a:lumMod val="20000"/>
                        <a:lumOff val="80000"/>
                      </a:schemeClr>
                    </a:solidFill>
                  </a:tcPr>
                </a:tc>
                <a:tc>
                  <a:txBody>
                    <a:bodyPr/>
                    <a:lstStyle/>
                    <a:p>
                      <a:pPr marL="0" marR="0" algn="just">
                        <a:spcBef>
                          <a:spcPts val="0"/>
                        </a:spcBef>
                        <a:spcAft>
                          <a:spcPts val="0"/>
                        </a:spcAft>
                      </a:pPr>
                      <a:r>
                        <a:rPr lang="es-ES" sz="900">
                          <a:effectLst/>
                        </a:rPr>
                        <a:t>0,00 </a:t>
                      </a:r>
                      <a:endParaRPr lang="en-US" sz="900">
                        <a:effectLst/>
                        <a:latin typeface="Calibri" panose="020F0502020204030204" pitchFamily="34" charset="0"/>
                        <a:ea typeface="MS Mincho"/>
                        <a:cs typeface="Times New Roman" panose="02020603050405020304" pitchFamily="18" charset="0"/>
                      </a:endParaRPr>
                    </a:p>
                  </a:txBody>
                  <a:tcPr marL="37578" marR="37578" marT="0" marB="0">
                    <a:solidFill>
                      <a:schemeClr val="accent1">
                        <a:lumMod val="20000"/>
                        <a:lumOff val="80000"/>
                      </a:schemeClr>
                    </a:solidFill>
                  </a:tcPr>
                </a:tc>
                <a:tc>
                  <a:txBody>
                    <a:bodyPr/>
                    <a:lstStyle/>
                    <a:p>
                      <a:pPr marL="0" marR="0" algn="just">
                        <a:spcBef>
                          <a:spcPts val="0"/>
                        </a:spcBef>
                        <a:spcAft>
                          <a:spcPts val="0"/>
                        </a:spcAft>
                      </a:pPr>
                      <a:r>
                        <a:rPr lang="es-ES" sz="900">
                          <a:effectLst/>
                        </a:rPr>
                        <a:t>0,00 </a:t>
                      </a:r>
                      <a:endParaRPr lang="en-US" sz="900">
                        <a:effectLst/>
                        <a:latin typeface="Calibri" panose="020F0502020204030204" pitchFamily="34" charset="0"/>
                        <a:ea typeface="MS Mincho"/>
                        <a:cs typeface="Times New Roman" panose="02020603050405020304" pitchFamily="18" charset="0"/>
                      </a:endParaRPr>
                    </a:p>
                  </a:txBody>
                  <a:tcPr marL="37578" marR="37578" marT="0" marB="0">
                    <a:solidFill>
                      <a:schemeClr val="accent1">
                        <a:lumMod val="20000"/>
                        <a:lumOff val="80000"/>
                      </a:schemeClr>
                    </a:solidFill>
                  </a:tcPr>
                </a:tc>
                <a:extLst>
                  <a:ext uri="{0D108BD9-81ED-4DB2-BD59-A6C34878D82A}">
                    <a16:rowId xmlns:a16="http://schemas.microsoft.com/office/drawing/2014/main" val="2228481382"/>
                  </a:ext>
                </a:extLst>
              </a:tr>
              <a:tr h="327248">
                <a:tc>
                  <a:txBody>
                    <a:bodyPr/>
                    <a:lstStyle/>
                    <a:p>
                      <a:pPr marL="0" marR="0" algn="just">
                        <a:spcBef>
                          <a:spcPts val="0"/>
                        </a:spcBef>
                        <a:spcAft>
                          <a:spcPts val="0"/>
                        </a:spcAft>
                      </a:pPr>
                      <a:r>
                        <a:rPr lang="es-ES" sz="1100" b="1" dirty="0">
                          <a:effectLst/>
                        </a:rPr>
                        <a:t>Entretenimiento</a:t>
                      </a:r>
                      <a:endParaRPr lang="en-US" sz="1100" b="1" dirty="0">
                        <a:effectLst/>
                        <a:latin typeface="Calibri" panose="020F0502020204030204" pitchFamily="34" charset="0"/>
                        <a:ea typeface="MS Mincho"/>
                        <a:cs typeface="Times New Roman" panose="02020603050405020304" pitchFamily="18" charset="0"/>
                      </a:endParaRPr>
                    </a:p>
                  </a:txBody>
                  <a:tcPr marL="37578" marR="37578" marT="0" marB="0">
                    <a:solidFill>
                      <a:schemeClr val="tx2">
                        <a:lumMod val="20000"/>
                        <a:lumOff val="80000"/>
                      </a:schemeClr>
                    </a:solidFill>
                  </a:tcPr>
                </a:tc>
                <a:tc>
                  <a:txBody>
                    <a:bodyPr/>
                    <a:lstStyle/>
                    <a:p>
                      <a:pPr marL="0" marR="0" algn="ctr">
                        <a:spcBef>
                          <a:spcPts val="0"/>
                        </a:spcBef>
                        <a:spcAft>
                          <a:spcPts val="0"/>
                        </a:spcAft>
                      </a:pPr>
                      <a:r>
                        <a:rPr lang="es-ES" sz="900" b="1" dirty="0">
                          <a:effectLst/>
                        </a:rPr>
                        <a:t>Enero</a:t>
                      </a:r>
                      <a:endParaRPr lang="en-US" sz="900" b="1" dirty="0">
                        <a:effectLst/>
                        <a:latin typeface="Calibri" panose="020F0502020204030204" pitchFamily="34" charset="0"/>
                        <a:ea typeface="MS Mincho"/>
                        <a:cs typeface="Times New Roman" panose="02020603050405020304" pitchFamily="18" charset="0"/>
                      </a:endParaRPr>
                    </a:p>
                  </a:txBody>
                  <a:tcPr marL="37578" marR="37578" marT="0" marB="0">
                    <a:solidFill>
                      <a:schemeClr val="tx2">
                        <a:lumMod val="20000"/>
                        <a:lumOff val="80000"/>
                      </a:schemeClr>
                    </a:solidFill>
                  </a:tcPr>
                </a:tc>
                <a:tc>
                  <a:txBody>
                    <a:bodyPr/>
                    <a:lstStyle/>
                    <a:p>
                      <a:pPr marL="0" marR="0" algn="just">
                        <a:spcBef>
                          <a:spcPts val="0"/>
                        </a:spcBef>
                        <a:spcAft>
                          <a:spcPts val="0"/>
                        </a:spcAft>
                      </a:pPr>
                      <a:r>
                        <a:rPr lang="es-ES" sz="900" b="1" dirty="0">
                          <a:effectLst/>
                        </a:rPr>
                        <a:t>Febrero</a:t>
                      </a:r>
                      <a:endParaRPr lang="en-US" sz="900" b="1" dirty="0">
                        <a:effectLst/>
                        <a:latin typeface="Calibri" panose="020F0502020204030204" pitchFamily="34" charset="0"/>
                        <a:ea typeface="MS Mincho"/>
                        <a:cs typeface="Times New Roman" panose="02020603050405020304" pitchFamily="18" charset="0"/>
                      </a:endParaRPr>
                    </a:p>
                  </a:txBody>
                  <a:tcPr marL="37578" marR="37578" marT="0" marB="0">
                    <a:solidFill>
                      <a:schemeClr val="tx2">
                        <a:lumMod val="20000"/>
                        <a:lumOff val="80000"/>
                      </a:schemeClr>
                    </a:solidFill>
                  </a:tcPr>
                </a:tc>
                <a:tc>
                  <a:txBody>
                    <a:bodyPr/>
                    <a:lstStyle/>
                    <a:p>
                      <a:pPr marL="0" marR="0" algn="ctr">
                        <a:spcBef>
                          <a:spcPts val="0"/>
                        </a:spcBef>
                        <a:spcAft>
                          <a:spcPts val="0"/>
                        </a:spcAft>
                      </a:pPr>
                      <a:r>
                        <a:rPr lang="es-ES" sz="900" b="1" dirty="0">
                          <a:effectLst/>
                        </a:rPr>
                        <a:t>Marzo</a:t>
                      </a:r>
                      <a:endParaRPr lang="en-US" sz="900" b="1" dirty="0">
                        <a:effectLst/>
                        <a:latin typeface="Calibri" panose="020F0502020204030204" pitchFamily="34" charset="0"/>
                        <a:ea typeface="MS Mincho"/>
                        <a:cs typeface="Times New Roman" panose="02020603050405020304" pitchFamily="18" charset="0"/>
                      </a:endParaRPr>
                    </a:p>
                  </a:txBody>
                  <a:tcPr marL="37578" marR="37578" marT="0" marB="0">
                    <a:solidFill>
                      <a:schemeClr val="tx2">
                        <a:lumMod val="20000"/>
                        <a:lumOff val="80000"/>
                      </a:schemeClr>
                    </a:solidFill>
                  </a:tcPr>
                </a:tc>
                <a:tc>
                  <a:txBody>
                    <a:bodyPr/>
                    <a:lstStyle/>
                    <a:p>
                      <a:pPr marL="0" marR="0" algn="ctr">
                        <a:spcBef>
                          <a:spcPts val="0"/>
                        </a:spcBef>
                        <a:spcAft>
                          <a:spcPts val="0"/>
                        </a:spcAft>
                      </a:pPr>
                      <a:r>
                        <a:rPr lang="es-ES" sz="900" b="1">
                          <a:effectLst/>
                        </a:rPr>
                        <a:t>Abril</a:t>
                      </a:r>
                      <a:endParaRPr lang="en-US" sz="900" b="1">
                        <a:effectLst/>
                        <a:latin typeface="Calibri" panose="020F0502020204030204" pitchFamily="34" charset="0"/>
                        <a:ea typeface="MS Mincho"/>
                        <a:cs typeface="Times New Roman" panose="02020603050405020304" pitchFamily="18" charset="0"/>
                      </a:endParaRPr>
                    </a:p>
                  </a:txBody>
                  <a:tcPr marL="37578" marR="37578" marT="0" marB="0">
                    <a:solidFill>
                      <a:schemeClr val="tx2">
                        <a:lumMod val="20000"/>
                        <a:lumOff val="80000"/>
                      </a:schemeClr>
                    </a:solidFill>
                  </a:tcPr>
                </a:tc>
                <a:tc>
                  <a:txBody>
                    <a:bodyPr/>
                    <a:lstStyle/>
                    <a:p>
                      <a:pPr marL="0" marR="0" algn="ctr">
                        <a:spcBef>
                          <a:spcPts val="0"/>
                        </a:spcBef>
                        <a:spcAft>
                          <a:spcPts val="0"/>
                        </a:spcAft>
                      </a:pPr>
                      <a:r>
                        <a:rPr lang="es-ES" sz="900" b="1" dirty="0">
                          <a:effectLst/>
                        </a:rPr>
                        <a:t>Mayo</a:t>
                      </a:r>
                      <a:endParaRPr lang="en-US" sz="900" b="1" dirty="0">
                        <a:effectLst/>
                        <a:latin typeface="Calibri" panose="020F0502020204030204" pitchFamily="34" charset="0"/>
                        <a:ea typeface="MS Mincho"/>
                        <a:cs typeface="Times New Roman" panose="02020603050405020304" pitchFamily="18" charset="0"/>
                      </a:endParaRPr>
                    </a:p>
                  </a:txBody>
                  <a:tcPr marL="37578" marR="37578" marT="0" marB="0">
                    <a:solidFill>
                      <a:schemeClr val="tx2">
                        <a:lumMod val="20000"/>
                        <a:lumOff val="80000"/>
                      </a:schemeClr>
                    </a:solidFill>
                  </a:tcPr>
                </a:tc>
                <a:tc>
                  <a:txBody>
                    <a:bodyPr/>
                    <a:lstStyle/>
                    <a:p>
                      <a:pPr marL="0" marR="0" algn="ctr">
                        <a:spcBef>
                          <a:spcPts val="0"/>
                        </a:spcBef>
                        <a:spcAft>
                          <a:spcPts val="0"/>
                        </a:spcAft>
                      </a:pPr>
                      <a:r>
                        <a:rPr lang="es-ES" sz="900" b="1" dirty="0">
                          <a:effectLst/>
                        </a:rPr>
                        <a:t>Junio</a:t>
                      </a:r>
                      <a:endParaRPr lang="en-US" sz="900" b="1" dirty="0">
                        <a:effectLst/>
                        <a:latin typeface="Calibri" panose="020F0502020204030204" pitchFamily="34" charset="0"/>
                        <a:ea typeface="MS Mincho"/>
                        <a:cs typeface="Times New Roman" panose="02020603050405020304" pitchFamily="18" charset="0"/>
                      </a:endParaRPr>
                    </a:p>
                  </a:txBody>
                  <a:tcPr marL="37578" marR="37578" marT="0" marB="0">
                    <a:solidFill>
                      <a:schemeClr val="tx2">
                        <a:lumMod val="20000"/>
                        <a:lumOff val="80000"/>
                      </a:schemeClr>
                    </a:solidFill>
                  </a:tcPr>
                </a:tc>
                <a:tc>
                  <a:txBody>
                    <a:bodyPr/>
                    <a:lstStyle/>
                    <a:p>
                      <a:pPr marL="0" marR="0" algn="ctr">
                        <a:spcBef>
                          <a:spcPts val="0"/>
                        </a:spcBef>
                        <a:spcAft>
                          <a:spcPts val="0"/>
                        </a:spcAft>
                      </a:pPr>
                      <a:r>
                        <a:rPr lang="es-ES" sz="900" b="1" dirty="0">
                          <a:effectLst/>
                        </a:rPr>
                        <a:t>Julio</a:t>
                      </a:r>
                      <a:endParaRPr lang="en-US" sz="900" b="1" dirty="0">
                        <a:effectLst/>
                        <a:latin typeface="Calibri" panose="020F0502020204030204" pitchFamily="34" charset="0"/>
                        <a:ea typeface="MS Mincho"/>
                        <a:cs typeface="Times New Roman" panose="02020603050405020304" pitchFamily="18" charset="0"/>
                      </a:endParaRPr>
                    </a:p>
                  </a:txBody>
                  <a:tcPr marL="37578" marR="37578" marT="0" marB="0">
                    <a:solidFill>
                      <a:schemeClr val="tx2">
                        <a:lumMod val="20000"/>
                        <a:lumOff val="80000"/>
                      </a:schemeClr>
                    </a:solidFill>
                  </a:tcPr>
                </a:tc>
                <a:tc>
                  <a:txBody>
                    <a:bodyPr/>
                    <a:lstStyle/>
                    <a:p>
                      <a:pPr marL="0" marR="0" algn="ctr">
                        <a:spcBef>
                          <a:spcPts val="0"/>
                        </a:spcBef>
                        <a:spcAft>
                          <a:spcPts val="0"/>
                        </a:spcAft>
                      </a:pPr>
                      <a:r>
                        <a:rPr lang="es-ES" sz="900" b="1">
                          <a:effectLst/>
                        </a:rPr>
                        <a:t>Agosto</a:t>
                      </a:r>
                      <a:endParaRPr lang="en-US" sz="900" b="1">
                        <a:effectLst/>
                        <a:latin typeface="Calibri" panose="020F0502020204030204" pitchFamily="34" charset="0"/>
                        <a:ea typeface="MS Mincho"/>
                        <a:cs typeface="Times New Roman" panose="02020603050405020304" pitchFamily="18" charset="0"/>
                      </a:endParaRPr>
                    </a:p>
                  </a:txBody>
                  <a:tcPr marL="37578" marR="37578" marT="0" marB="0">
                    <a:solidFill>
                      <a:schemeClr val="tx2">
                        <a:lumMod val="20000"/>
                        <a:lumOff val="80000"/>
                      </a:schemeClr>
                    </a:solidFill>
                  </a:tcPr>
                </a:tc>
                <a:tc>
                  <a:txBody>
                    <a:bodyPr/>
                    <a:lstStyle/>
                    <a:p>
                      <a:pPr marL="0" marR="0" algn="just">
                        <a:spcBef>
                          <a:spcPts val="0"/>
                        </a:spcBef>
                        <a:spcAft>
                          <a:spcPts val="0"/>
                        </a:spcAft>
                      </a:pPr>
                      <a:r>
                        <a:rPr lang="es-ES" sz="900" b="1">
                          <a:effectLst/>
                        </a:rPr>
                        <a:t>Septiembre</a:t>
                      </a:r>
                      <a:endParaRPr lang="en-US" sz="900" b="1">
                        <a:effectLst/>
                        <a:latin typeface="Calibri" panose="020F0502020204030204" pitchFamily="34" charset="0"/>
                        <a:ea typeface="MS Mincho"/>
                        <a:cs typeface="Times New Roman" panose="02020603050405020304" pitchFamily="18" charset="0"/>
                      </a:endParaRPr>
                    </a:p>
                  </a:txBody>
                  <a:tcPr marL="37578" marR="37578" marT="0" marB="0">
                    <a:solidFill>
                      <a:schemeClr val="tx2">
                        <a:lumMod val="20000"/>
                        <a:lumOff val="80000"/>
                      </a:schemeClr>
                    </a:solidFill>
                  </a:tcPr>
                </a:tc>
                <a:tc>
                  <a:txBody>
                    <a:bodyPr/>
                    <a:lstStyle/>
                    <a:p>
                      <a:pPr marL="0" marR="0" algn="ctr">
                        <a:spcBef>
                          <a:spcPts val="0"/>
                        </a:spcBef>
                        <a:spcAft>
                          <a:spcPts val="0"/>
                        </a:spcAft>
                      </a:pPr>
                      <a:r>
                        <a:rPr lang="es-ES" sz="900" b="1">
                          <a:effectLst/>
                        </a:rPr>
                        <a:t>Octubre</a:t>
                      </a:r>
                      <a:endParaRPr lang="en-US" sz="900" b="1">
                        <a:effectLst/>
                        <a:latin typeface="Calibri" panose="020F0502020204030204" pitchFamily="34" charset="0"/>
                        <a:ea typeface="MS Mincho"/>
                        <a:cs typeface="Times New Roman" panose="02020603050405020304" pitchFamily="18" charset="0"/>
                      </a:endParaRPr>
                    </a:p>
                  </a:txBody>
                  <a:tcPr marL="37578" marR="37578" marT="0" marB="0">
                    <a:solidFill>
                      <a:schemeClr val="tx2">
                        <a:lumMod val="20000"/>
                        <a:lumOff val="80000"/>
                      </a:schemeClr>
                    </a:solidFill>
                  </a:tcPr>
                </a:tc>
                <a:tc>
                  <a:txBody>
                    <a:bodyPr/>
                    <a:lstStyle/>
                    <a:p>
                      <a:pPr marL="0" marR="0" algn="ctr">
                        <a:spcBef>
                          <a:spcPts val="0"/>
                        </a:spcBef>
                        <a:spcAft>
                          <a:spcPts val="0"/>
                        </a:spcAft>
                      </a:pPr>
                      <a:r>
                        <a:rPr lang="es-ES" sz="900" b="1" dirty="0">
                          <a:effectLst/>
                        </a:rPr>
                        <a:t>Noviembre</a:t>
                      </a:r>
                      <a:endParaRPr lang="en-US" sz="900" b="1" dirty="0">
                        <a:effectLst/>
                        <a:latin typeface="Calibri" panose="020F0502020204030204" pitchFamily="34" charset="0"/>
                        <a:ea typeface="MS Mincho"/>
                        <a:cs typeface="Times New Roman" panose="02020603050405020304" pitchFamily="18" charset="0"/>
                      </a:endParaRPr>
                    </a:p>
                  </a:txBody>
                  <a:tcPr marL="37578" marR="37578" marT="0" marB="0">
                    <a:solidFill>
                      <a:schemeClr val="tx2">
                        <a:lumMod val="20000"/>
                        <a:lumOff val="80000"/>
                      </a:schemeClr>
                    </a:solidFill>
                  </a:tcPr>
                </a:tc>
                <a:tc>
                  <a:txBody>
                    <a:bodyPr/>
                    <a:lstStyle/>
                    <a:p>
                      <a:pPr marL="0" marR="0" algn="ctr">
                        <a:spcBef>
                          <a:spcPts val="0"/>
                        </a:spcBef>
                        <a:spcAft>
                          <a:spcPts val="0"/>
                        </a:spcAft>
                      </a:pPr>
                      <a:r>
                        <a:rPr lang="es-ES" sz="900" b="1" dirty="0">
                          <a:effectLst/>
                        </a:rPr>
                        <a:t>Diciembre</a:t>
                      </a:r>
                      <a:endParaRPr lang="en-US" sz="900" b="1" dirty="0">
                        <a:effectLst/>
                        <a:latin typeface="Calibri" panose="020F0502020204030204" pitchFamily="34" charset="0"/>
                        <a:ea typeface="MS Mincho"/>
                        <a:cs typeface="Times New Roman" panose="02020603050405020304" pitchFamily="18" charset="0"/>
                      </a:endParaRPr>
                    </a:p>
                  </a:txBody>
                  <a:tcPr marL="37578" marR="37578" marT="0" marB="0">
                    <a:solidFill>
                      <a:schemeClr val="tx2">
                        <a:lumMod val="20000"/>
                        <a:lumOff val="80000"/>
                      </a:schemeClr>
                    </a:solidFill>
                  </a:tcPr>
                </a:tc>
                <a:tc>
                  <a:txBody>
                    <a:bodyPr/>
                    <a:lstStyle/>
                    <a:p>
                      <a:pPr marL="0" marR="0" algn="ctr">
                        <a:spcBef>
                          <a:spcPts val="0"/>
                        </a:spcBef>
                        <a:spcAft>
                          <a:spcPts val="0"/>
                        </a:spcAft>
                      </a:pPr>
                      <a:r>
                        <a:rPr lang="es-ES" sz="900" b="1" dirty="0">
                          <a:effectLst/>
                        </a:rPr>
                        <a:t>Total</a:t>
                      </a:r>
                      <a:endParaRPr lang="en-US" sz="900" b="1" dirty="0">
                        <a:effectLst/>
                        <a:latin typeface="Calibri" panose="020F0502020204030204" pitchFamily="34" charset="0"/>
                        <a:ea typeface="MS Mincho"/>
                        <a:cs typeface="Times New Roman" panose="02020603050405020304" pitchFamily="18" charset="0"/>
                      </a:endParaRPr>
                    </a:p>
                  </a:txBody>
                  <a:tcPr marL="37578" marR="37578" marT="0" marB="0">
                    <a:solidFill>
                      <a:schemeClr val="tx2">
                        <a:lumMod val="20000"/>
                        <a:lumOff val="80000"/>
                      </a:schemeClr>
                    </a:solidFill>
                  </a:tcPr>
                </a:tc>
                <a:extLst>
                  <a:ext uri="{0D108BD9-81ED-4DB2-BD59-A6C34878D82A}">
                    <a16:rowId xmlns:a16="http://schemas.microsoft.com/office/drawing/2014/main" val="1323503867"/>
                  </a:ext>
                </a:extLst>
              </a:tr>
              <a:tr h="225025">
                <a:tc>
                  <a:txBody>
                    <a:bodyPr/>
                    <a:lstStyle/>
                    <a:p>
                      <a:pPr marL="0" marR="0" algn="just">
                        <a:spcBef>
                          <a:spcPts val="0"/>
                        </a:spcBef>
                        <a:spcAft>
                          <a:spcPts val="0"/>
                        </a:spcAft>
                      </a:pPr>
                      <a:r>
                        <a:rPr lang="es-ES" sz="900" b="0" dirty="0">
                          <a:effectLst/>
                        </a:rPr>
                        <a:t>TV por Cable</a:t>
                      </a:r>
                      <a:endParaRPr lang="en-US" sz="900" b="0" dirty="0">
                        <a:effectLst/>
                        <a:latin typeface="Calibri" panose="020F0502020204030204" pitchFamily="34" charset="0"/>
                        <a:ea typeface="MS Mincho"/>
                        <a:cs typeface="Times New Roman" panose="02020603050405020304" pitchFamily="18" charset="0"/>
                      </a:endParaRPr>
                    </a:p>
                  </a:txBody>
                  <a:tcPr marL="37578" marR="37578" marT="0" marB="0">
                    <a:solidFill>
                      <a:schemeClr val="accent1">
                        <a:lumMod val="20000"/>
                        <a:lumOff val="80000"/>
                      </a:schemeClr>
                    </a:solidFill>
                  </a:tcPr>
                </a:tc>
                <a:tc>
                  <a:txBody>
                    <a:bodyPr/>
                    <a:lstStyle/>
                    <a:p>
                      <a:pPr marL="0" marR="0" algn="just">
                        <a:spcBef>
                          <a:spcPts val="0"/>
                        </a:spcBef>
                        <a:spcAft>
                          <a:spcPts val="0"/>
                        </a:spcAft>
                      </a:pPr>
                      <a:r>
                        <a:rPr lang="es-ES" sz="900">
                          <a:effectLst/>
                        </a:rPr>
                        <a:t>0,00 </a:t>
                      </a:r>
                      <a:endParaRPr lang="en-US" sz="900">
                        <a:effectLst/>
                        <a:latin typeface="Calibri" panose="020F0502020204030204" pitchFamily="34" charset="0"/>
                        <a:ea typeface="MS Mincho"/>
                        <a:cs typeface="Times New Roman" panose="02020603050405020304" pitchFamily="18" charset="0"/>
                      </a:endParaRPr>
                    </a:p>
                  </a:txBody>
                  <a:tcPr marL="37578" marR="37578" marT="0" marB="0">
                    <a:solidFill>
                      <a:schemeClr val="accent1">
                        <a:lumMod val="20000"/>
                        <a:lumOff val="80000"/>
                      </a:schemeClr>
                    </a:solidFill>
                  </a:tcPr>
                </a:tc>
                <a:tc>
                  <a:txBody>
                    <a:bodyPr/>
                    <a:lstStyle/>
                    <a:p>
                      <a:pPr marL="0" marR="0" algn="just">
                        <a:spcBef>
                          <a:spcPts val="0"/>
                        </a:spcBef>
                        <a:spcAft>
                          <a:spcPts val="0"/>
                        </a:spcAft>
                      </a:pPr>
                      <a:r>
                        <a:rPr lang="es-ES" sz="900">
                          <a:effectLst/>
                        </a:rPr>
                        <a:t>0,00 </a:t>
                      </a:r>
                      <a:endParaRPr lang="en-US" sz="900">
                        <a:effectLst/>
                        <a:latin typeface="Calibri" panose="020F0502020204030204" pitchFamily="34" charset="0"/>
                        <a:ea typeface="MS Mincho"/>
                        <a:cs typeface="Times New Roman" panose="02020603050405020304" pitchFamily="18" charset="0"/>
                      </a:endParaRPr>
                    </a:p>
                  </a:txBody>
                  <a:tcPr marL="37578" marR="37578" marT="0" marB="0">
                    <a:solidFill>
                      <a:schemeClr val="accent1">
                        <a:lumMod val="20000"/>
                        <a:lumOff val="80000"/>
                      </a:schemeClr>
                    </a:solidFill>
                  </a:tcPr>
                </a:tc>
                <a:tc>
                  <a:txBody>
                    <a:bodyPr/>
                    <a:lstStyle/>
                    <a:p>
                      <a:pPr marL="0" marR="0" algn="just">
                        <a:spcBef>
                          <a:spcPts val="0"/>
                        </a:spcBef>
                        <a:spcAft>
                          <a:spcPts val="0"/>
                        </a:spcAft>
                      </a:pPr>
                      <a:r>
                        <a:rPr lang="es-ES" sz="900">
                          <a:effectLst/>
                        </a:rPr>
                        <a:t>0,00 </a:t>
                      </a:r>
                      <a:endParaRPr lang="en-US" sz="900">
                        <a:effectLst/>
                        <a:latin typeface="Calibri" panose="020F0502020204030204" pitchFamily="34" charset="0"/>
                        <a:ea typeface="MS Mincho"/>
                        <a:cs typeface="Times New Roman" panose="02020603050405020304" pitchFamily="18" charset="0"/>
                      </a:endParaRPr>
                    </a:p>
                  </a:txBody>
                  <a:tcPr marL="37578" marR="37578" marT="0" marB="0">
                    <a:solidFill>
                      <a:schemeClr val="accent1">
                        <a:lumMod val="20000"/>
                        <a:lumOff val="80000"/>
                      </a:schemeClr>
                    </a:solidFill>
                  </a:tcPr>
                </a:tc>
                <a:tc>
                  <a:txBody>
                    <a:bodyPr/>
                    <a:lstStyle/>
                    <a:p>
                      <a:pPr marL="0" marR="0" algn="just">
                        <a:spcBef>
                          <a:spcPts val="0"/>
                        </a:spcBef>
                        <a:spcAft>
                          <a:spcPts val="0"/>
                        </a:spcAft>
                      </a:pPr>
                      <a:r>
                        <a:rPr lang="es-ES" sz="900" dirty="0">
                          <a:effectLst/>
                        </a:rPr>
                        <a:t>0,00 </a:t>
                      </a:r>
                      <a:endParaRPr lang="en-US" sz="900" dirty="0">
                        <a:effectLst/>
                        <a:latin typeface="Calibri" panose="020F0502020204030204" pitchFamily="34" charset="0"/>
                        <a:ea typeface="MS Mincho"/>
                        <a:cs typeface="Times New Roman" panose="02020603050405020304" pitchFamily="18" charset="0"/>
                      </a:endParaRPr>
                    </a:p>
                  </a:txBody>
                  <a:tcPr marL="37578" marR="37578" marT="0" marB="0">
                    <a:solidFill>
                      <a:schemeClr val="accent1">
                        <a:lumMod val="20000"/>
                        <a:lumOff val="80000"/>
                      </a:schemeClr>
                    </a:solidFill>
                  </a:tcPr>
                </a:tc>
                <a:tc>
                  <a:txBody>
                    <a:bodyPr/>
                    <a:lstStyle/>
                    <a:p>
                      <a:pPr marL="0" marR="0" algn="just">
                        <a:spcBef>
                          <a:spcPts val="0"/>
                        </a:spcBef>
                        <a:spcAft>
                          <a:spcPts val="0"/>
                        </a:spcAft>
                      </a:pPr>
                      <a:r>
                        <a:rPr lang="es-ES" sz="900" dirty="0">
                          <a:effectLst/>
                        </a:rPr>
                        <a:t>0,00 </a:t>
                      </a:r>
                      <a:endParaRPr lang="en-US" sz="900" dirty="0">
                        <a:effectLst/>
                        <a:latin typeface="Calibri" panose="020F0502020204030204" pitchFamily="34" charset="0"/>
                        <a:ea typeface="MS Mincho"/>
                        <a:cs typeface="Times New Roman" panose="02020603050405020304" pitchFamily="18" charset="0"/>
                      </a:endParaRPr>
                    </a:p>
                  </a:txBody>
                  <a:tcPr marL="37578" marR="37578" marT="0" marB="0">
                    <a:solidFill>
                      <a:schemeClr val="accent1">
                        <a:lumMod val="20000"/>
                        <a:lumOff val="80000"/>
                      </a:schemeClr>
                    </a:solidFill>
                  </a:tcPr>
                </a:tc>
                <a:tc>
                  <a:txBody>
                    <a:bodyPr/>
                    <a:lstStyle/>
                    <a:p>
                      <a:pPr marL="0" marR="0" algn="just">
                        <a:spcBef>
                          <a:spcPts val="0"/>
                        </a:spcBef>
                        <a:spcAft>
                          <a:spcPts val="0"/>
                        </a:spcAft>
                      </a:pPr>
                      <a:r>
                        <a:rPr lang="es-ES" sz="900">
                          <a:effectLst/>
                        </a:rPr>
                        <a:t>0,00 </a:t>
                      </a:r>
                      <a:endParaRPr lang="en-US" sz="900">
                        <a:effectLst/>
                        <a:latin typeface="Calibri" panose="020F0502020204030204" pitchFamily="34" charset="0"/>
                        <a:ea typeface="MS Mincho"/>
                        <a:cs typeface="Times New Roman" panose="02020603050405020304" pitchFamily="18" charset="0"/>
                      </a:endParaRPr>
                    </a:p>
                  </a:txBody>
                  <a:tcPr marL="37578" marR="37578" marT="0" marB="0">
                    <a:solidFill>
                      <a:schemeClr val="accent1">
                        <a:lumMod val="20000"/>
                        <a:lumOff val="80000"/>
                      </a:schemeClr>
                    </a:solidFill>
                  </a:tcPr>
                </a:tc>
                <a:tc>
                  <a:txBody>
                    <a:bodyPr/>
                    <a:lstStyle/>
                    <a:p>
                      <a:pPr marL="0" marR="0" algn="just">
                        <a:spcBef>
                          <a:spcPts val="0"/>
                        </a:spcBef>
                        <a:spcAft>
                          <a:spcPts val="0"/>
                        </a:spcAft>
                      </a:pPr>
                      <a:r>
                        <a:rPr lang="es-ES" sz="900">
                          <a:effectLst/>
                        </a:rPr>
                        <a:t>0,00 </a:t>
                      </a:r>
                      <a:endParaRPr lang="en-US" sz="900">
                        <a:effectLst/>
                        <a:latin typeface="Calibri" panose="020F0502020204030204" pitchFamily="34" charset="0"/>
                        <a:ea typeface="MS Mincho"/>
                        <a:cs typeface="Times New Roman" panose="02020603050405020304" pitchFamily="18" charset="0"/>
                      </a:endParaRPr>
                    </a:p>
                  </a:txBody>
                  <a:tcPr marL="37578" marR="37578" marT="0" marB="0">
                    <a:solidFill>
                      <a:schemeClr val="accent1">
                        <a:lumMod val="20000"/>
                        <a:lumOff val="80000"/>
                      </a:schemeClr>
                    </a:solidFill>
                  </a:tcPr>
                </a:tc>
                <a:tc>
                  <a:txBody>
                    <a:bodyPr/>
                    <a:lstStyle/>
                    <a:p>
                      <a:pPr marL="0" marR="0" algn="just">
                        <a:spcBef>
                          <a:spcPts val="0"/>
                        </a:spcBef>
                        <a:spcAft>
                          <a:spcPts val="0"/>
                        </a:spcAft>
                      </a:pPr>
                      <a:r>
                        <a:rPr lang="es-ES" sz="900">
                          <a:effectLst/>
                        </a:rPr>
                        <a:t>0,00 </a:t>
                      </a:r>
                      <a:endParaRPr lang="en-US" sz="900">
                        <a:effectLst/>
                        <a:latin typeface="Calibri" panose="020F0502020204030204" pitchFamily="34" charset="0"/>
                        <a:ea typeface="MS Mincho"/>
                        <a:cs typeface="Times New Roman" panose="02020603050405020304" pitchFamily="18" charset="0"/>
                      </a:endParaRPr>
                    </a:p>
                  </a:txBody>
                  <a:tcPr marL="37578" marR="37578" marT="0" marB="0">
                    <a:solidFill>
                      <a:schemeClr val="accent1">
                        <a:lumMod val="20000"/>
                        <a:lumOff val="80000"/>
                      </a:schemeClr>
                    </a:solidFill>
                  </a:tcPr>
                </a:tc>
                <a:tc>
                  <a:txBody>
                    <a:bodyPr/>
                    <a:lstStyle/>
                    <a:p>
                      <a:pPr marL="0" marR="0" algn="just">
                        <a:spcBef>
                          <a:spcPts val="0"/>
                        </a:spcBef>
                        <a:spcAft>
                          <a:spcPts val="0"/>
                        </a:spcAft>
                      </a:pPr>
                      <a:r>
                        <a:rPr lang="es-ES" sz="900">
                          <a:effectLst/>
                        </a:rPr>
                        <a:t>0,00 </a:t>
                      </a:r>
                      <a:endParaRPr lang="en-US" sz="900">
                        <a:effectLst/>
                        <a:latin typeface="Calibri" panose="020F0502020204030204" pitchFamily="34" charset="0"/>
                        <a:ea typeface="MS Mincho"/>
                        <a:cs typeface="Times New Roman" panose="02020603050405020304" pitchFamily="18" charset="0"/>
                      </a:endParaRPr>
                    </a:p>
                  </a:txBody>
                  <a:tcPr marL="37578" marR="37578" marT="0" marB="0">
                    <a:solidFill>
                      <a:schemeClr val="accent1">
                        <a:lumMod val="20000"/>
                        <a:lumOff val="80000"/>
                      </a:schemeClr>
                    </a:solidFill>
                  </a:tcPr>
                </a:tc>
                <a:tc>
                  <a:txBody>
                    <a:bodyPr/>
                    <a:lstStyle/>
                    <a:p>
                      <a:pPr marL="0" marR="0" algn="just">
                        <a:spcBef>
                          <a:spcPts val="0"/>
                        </a:spcBef>
                        <a:spcAft>
                          <a:spcPts val="0"/>
                        </a:spcAft>
                      </a:pPr>
                      <a:r>
                        <a:rPr lang="es-ES" sz="900">
                          <a:effectLst/>
                        </a:rPr>
                        <a:t>0,00 </a:t>
                      </a:r>
                      <a:endParaRPr lang="en-US" sz="900">
                        <a:effectLst/>
                        <a:latin typeface="Calibri" panose="020F0502020204030204" pitchFamily="34" charset="0"/>
                        <a:ea typeface="MS Mincho"/>
                        <a:cs typeface="Times New Roman" panose="02020603050405020304" pitchFamily="18" charset="0"/>
                      </a:endParaRPr>
                    </a:p>
                  </a:txBody>
                  <a:tcPr marL="37578" marR="37578" marT="0" marB="0">
                    <a:solidFill>
                      <a:schemeClr val="accent1">
                        <a:lumMod val="20000"/>
                        <a:lumOff val="80000"/>
                      </a:schemeClr>
                    </a:solidFill>
                  </a:tcPr>
                </a:tc>
                <a:tc>
                  <a:txBody>
                    <a:bodyPr/>
                    <a:lstStyle/>
                    <a:p>
                      <a:pPr marL="0" marR="0" algn="just">
                        <a:spcBef>
                          <a:spcPts val="0"/>
                        </a:spcBef>
                        <a:spcAft>
                          <a:spcPts val="0"/>
                        </a:spcAft>
                      </a:pPr>
                      <a:r>
                        <a:rPr lang="es-ES" sz="900" dirty="0">
                          <a:effectLst/>
                        </a:rPr>
                        <a:t>0,00 </a:t>
                      </a:r>
                      <a:endParaRPr lang="en-US" sz="900" dirty="0">
                        <a:effectLst/>
                        <a:latin typeface="Calibri" panose="020F0502020204030204" pitchFamily="34" charset="0"/>
                        <a:ea typeface="MS Mincho"/>
                        <a:cs typeface="Times New Roman" panose="02020603050405020304" pitchFamily="18" charset="0"/>
                      </a:endParaRPr>
                    </a:p>
                  </a:txBody>
                  <a:tcPr marL="37578" marR="37578" marT="0" marB="0">
                    <a:solidFill>
                      <a:schemeClr val="accent1">
                        <a:lumMod val="20000"/>
                        <a:lumOff val="80000"/>
                      </a:schemeClr>
                    </a:solidFill>
                  </a:tcPr>
                </a:tc>
                <a:tc>
                  <a:txBody>
                    <a:bodyPr/>
                    <a:lstStyle/>
                    <a:p>
                      <a:pPr marL="0" marR="0" algn="just">
                        <a:spcBef>
                          <a:spcPts val="0"/>
                        </a:spcBef>
                        <a:spcAft>
                          <a:spcPts val="0"/>
                        </a:spcAft>
                      </a:pPr>
                      <a:r>
                        <a:rPr lang="es-ES" sz="900">
                          <a:effectLst/>
                        </a:rPr>
                        <a:t>0,00 </a:t>
                      </a:r>
                      <a:endParaRPr lang="en-US" sz="900">
                        <a:effectLst/>
                        <a:latin typeface="Calibri" panose="020F0502020204030204" pitchFamily="34" charset="0"/>
                        <a:ea typeface="MS Mincho"/>
                        <a:cs typeface="Times New Roman" panose="02020603050405020304" pitchFamily="18" charset="0"/>
                      </a:endParaRPr>
                    </a:p>
                  </a:txBody>
                  <a:tcPr marL="37578" marR="37578" marT="0" marB="0">
                    <a:solidFill>
                      <a:schemeClr val="accent1">
                        <a:lumMod val="20000"/>
                        <a:lumOff val="80000"/>
                      </a:schemeClr>
                    </a:solidFill>
                  </a:tcPr>
                </a:tc>
                <a:tc>
                  <a:txBody>
                    <a:bodyPr/>
                    <a:lstStyle/>
                    <a:p>
                      <a:pPr marL="0" marR="0" algn="just">
                        <a:spcBef>
                          <a:spcPts val="0"/>
                        </a:spcBef>
                        <a:spcAft>
                          <a:spcPts val="0"/>
                        </a:spcAft>
                      </a:pPr>
                      <a:r>
                        <a:rPr lang="es-ES" sz="900">
                          <a:effectLst/>
                        </a:rPr>
                        <a:t>0,00 </a:t>
                      </a:r>
                      <a:endParaRPr lang="en-US" sz="900">
                        <a:effectLst/>
                        <a:latin typeface="Calibri" panose="020F0502020204030204" pitchFamily="34" charset="0"/>
                        <a:ea typeface="MS Mincho"/>
                        <a:cs typeface="Times New Roman" panose="02020603050405020304" pitchFamily="18" charset="0"/>
                      </a:endParaRPr>
                    </a:p>
                  </a:txBody>
                  <a:tcPr marL="37578" marR="37578" marT="0" marB="0">
                    <a:solidFill>
                      <a:schemeClr val="accent1">
                        <a:lumMod val="20000"/>
                        <a:lumOff val="80000"/>
                      </a:schemeClr>
                    </a:solidFill>
                  </a:tcPr>
                </a:tc>
                <a:extLst>
                  <a:ext uri="{0D108BD9-81ED-4DB2-BD59-A6C34878D82A}">
                    <a16:rowId xmlns:a16="http://schemas.microsoft.com/office/drawing/2014/main" val="1137196996"/>
                  </a:ext>
                </a:extLst>
              </a:tr>
              <a:tr h="327248">
                <a:tc>
                  <a:txBody>
                    <a:bodyPr/>
                    <a:lstStyle/>
                    <a:p>
                      <a:pPr marL="0" marR="0" algn="just">
                        <a:spcBef>
                          <a:spcPts val="0"/>
                        </a:spcBef>
                        <a:spcAft>
                          <a:spcPts val="0"/>
                        </a:spcAft>
                      </a:pPr>
                      <a:r>
                        <a:rPr lang="es-ES" sz="900" b="0" dirty="0">
                          <a:effectLst/>
                        </a:rPr>
                        <a:t>Renta de videos DVD</a:t>
                      </a:r>
                      <a:endParaRPr lang="en-US" sz="900" b="0" dirty="0">
                        <a:effectLst/>
                        <a:latin typeface="Calibri" panose="020F0502020204030204" pitchFamily="34" charset="0"/>
                        <a:ea typeface="MS Mincho"/>
                        <a:cs typeface="Times New Roman" panose="02020603050405020304" pitchFamily="18" charset="0"/>
                      </a:endParaRPr>
                    </a:p>
                  </a:txBody>
                  <a:tcPr marL="37578" marR="37578" marT="0" marB="0">
                    <a:solidFill>
                      <a:schemeClr val="accent1">
                        <a:lumMod val="20000"/>
                        <a:lumOff val="80000"/>
                      </a:schemeClr>
                    </a:solidFill>
                  </a:tcPr>
                </a:tc>
                <a:tc>
                  <a:txBody>
                    <a:bodyPr/>
                    <a:lstStyle/>
                    <a:p>
                      <a:pPr marL="0" marR="0" algn="just">
                        <a:spcBef>
                          <a:spcPts val="0"/>
                        </a:spcBef>
                        <a:spcAft>
                          <a:spcPts val="0"/>
                        </a:spcAft>
                      </a:pPr>
                      <a:r>
                        <a:rPr lang="es-ES" sz="900">
                          <a:effectLst/>
                        </a:rPr>
                        <a:t>0,00 </a:t>
                      </a:r>
                      <a:endParaRPr lang="en-US" sz="900">
                        <a:effectLst/>
                        <a:latin typeface="Calibri" panose="020F0502020204030204" pitchFamily="34" charset="0"/>
                        <a:ea typeface="MS Mincho"/>
                        <a:cs typeface="Times New Roman" panose="02020603050405020304" pitchFamily="18" charset="0"/>
                      </a:endParaRPr>
                    </a:p>
                  </a:txBody>
                  <a:tcPr marL="37578" marR="37578" marT="0" marB="0">
                    <a:solidFill>
                      <a:schemeClr val="accent1">
                        <a:lumMod val="20000"/>
                        <a:lumOff val="80000"/>
                      </a:schemeClr>
                    </a:solidFill>
                  </a:tcPr>
                </a:tc>
                <a:tc>
                  <a:txBody>
                    <a:bodyPr/>
                    <a:lstStyle/>
                    <a:p>
                      <a:pPr marL="0" marR="0" algn="just">
                        <a:spcBef>
                          <a:spcPts val="0"/>
                        </a:spcBef>
                        <a:spcAft>
                          <a:spcPts val="0"/>
                        </a:spcAft>
                      </a:pPr>
                      <a:r>
                        <a:rPr lang="es-ES" sz="900">
                          <a:effectLst/>
                        </a:rPr>
                        <a:t>0,00 </a:t>
                      </a:r>
                      <a:endParaRPr lang="en-US" sz="900">
                        <a:effectLst/>
                        <a:latin typeface="Calibri" panose="020F0502020204030204" pitchFamily="34" charset="0"/>
                        <a:ea typeface="MS Mincho"/>
                        <a:cs typeface="Times New Roman" panose="02020603050405020304" pitchFamily="18" charset="0"/>
                      </a:endParaRPr>
                    </a:p>
                  </a:txBody>
                  <a:tcPr marL="37578" marR="37578" marT="0" marB="0">
                    <a:solidFill>
                      <a:schemeClr val="accent1">
                        <a:lumMod val="20000"/>
                        <a:lumOff val="80000"/>
                      </a:schemeClr>
                    </a:solidFill>
                  </a:tcPr>
                </a:tc>
                <a:tc>
                  <a:txBody>
                    <a:bodyPr/>
                    <a:lstStyle/>
                    <a:p>
                      <a:pPr marL="0" marR="0" algn="just">
                        <a:spcBef>
                          <a:spcPts val="0"/>
                        </a:spcBef>
                        <a:spcAft>
                          <a:spcPts val="0"/>
                        </a:spcAft>
                      </a:pPr>
                      <a:r>
                        <a:rPr lang="es-ES" sz="900">
                          <a:effectLst/>
                        </a:rPr>
                        <a:t>0,00 </a:t>
                      </a:r>
                      <a:endParaRPr lang="en-US" sz="900">
                        <a:effectLst/>
                        <a:latin typeface="Calibri" panose="020F0502020204030204" pitchFamily="34" charset="0"/>
                        <a:ea typeface="MS Mincho"/>
                        <a:cs typeface="Times New Roman" panose="02020603050405020304" pitchFamily="18" charset="0"/>
                      </a:endParaRPr>
                    </a:p>
                  </a:txBody>
                  <a:tcPr marL="37578" marR="37578" marT="0" marB="0">
                    <a:solidFill>
                      <a:schemeClr val="accent1">
                        <a:lumMod val="20000"/>
                        <a:lumOff val="80000"/>
                      </a:schemeClr>
                    </a:solidFill>
                  </a:tcPr>
                </a:tc>
                <a:tc>
                  <a:txBody>
                    <a:bodyPr/>
                    <a:lstStyle/>
                    <a:p>
                      <a:pPr marL="0" marR="0" algn="just">
                        <a:spcBef>
                          <a:spcPts val="0"/>
                        </a:spcBef>
                        <a:spcAft>
                          <a:spcPts val="0"/>
                        </a:spcAft>
                      </a:pPr>
                      <a:r>
                        <a:rPr lang="es-ES" sz="900">
                          <a:effectLst/>
                        </a:rPr>
                        <a:t>0,00 </a:t>
                      </a:r>
                      <a:endParaRPr lang="en-US" sz="900">
                        <a:effectLst/>
                        <a:latin typeface="Calibri" panose="020F0502020204030204" pitchFamily="34" charset="0"/>
                        <a:ea typeface="MS Mincho"/>
                        <a:cs typeface="Times New Roman" panose="02020603050405020304" pitchFamily="18" charset="0"/>
                      </a:endParaRPr>
                    </a:p>
                  </a:txBody>
                  <a:tcPr marL="37578" marR="37578" marT="0" marB="0">
                    <a:solidFill>
                      <a:schemeClr val="accent1">
                        <a:lumMod val="20000"/>
                        <a:lumOff val="80000"/>
                      </a:schemeClr>
                    </a:solidFill>
                  </a:tcPr>
                </a:tc>
                <a:tc>
                  <a:txBody>
                    <a:bodyPr/>
                    <a:lstStyle/>
                    <a:p>
                      <a:pPr marL="0" marR="0" algn="just">
                        <a:spcBef>
                          <a:spcPts val="0"/>
                        </a:spcBef>
                        <a:spcAft>
                          <a:spcPts val="0"/>
                        </a:spcAft>
                      </a:pPr>
                      <a:r>
                        <a:rPr lang="es-ES" sz="900">
                          <a:effectLst/>
                        </a:rPr>
                        <a:t>0,00 </a:t>
                      </a:r>
                      <a:endParaRPr lang="en-US" sz="900">
                        <a:effectLst/>
                        <a:latin typeface="Calibri" panose="020F0502020204030204" pitchFamily="34" charset="0"/>
                        <a:ea typeface="MS Mincho"/>
                        <a:cs typeface="Times New Roman" panose="02020603050405020304" pitchFamily="18" charset="0"/>
                      </a:endParaRPr>
                    </a:p>
                  </a:txBody>
                  <a:tcPr marL="37578" marR="37578" marT="0" marB="0">
                    <a:solidFill>
                      <a:schemeClr val="accent1">
                        <a:lumMod val="20000"/>
                        <a:lumOff val="80000"/>
                      </a:schemeClr>
                    </a:solidFill>
                  </a:tcPr>
                </a:tc>
                <a:tc>
                  <a:txBody>
                    <a:bodyPr/>
                    <a:lstStyle/>
                    <a:p>
                      <a:pPr marL="0" marR="0" algn="just">
                        <a:spcBef>
                          <a:spcPts val="0"/>
                        </a:spcBef>
                        <a:spcAft>
                          <a:spcPts val="0"/>
                        </a:spcAft>
                      </a:pPr>
                      <a:r>
                        <a:rPr lang="es-ES" sz="900">
                          <a:effectLst/>
                        </a:rPr>
                        <a:t>0,00 </a:t>
                      </a:r>
                      <a:endParaRPr lang="en-US" sz="900">
                        <a:effectLst/>
                        <a:latin typeface="Calibri" panose="020F0502020204030204" pitchFamily="34" charset="0"/>
                        <a:ea typeface="MS Mincho"/>
                        <a:cs typeface="Times New Roman" panose="02020603050405020304" pitchFamily="18" charset="0"/>
                      </a:endParaRPr>
                    </a:p>
                  </a:txBody>
                  <a:tcPr marL="37578" marR="37578" marT="0" marB="0">
                    <a:solidFill>
                      <a:schemeClr val="accent1">
                        <a:lumMod val="20000"/>
                        <a:lumOff val="80000"/>
                      </a:schemeClr>
                    </a:solidFill>
                  </a:tcPr>
                </a:tc>
                <a:tc>
                  <a:txBody>
                    <a:bodyPr/>
                    <a:lstStyle/>
                    <a:p>
                      <a:pPr marL="0" marR="0" algn="just">
                        <a:spcBef>
                          <a:spcPts val="0"/>
                        </a:spcBef>
                        <a:spcAft>
                          <a:spcPts val="0"/>
                        </a:spcAft>
                      </a:pPr>
                      <a:r>
                        <a:rPr lang="es-ES" sz="900">
                          <a:effectLst/>
                        </a:rPr>
                        <a:t>0,00 </a:t>
                      </a:r>
                      <a:endParaRPr lang="en-US" sz="900">
                        <a:effectLst/>
                        <a:latin typeface="Calibri" panose="020F0502020204030204" pitchFamily="34" charset="0"/>
                        <a:ea typeface="MS Mincho"/>
                        <a:cs typeface="Times New Roman" panose="02020603050405020304" pitchFamily="18" charset="0"/>
                      </a:endParaRPr>
                    </a:p>
                  </a:txBody>
                  <a:tcPr marL="37578" marR="37578" marT="0" marB="0">
                    <a:solidFill>
                      <a:schemeClr val="accent1">
                        <a:lumMod val="20000"/>
                        <a:lumOff val="80000"/>
                      </a:schemeClr>
                    </a:solidFill>
                  </a:tcPr>
                </a:tc>
                <a:tc>
                  <a:txBody>
                    <a:bodyPr/>
                    <a:lstStyle/>
                    <a:p>
                      <a:pPr marL="0" marR="0" algn="just">
                        <a:spcBef>
                          <a:spcPts val="0"/>
                        </a:spcBef>
                        <a:spcAft>
                          <a:spcPts val="0"/>
                        </a:spcAft>
                      </a:pPr>
                      <a:r>
                        <a:rPr lang="es-ES" sz="900">
                          <a:effectLst/>
                        </a:rPr>
                        <a:t>0,00 </a:t>
                      </a:r>
                      <a:endParaRPr lang="en-US" sz="900">
                        <a:effectLst/>
                        <a:latin typeface="Calibri" panose="020F0502020204030204" pitchFamily="34" charset="0"/>
                        <a:ea typeface="MS Mincho"/>
                        <a:cs typeface="Times New Roman" panose="02020603050405020304" pitchFamily="18" charset="0"/>
                      </a:endParaRPr>
                    </a:p>
                  </a:txBody>
                  <a:tcPr marL="37578" marR="37578" marT="0" marB="0">
                    <a:solidFill>
                      <a:schemeClr val="accent1">
                        <a:lumMod val="20000"/>
                        <a:lumOff val="80000"/>
                      </a:schemeClr>
                    </a:solidFill>
                  </a:tcPr>
                </a:tc>
                <a:tc>
                  <a:txBody>
                    <a:bodyPr/>
                    <a:lstStyle/>
                    <a:p>
                      <a:pPr marL="0" marR="0" algn="just">
                        <a:spcBef>
                          <a:spcPts val="0"/>
                        </a:spcBef>
                        <a:spcAft>
                          <a:spcPts val="0"/>
                        </a:spcAft>
                      </a:pPr>
                      <a:r>
                        <a:rPr lang="es-ES" sz="900">
                          <a:effectLst/>
                        </a:rPr>
                        <a:t>0,00 </a:t>
                      </a:r>
                      <a:endParaRPr lang="en-US" sz="900">
                        <a:effectLst/>
                        <a:latin typeface="Calibri" panose="020F0502020204030204" pitchFamily="34" charset="0"/>
                        <a:ea typeface="MS Mincho"/>
                        <a:cs typeface="Times New Roman" panose="02020603050405020304" pitchFamily="18" charset="0"/>
                      </a:endParaRPr>
                    </a:p>
                  </a:txBody>
                  <a:tcPr marL="37578" marR="37578" marT="0" marB="0">
                    <a:solidFill>
                      <a:schemeClr val="accent1">
                        <a:lumMod val="20000"/>
                        <a:lumOff val="80000"/>
                      </a:schemeClr>
                    </a:solidFill>
                  </a:tcPr>
                </a:tc>
                <a:tc>
                  <a:txBody>
                    <a:bodyPr/>
                    <a:lstStyle/>
                    <a:p>
                      <a:pPr marL="0" marR="0" algn="just">
                        <a:spcBef>
                          <a:spcPts val="0"/>
                        </a:spcBef>
                        <a:spcAft>
                          <a:spcPts val="0"/>
                        </a:spcAft>
                      </a:pPr>
                      <a:r>
                        <a:rPr lang="es-ES" sz="900" dirty="0">
                          <a:effectLst/>
                        </a:rPr>
                        <a:t>0,00 </a:t>
                      </a:r>
                      <a:endParaRPr lang="en-US" sz="900" dirty="0">
                        <a:effectLst/>
                        <a:latin typeface="Calibri" panose="020F0502020204030204" pitchFamily="34" charset="0"/>
                        <a:ea typeface="MS Mincho"/>
                        <a:cs typeface="Times New Roman" panose="02020603050405020304" pitchFamily="18" charset="0"/>
                      </a:endParaRPr>
                    </a:p>
                  </a:txBody>
                  <a:tcPr marL="37578" marR="37578" marT="0" marB="0">
                    <a:solidFill>
                      <a:schemeClr val="accent1">
                        <a:lumMod val="20000"/>
                        <a:lumOff val="80000"/>
                      </a:schemeClr>
                    </a:solidFill>
                  </a:tcPr>
                </a:tc>
                <a:tc>
                  <a:txBody>
                    <a:bodyPr/>
                    <a:lstStyle/>
                    <a:p>
                      <a:pPr marL="0" marR="0" algn="just">
                        <a:spcBef>
                          <a:spcPts val="0"/>
                        </a:spcBef>
                        <a:spcAft>
                          <a:spcPts val="0"/>
                        </a:spcAft>
                      </a:pPr>
                      <a:r>
                        <a:rPr lang="es-ES" sz="900">
                          <a:effectLst/>
                        </a:rPr>
                        <a:t>0,00 </a:t>
                      </a:r>
                      <a:endParaRPr lang="en-US" sz="900">
                        <a:effectLst/>
                        <a:latin typeface="Calibri" panose="020F0502020204030204" pitchFamily="34" charset="0"/>
                        <a:ea typeface="MS Mincho"/>
                        <a:cs typeface="Times New Roman" panose="02020603050405020304" pitchFamily="18" charset="0"/>
                      </a:endParaRPr>
                    </a:p>
                  </a:txBody>
                  <a:tcPr marL="37578" marR="37578" marT="0" marB="0">
                    <a:solidFill>
                      <a:schemeClr val="accent1">
                        <a:lumMod val="20000"/>
                        <a:lumOff val="80000"/>
                      </a:schemeClr>
                    </a:solidFill>
                  </a:tcPr>
                </a:tc>
                <a:tc>
                  <a:txBody>
                    <a:bodyPr/>
                    <a:lstStyle/>
                    <a:p>
                      <a:pPr marL="0" marR="0" algn="just">
                        <a:spcBef>
                          <a:spcPts val="0"/>
                        </a:spcBef>
                        <a:spcAft>
                          <a:spcPts val="0"/>
                        </a:spcAft>
                      </a:pPr>
                      <a:r>
                        <a:rPr lang="es-ES" sz="900">
                          <a:effectLst/>
                        </a:rPr>
                        <a:t>0,00 </a:t>
                      </a:r>
                      <a:endParaRPr lang="en-US" sz="900">
                        <a:effectLst/>
                        <a:latin typeface="Calibri" panose="020F0502020204030204" pitchFamily="34" charset="0"/>
                        <a:ea typeface="MS Mincho"/>
                        <a:cs typeface="Times New Roman" panose="02020603050405020304" pitchFamily="18" charset="0"/>
                      </a:endParaRPr>
                    </a:p>
                  </a:txBody>
                  <a:tcPr marL="37578" marR="37578" marT="0" marB="0">
                    <a:solidFill>
                      <a:schemeClr val="accent1">
                        <a:lumMod val="20000"/>
                        <a:lumOff val="80000"/>
                      </a:schemeClr>
                    </a:solidFill>
                  </a:tcPr>
                </a:tc>
                <a:tc>
                  <a:txBody>
                    <a:bodyPr/>
                    <a:lstStyle/>
                    <a:p>
                      <a:pPr marL="0" marR="0" algn="just">
                        <a:spcBef>
                          <a:spcPts val="0"/>
                        </a:spcBef>
                        <a:spcAft>
                          <a:spcPts val="0"/>
                        </a:spcAft>
                      </a:pPr>
                      <a:r>
                        <a:rPr lang="es-ES" sz="900">
                          <a:effectLst/>
                        </a:rPr>
                        <a:t>0,00 </a:t>
                      </a:r>
                      <a:endParaRPr lang="en-US" sz="900">
                        <a:effectLst/>
                        <a:latin typeface="Calibri" panose="020F0502020204030204" pitchFamily="34" charset="0"/>
                        <a:ea typeface="MS Mincho"/>
                        <a:cs typeface="Times New Roman" panose="02020603050405020304" pitchFamily="18" charset="0"/>
                      </a:endParaRPr>
                    </a:p>
                  </a:txBody>
                  <a:tcPr marL="37578" marR="37578" marT="0" marB="0">
                    <a:solidFill>
                      <a:schemeClr val="accent1">
                        <a:lumMod val="20000"/>
                        <a:lumOff val="80000"/>
                      </a:schemeClr>
                    </a:solidFill>
                  </a:tcPr>
                </a:tc>
                <a:extLst>
                  <a:ext uri="{0D108BD9-81ED-4DB2-BD59-A6C34878D82A}">
                    <a16:rowId xmlns:a16="http://schemas.microsoft.com/office/drawing/2014/main" val="3446460129"/>
                  </a:ext>
                </a:extLst>
              </a:tr>
              <a:tr h="225025">
                <a:tc>
                  <a:txBody>
                    <a:bodyPr/>
                    <a:lstStyle/>
                    <a:p>
                      <a:pPr marL="0" marR="0" algn="just">
                        <a:spcBef>
                          <a:spcPts val="0"/>
                        </a:spcBef>
                        <a:spcAft>
                          <a:spcPts val="0"/>
                        </a:spcAft>
                      </a:pPr>
                      <a:r>
                        <a:rPr lang="es-ES" sz="900" b="0" dirty="0">
                          <a:effectLst/>
                        </a:rPr>
                        <a:t>Cine</a:t>
                      </a:r>
                      <a:endParaRPr lang="en-US" sz="900" b="0" dirty="0">
                        <a:effectLst/>
                        <a:latin typeface="Calibri" panose="020F0502020204030204" pitchFamily="34" charset="0"/>
                        <a:ea typeface="MS Mincho"/>
                        <a:cs typeface="Times New Roman" panose="02020603050405020304" pitchFamily="18" charset="0"/>
                      </a:endParaRPr>
                    </a:p>
                  </a:txBody>
                  <a:tcPr marL="37578" marR="37578" marT="0" marB="0">
                    <a:solidFill>
                      <a:schemeClr val="accent1">
                        <a:lumMod val="20000"/>
                        <a:lumOff val="80000"/>
                      </a:schemeClr>
                    </a:solidFill>
                  </a:tcPr>
                </a:tc>
                <a:tc>
                  <a:txBody>
                    <a:bodyPr/>
                    <a:lstStyle/>
                    <a:p>
                      <a:pPr marL="0" marR="0" algn="just">
                        <a:spcBef>
                          <a:spcPts val="0"/>
                        </a:spcBef>
                        <a:spcAft>
                          <a:spcPts val="0"/>
                        </a:spcAft>
                      </a:pPr>
                      <a:r>
                        <a:rPr lang="es-ES" sz="900">
                          <a:effectLst/>
                        </a:rPr>
                        <a:t>0,00 </a:t>
                      </a:r>
                      <a:endParaRPr lang="en-US" sz="900">
                        <a:effectLst/>
                        <a:latin typeface="Calibri" panose="020F0502020204030204" pitchFamily="34" charset="0"/>
                        <a:ea typeface="MS Mincho"/>
                        <a:cs typeface="Times New Roman" panose="02020603050405020304" pitchFamily="18" charset="0"/>
                      </a:endParaRPr>
                    </a:p>
                  </a:txBody>
                  <a:tcPr marL="37578" marR="37578" marT="0" marB="0">
                    <a:solidFill>
                      <a:schemeClr val="accent1">
                        <a:lumMod val="20000"/>
                        <a:lumOff val="80000"/>
                      </a:schemeClr>
                    </a:solidFill>
                  </a:tcPr>
                </a:tc>
                <a:tc>
                  <a:txBody>
                    <a:bodyPr/>
                    <a:lstStyle/>
                    <a:p>
                      <a:pPr marL="0" marR="0" algn="just">
                        <a:spcBef>
                          <a:spcPts val="0"/>
                        </a:spcBef>
                        <a:spcAft>
                          <a:spcPts val="0"/>
                        </a:spcAft>
                      </a:pPr>
                      <a:r>
                        <a:rPr lang="es-ES" sz="900">
                          <a:effectLst/>
                        </a:rPr>
                        <a:t>0,00 </a:t>
                      </a:r>
                      <a:endParaRPr lang="en-US" sz="900">
                        <a:effectLst/>
                        <a:latin typeface="Calibri" panose="020F0502020204030204" pitchFamily="34" charset="0"/>
                        <a:ea typeface="MS Mincho"/>
                        <a:cs typeface="Times New Roman" panose="02020603050405020304" pitchFamily="18" charset="0"/>
                      </a:endParaRPr>
                    </a:p>
                  </a:txBody>
                  <a:tcPr marL="37578" marR="37578" marT="0" marB="0">
                    <a:solidFill>
                      <a:schemeClr val="accent1">
                        <a:lumMod val="20000"/>
                        <a:lumOff val="80000"/>
                      </a:schemeClr>
                    </a:solidFill>
                  </a:tcPr>
                </a:tc>
                <a:tc>
                  <a:txBody>
                    <a:bodyPr/>
                    <a:lstStyle/>
                    <a:p>
                      <a:pPr marL="0" marR="0" algn="just">
                        <a:spcBef>
                          <a:spcPts val="0"/>
                        </a:spcBef>
                        <a:spcAft>
                          <a:spcPts val="0"/>
                        </a:spcAft>
                      </a:pPr>
                      <a:r>
                        <a:rPr lang="es-ES" sz="900">
                          <a:effectLst/>
                        </a:rPr>
                        <a:t>0,00 </a:t>
                      </a:r>
                      <a:endParaRPr lang="en-US" sz="900">
                        <a:effectLst/>
                        <a:latin typeface="Calibri" panose="020F0502020204030204" pitchFamily="34" charset="0"/>
                        <a:ea typeface="MS Mincho"/>
                        <a:cs typeface="Times New Roman" panose="02020603050405020304" pitchFamily="18" charset="0"/>
                      </a:endParaRPr>
                    </a:p>
                  </a:txBody>
                  <a:tcPr marL="37578" marR="37578" marT="0" marB="0">
                    <a:solidFill>
                      <a:schemeClr val="accent1">
                        <a:lumMod val="20000"/>
                        <a:lumOff val="80000"/>
                      </a:schemeClr>
                    </a:solidFill>
                  </a:tcPr>
                </a:tc>
                <a:tc>
                  <a:txBody>
                    <a:bodyPr/>
                    <a:lstStyle/>
                    <a:p>
                      <a:pPr marL="0" marR="0" algn="just">
                        <a:spcBef>
                          <a:spcPts val="0"/>
                        </a:spcBef>
                        <a:spcAft>
                          <a:spcPts val="0"/>
                        </a:spcAft>
                      </a:pPr>
                      <a:r>
                        <a:rPr lang="es-ES" sz="900">
                          <a:effectLst/>
                        </a:rPr>
                        <a:t>0,00 </a:t>
                      </a:r>
                      <a:endParaRPr lang="en-US" sz="900">
                        <a:effectLst/>
                        <a:latin typeface="Calibri" panose="020F0502020204030204" pitchFamily="34" charset="0"/>
                        <a:ea typeface="MS Mincho"/>
                        <a:cs typeface="Times New Roman" panose="02020603050405020304" pitchFamily="18" charset="0"/>
                      </a:endParaRPr>
                    </a:p>
                  </a:txBody>
                  <a:tcPr marL="37578" marR="37578" marT="0" marB="0">
                    <a:solidFill>
                      <a:schemeClr val="accent1">
                        <a:lumMod val="20000"/>
                        <a:lumOff val="80000"/>
                      </a:schemeClr>
                    </a:solidFill>
                  </a:tcPr>
                </a:tc>
                <a:tc>
                  <a:txBody>
                    <a:bodyPr/>
                    <a:lstStyle/>
                    <a:p>
                      <a:pPr marL="0" marR="0" algn="just">
                        <a:spcBef>
                          <a:spcPts val="0"/>
                        </a:spcBef>
                        <a:spcAft>
                          <a:spcPts val="0"/>
                        </a:spcAft>
                      </a:pPr>
                      <a:r>
                        <a:rPr lang="es-ES" sz="900">
                          <a:effectLst/>
                        </a:rPr>
                        <a:t>0,00 </a:t>
                      </a:r>
                      <a:endParaRPr lang="en-US" sz="900">
                        <a:effectLst/>
                        <a:latin typeface="Calibri" panose="020F0502020204030204" pitchFamily="34" charset="0"/>
                        <a:ea typeface="MS Mincho"/>
                        <a:cs typeface="Times New Roman" panose="02020603050405020304" pitchFamily="18" charset="0"/>
                      </a:endParaRPr>
                    </a:p>
                  </a:txBody>
                  <a:tcPr marL="37578" marR="37578" marT="0" marB="0">
                    <a:solidFill>
                      <a:schemeClr val="accent1">
                        <a:lumMod val="20000"/>
                        <a:lumOff val="80000"/>
                      </a:schemeClr>
                    </a:solidFill>
                  </a:tcPr>
                </a:tc>
                <a:tc>
                  <a:txBody>
                    <a:bodyPr/>
                    <a:lstStyle/>
                    <a:p>
                      <a:pPr marL="0" marR="0" algn="just">
                        <a:spcBef>
                          <a:spcPts val="0"/>
                        </a:spcBef>
                        <a:spcAft>
                          <a:spcPts val="0"/>
                        </a:spcAft>
                      </a:pPr>
                      <a:r>
                        <a:rPr lang="es-ES" sz="900">
                          <a:effectLst/>
                        </a:rPr>
                        <a:t>0,00 </a:t>
                      </a:r>
                      <a:endParaRPr lang="en-US" sz="900">
                        <a:effectLst/>
                        <a:latin typeface="Calibri" panose="020F0502020204030204" pitchFamily="34" charset="0"/>
                        <a:ea typeface="MS Mincho"/>
                        <a:cs typeface="Times New Roman" panose="02020603050405020304" pitchFamily="18" charset="0"/>
                      </a:endParaRPr>
                    </a:p>
                  </a:txBody>
                  <a:tcPr marL="37578" marR="37578" marT="0" marB="0">
                    <a:solidFill>
                      <a:schemeClr val="accent1">
                        <a:lumMod val="20000"/>
                        <a:lumOff val="80000"/>
                      </a:schemeClr>
                    </a:solidFill>
                  </a:tcPr>
                </a:tc>
                <a:tc>
                  <a:txBody>
                    <a:bodyPr/>
                    <a:lstStyle/>
                    <a:p>
                      <a:pPr marL="0" marR="0" algn="just">
                        <a:spcBef>
                          <a:spcPts val="0"/>
                        </a:spcBef>
                        <a:spcAft>
                          <a:spcPts val="0"/>
                        </a:spcAft>
                      </a:pPr>
                      <a:r>
                        <a:rPr lang="es-ES" sz="900">
                          <a:effectLst/>
                        </a:rPr>
                        <a:t>0,00 </a:t>
                      </a:r>
                      <a:endParaRPr lang="en-US" sz="900">
                        <a:effectLst/>
                        <a:latin typeface="Calibri" panose="020F0502020204030204" pitchFamily="34" charset="0"/>
                        <a:ea typeface="MS Mincho"/>
                        <a:cs typeface="Times New Roman" panose="02020603050405020304" pitchFamily="18" charset="0"/>
                      </a:endParaRPr>
                    </a:p>
                  </a:txBody>
                  <a:tcPr marL="37578" marR="37578" marT="0" marB="0">
                    <a:solidFill>
                      <a:schemeClr val="accent1">
                        <a:lumMod val="20000"/>
                        <a:lumOff val="80000"/>
                      </a:schemeClr>
                    </a:solidFill>
                  </a:tcPr>
                </a:tc>
                <a:tc>
                  <a:txBody>
                    <a:bodyPr/>
                    <a:lstStyle/>
                    <a:p>
                      <a:pPr marL="0" marR="0" algn="just">
                        <a:spcBef>
                          <a:spcPts val="0"/>
                        </a:spcBef>
                        <a:spcAft>
                          <a:spcPts val="0"/>
                        </a:spcAft>
                      </a:pPr>
                      <a:r>
                        <a:rPr lang="es-ES" sz="900">
                          <a:effectLst/>
                        </a:rPr>
                        <a:t>0,00 </a:t>
                      </a:r>
                      <a:endParaRPr lang="en-US" sz="900">
                        <a:effectLst/>
                        <a:latin typeface="Calibri" panose="020F0502020204030204" pitchFamily="34" charset="0"/>
                        <a:ea typeface="MS Mincho"/>
                        <a:cs typeface="Times New Roman" panose="02020603050405020304" pitchFamily="18" charset="0"/>
                      </a:endParaRPr>
                    </a:p>
                  </a:txBody>
                  <a:tcPr marL="37578" marR="37578" marT="0" marB="0">
                    <a:solidFill>
                      <a:schemeClr val="accent1">
                        <a:lumMod val="20000"/>
                        <a:lumOff val="80000"/>
                      </a:schemeClr>
                    </a:solidFill>
                  </a:tcPr>
                </a:tc>
                <a:tc>
                  <a:txBody>
                    <a:bodyPr/>
                    <a:lstStyle/>
                    <a:p>
                      <a:pPr marL="0" marR="0" algn="just">
                        <a:spcBef>
                          <a:spcPts val="0"/>
                        </a:spcBef>
                        <a:spcAft>
                          <a:spcPts val="0"/>
                        </a:spcAft>
                      </a:pPr>
                      <a:r>
                        <a:rPr lang="es-ES" sz="900">
                          <a:effectLst/>
                        </a:rPr>
                        <a:t>0,00 </a:t>
                      </a:r>
                      <a:endParaRPr lang="en-US" sz="900">
                        <a:effectLst/>
                        <a:latin typeface="Calibri" panose="020F0502020204030204" pitchFamily="34" charset="0"/>
                        <a:ea typeface="MS Mincho"/>
                        <a:cs typeface="Times New Roman" panose="02020603050405020304" pitchFamily="18" charset="0"/>
                      </a:endParaRPr>
                    </a:p>
                  </a:txBody>
                  <a:tcPr marL="37578" marR="37578" marT="0" marB="0">
                    <a:solidFill>
                      <a:schemeClr val="accent1">
                        <a:lumMod val="20000"/>
                        <a:lumOff val="80000"/>
                      </a:schemeClr>
                    </a:solidFill>
                  </a:tcPr>
                </a:tc>
                <a:tc>
                  <a:txBody>
                    <a:bodyPr/>
                    <a:lstStyle/>
                    <a:p>
                      <a:pPr marL="0" marR="0" algn="just">
                        <a:spcBef>
                          <a:spcPts val="0"/>
                        </a:spcBef>
                        <a:spcAft>
                          <a:spcPts val="0"/>
                        </a:spcAft>
                      </a:pPr>
                      <a:r>
                        <a:rPr lang="es-ES" sz="900">
                          <a:effectLst/>
                        </a:rPr>
                        <a:t>0,00 </a:t>
                      </a:r>
                      <a:endParaRPr lang="en-US" sz="900">
                        <a:effectLst/>
                        <a:latin typeface="Calibri" panose="020F0502020204030204" pitchFamily="34" charset="0"/>
                        <a:ea typeface="MS Mincho"/>
                        <a:cs typeface="Times New Roman" panose="02020603050405020304" pitchFamily="18" charset="0"/>
                      </a:endParaRPr>
                    </a:p>
                  </a:txBody>
                  <a:tcPr marL="37578" marR="37578" marT="0" marB="0">
                    <a:solidFill>
                      <a:schemeClr val="accent1">
                        <a:lumMod val="20000"/>
                        <a:lumOff val="80000"/>
                      </a:schemeClr>
                    </a:solidFill>
                  </a:tcPr>
                </a:tc>
                <a:tc>
                  <a:txBody>
                    <a:bodyPr/>
                    <a:lstStyle/>
                    <a:p>
                      <a:pPr marL="0" marR="0" algn="just">
                        <a:spcBef>
                          <a:spcPts val="0"/>
                        </a:spcBef>
                        <a:spcAft>
                          <a:spcPts val="0"/>
                        </a:spcAft>
                      </a:pPr>
                      <a:r>
                        <a:rPr lang="es-ES" sz="900">
                          <a:effectLst/>
                        </a:rPr>
                        <a:t>0,00 </a:t>
                      </a:r>
                      <a:endParaRPr lang="en-US" sz="900">
                        <a:effectLst/>
                        <a:latin typeface="Calibri" panose="020F0502020204030204" pitchFamily="34" charset="0"/>
                        <a:ea typeface="MS Mincho"/>
                        <a:cs typeface="Times New Roman" panose="02020603050405020304" pitchFamily="18" charset="0"/>
                      </a:endParaRPr>
                    </a:p>
                  </a:txBody>
                  <a:tcPr marL="37578" marR="37578" marT="0" marB="0">
                    <a:solidFill>
                      <a:schemeClr val="accent1">
                        <a:lumMod val="20000"/>
                        <a:lumOff val="80000"/>
                      </a:schemeClr>
                    </a:solidFill>
                  </a:tcPr>
                </a:tc>
                <a:tc>
                  <a:txBody>
                    <a:bodyPr/>
                    <a:lstStyle/>
                    <a:p>
                      <a:pPr marL="0" marR="0" algn="just">
                        <a:spcBef>
                          <a:spcPts val="0"/>
                        </a:spcBef>
                        <a:spcAft>
                          <a:spcPts val="0"/>
                        </a:spcAft>
                      </a:pPr>
                      <a:r>
                        <a:rPr lang="es-ES" sz="900">
                          <a:effectLst/>
                        </a:rPr>
                        <a:t>0,00 </a:t>
                      </a:r>
                      <a:endParaRPr lang="en-US" sz="900">
                        <a:effectLst/>
                        <a:latin typeface="Calibri" panose="020F0502020204030204" pitchFamily="34" charset="0"/>
                        <a:ea typeface="MS Mincho"/>
                        <a:cs typeface="Times New Roman" panose="02020603050405020304" pitchFamily="18" charset="0"/>
                      </a:endParaRPr>
                    </a:p>
                  </a:txBody>
                  <a:tcPr marL="37578" marR="37578" marT="0" marB="0">
                    <a:solidFill>
                      <a:schemeClr val="accent1">
                        <a:lumMod val="20000"/>
                        <a:lumOff val="80000"/>
                      </a:schemeClr>
                    </a:solidFill>
                  </a:tcPr>
                </a:tc>
                <a:tc>
                  <a:txBody>
                    <a:bodyPr/>
                    <a:lstStyle/>
                    <a:p>
                      <a:pPr marL="0" marR="0" algn="just">
                        <a:spcBef>
                          <a:spcPts val="0"/>
                        </a:spcBef>
                        <a:spcAft>
                          <a:spcPts val="0"/>
                        </a:spcAft>
                      </a:pPr>
                      <a:r>
                        <a:rPr lang="es-ES" sz="900">
                          <a:effectLst/>
                        </a:rPr>
                        <a:t>0,00 </a:t>
                      </a:r>
                      <a:endParaRPr lang="en-US" sz="900">
                        <a:effectLst/>
                        <a:latin typeface="Calibri" panose="020F0502020204030204" pitchFamily="34" charset="0"/>
                        <a:ea typeface="MS Mincho"/>
                        <a:cs typeface="Times New Roman" panose="02020603050405020304" pitchFamily="18" charset="0"/>
                      </a:endParaRPr>
                    </a:p>
                  </a:txBody>
                  <a:tcPr marL="37578" marR="37578" marT="0" marB="0">
                    <a:solidFill>
                      <a:schemeClr val="accent1">
                        <a:lumMod val="20000"/>
                        <a:lumOff val="80000"/>
                      </a:schemeClr>
                    </a:solidFill>
                  </a:tcPr>
                </a:tc>
                <a:extLst>
                  <a:ext uri="{0D108BD9-81ED-4DB2-BD59-A6C34878D82A}">
                    <a16:rowId xmlns:a16="http://schemas.microsoft.com/office/drawing/2014/main" val="3420778284"/>
                  </a:ext>
                </a:extLst>
              </a:tr>
              <a:tr h="297962">
                <a:tc>
                  <a:txBody>
                    <a:bodyPr/>
                    <a:lstStyle/>
                    <a:p>
                      <a:pPr marL="0" marR="0" algn="just">
                        <a:spcBef>
                          <a:spcPts val="0"/>
                        </a:spcBef>
                        <a:spcAft>
                          <a:spcPts val="0"/>
                        </a:spcAft>
                      </a:pPr>
                      <a:r>
                        <a:rPr lang="es-ES" sz="900" b="0" dirty="0">
                          <a:effectLst/>
                        </a:rPr>
                        <a:t>Conciertos / Clubs</a:t>
                      </a:r>
                      <a:endParaRPr lang="en-US" sz="900" b="0" dirty="0">
                        <a:effectLst/>
                        <a:latin typeface="Calibri" panose="020F0502020204030204" pitchFamily="34" charset="0"/>
                        <a:ea typeface="MS Mincho"/>
                        <a:cs typeface="Times New Roman" panose="02020603050405020304" pitchFamily="18" charset="0"/>
                      </a:endParaRPr>
                    </a:p>
                  </a:txBody>
                  <a:tcPr marL="37578" marR="37578" marT="0" marB="0">
                    <a:solidFill>
                      <a:schemeClr val="accent1">
                        <a:lumMod val="20000"/>
                        <a:lumOff val="80000"/>
                      </a:schemeClr>
                    </a:solidFill>
                  </a:tcPr>
                </a:tc>
                <a:tc>
                  <a:txBody>
                    <a:bodyPr/>
                    <a:lstStyle/>
                    <a:p>
                      <a:pPr marL="0" marR="0" algn="just">
                        <a:spcBef>
                          <a:spcPts val="0"/>
                        </a:spcBef>
                        <a:spcAft>
                          <a:spcPts val="0"/>
                        </a:spcAft>
                      </a:pPr>
                      <a:r>
                        <a:rPr lang="es-ES" sz="900">
                          <a:effectLst/>
                        </a:rPr>
                        <a:t>0,00 </a:t>
                      </a:r>
                      <a:endParaRPr lang="en-US" sz="900">
                        <a:effectLst/>
                        <a:latin typeface="Calibri" panose="020F0502020204030204" pitchFamily="34" charset="0"/>
                        <a:ea typeface="MS Mincho"/>
                        <a:cs typeface="Times New Roman" panose="02020603050405020304" pitchFamily="18" charset="0"/>
                      </a:endParaRPr>
                    </a:p>
                  </a:txBody>
                  <a:tcPr marL="37578" marR="37578" marT="0" marB="0">
                    <a:solidFill>
                      <a:schemeClr val="accent1">
                        <a:lumMod val="20000"/>
                        <a:lumOff val="80000"/>
                      </a:schemeClr>
                    </a:solidFill>
                  </a:tcPr>
                </a:tc>
                <a:tc>
                  <a:txBody>
                    <a:bodyPr/>
                    <a:lstStyle/>
                    <a:p>
                      <a:pPr marL="0" marR="0" algn="just">
                        <a:spcBef>
                          <a:spcPts val="0"/>
                        </a:spcBef>
                        <a:spcAft>
                          <a:spcPts val="0"/>
                        </a:spcAft>
                      </a:pPr>
                      <a:r>
                        <a:rPr lang="es-ES" sz="900">
                          <a:effectLst/>
                        </a:rPr>
                        <a:t>0,00 </a:t>
                      </a:r>
                      <a:endParaRPr lang="en-US" sz="900">
                        <a:effectLst/>
                        <a:latin typeface="Calibri" panose="020F0502020204030204" pitchFamily="34" charset="0"/>
                        <a:ea typeface="MS Mincho"/>
                        <a:cs typeface="Times New Roman" panose="02020603050405020304" pitchFamily="18" charset="0"/>
                      </a:endParaRPr>
                    </a:p>
                  </a:txBody>
                  <a:tcPr marL="37578" marR="37578" marT="0" marB="0">
                    <a:solidFill>
                      <a:schemeClr val="accent1">
                        <a:lumMod val="20000"/>
                        <a:lumOff val="80000"/>
                      </a:schemeClr>
                    </a:solidFill>
                  </a:tcPr>
                </a:tc>
                <a:tc>
                  <a:txBody>
                    <a:bodyPr/>
                    <a:lstStyle/>
                    <a:p>
                      <a:pPr marL="0" marR="0" algn="just">
                        <a:spcBef>
                          <a:spcPts val="0"/>
                        </a:spcBef>
                        <a:spcAft>
                          <a:spcPts val="0"/>
                        </a:spcAft>
                      </a:pPr>
                      <a:r>
                        <a:rPr lang="es-ES" sz="900">
                          <a:effectLst/>
                        </a:rPr>
                        <a:t>0,00 </a:t>
                      </a:r>
                      <a:endParaRPr lang="en-US" sz="900">
                        <a:effectLst/>
                        <a:latin typeface="Calibri" panose="020F0502020204030204" pitchFamily="34" charset="0"/>
                        <a:ea typeface="MS Mincho"/>
                        <a:cs typeface="Times New Roman" panose="02020603050405020304" pitchFamily="18" charset="0"/>
                      </a:endParaRPr>
                    </a:p>
                  </a:txBody>
                  <a:tcPr marL="37578" marR="37578" marT="0" marB="0">
                    <a:solidFill>
                      <a:schemeClr val="accent1">
                        <a:lumMod val="20000"/>
                        <a:lumOff val="80000"/>
                      </a:schemeClr>
                    </a:solidFill>
                  </a:tcPr>
                </a:tc>
                <a:tc>
                  <a:txBody>
                    <a:bodyPr/>
                    <a:lstStyle/>
                    <a:p>
                      <a:pPr marL="0" marR="0" algn="just">
                        <a:spcBef>
                          <a:spcPts val="0"/>
                        </a:spcBef>
                        <a:spcAft>
                          <a:spcPts val="0"/>
                        </a:spcAft>
                      </a:pPr>
                      <a:r>
                        <a:rPr lang="es-ES" sz="900">
                          <a:effectLst/>
                        </a:rPr>
                        <a:t>0,00 </a:t>
                      </a:r>
                      <a:endParaRPr lang="en-US" sz="900">
                        <a:effectLst/>
                        <a:latin typeface="Calibri" panose="020F0502020204030204" pitchFamily="34" charset="0"/>
                        <a:ea typeface="MS Mincho"/>
                        <a:cs typeface="Times New Roman" panose="02020603050405020304" pitchFamily="18" charset="0"/>
                      </a:endParaRPr>
                    </a:p>
                  </a:txBody>
                  <a:tcPr marL="37578" marR="37578" marT="0" marB="0">
                    <a:solidFill>
                      <a:schemeClr val="accent1">
                        <a:lumMod val="20000"/>
                        <a:lumOff val="80000"/>
                      </a:schemeClr>
                    </a:solidFill>
                  </a:tcPr>
                </a:tc>
                <a:tc>
                  <a:txBody>
                    <a:bodyPr/>
                    <a:lstStyle/>
                    <a:p>
                      <a:pPr marL="0" marR="0" algn="just">
                        <a:spcBef>
                          <a:spcPts val="0"/>
                        </a:spcBef>
                        <a:spcAft>
                          <a:spcPts val="0"/>
                        </a:spcAft>
                      </a:pPr>
                      <a:r>
                        <a:rPr lang="es-ES" sz="900">
                          <a:effectLst/>
                        </a:rPr>
                        <a:t>0,00 </a:t>
                      </a:r>
                      <a:endParaRPr lang="en-US" sz="900">
                        <a:effectLst/>
                        <a:latin typeface="Calibri" panose="020F0502020204030204" pitchFamily="34" charset="0"/>
                        <a:ea typeface="MS Mincho"/>
                        <a:cs typeface="Times New Roman" panose="02020603050405020304" pitchFamily="18" charset="0"/>
                      </a:endParaRPr>
                    </a:p>
                  </a:txBody>
                  <a:tcPr marL="37578" marR="37578" marT="0" marB="0">
                    <a:solidFill>
                      <a:schemeClr val="accent1">
                        <a:lumMod val="20000"/>
                        <a:lumOff val="80000"/>
                      </a:schemeClr>
                    </a:solidFill>
                  </a:tcPr>
                </a:tc>
                <a:tc>
                  <a:txBody>
                    <a:bodyPr/>
                    <a:lstStyle/>
                    <a:p>
                      <a:pPr marL="0" marR="0" algn="just">
                        <a:spcBef>
                          <a:spcPts val="0"/>
                        </a:spcBef>
                        <a:spcAft>
                          <a:spcPts val="0"/>
                        </a:spcAft>
                      </a:pPr>
                      <a:r>
                        <a:rPr lang="es-ES" sz="900">
                          <a:effectLst/>
                        </a:rPr>
                        <a:t>0,00 </a:t>
                      </a:r>
                      <a:endParaRPr lang="en-US" sz="900">
                        <a:effectLst/>
                        <a:latin typeface="Calibri" panose="020F0502020204030204" pitchFamily="34" charset="0"/>
                        <a:ea typeface="MS Mincho"/>
                        <a:cs typeface="Times New Roman" panose="02020603050405020304" pitchFamily="18" charset="0"/>
                      </a:endParaRPr>
                    </a:p>
                  </a:txBody>
                  <a:tcPr marL="37578" marR="37578" marT="0" marB="0">
                    <a:solidFill>
                      <a:schemeClr val="accent1">
                        <a:lumMod val="20000"/>
                        <a:lumOff val="80000"/>
                      </a:schemeClr>
                    </a:solidFill>
                  </a:tcPr>
                </a:tc>
                <a:tc>
                  <a:txBody>
                    <a:bodyPr/>
                    <a:lstStyle/>
                    <a:p>
                      <a:pPr marL="0" marR="0" algn="just">
                        <a:spcBef>
                          <a:spcPts val="0"/>
                        </a:spcBef>
                        <a:spcAft>
                          <a:spcPts val="0"/>
                        </a:spcAft>
                      </a:pPr>
                      <a:r>
                        <a:rPr lang="es-ES" sz="900">
                          <a:effectLst/>
                        </a:rPr>
                        <a:t>0,00 </a:t>
                      </a:r>
                      <a:endParaRPr lang="en-US" sz="900">
                        <a:effectLst/>
                        <a:latin typeface="Calibri" panose="020F0502020204030204" pitchFamily="34" charset="0"/>
                        <a:ea typeface="MS Mincho"/>
                        <a:cs typeface="Times New Roman" panose="02020603050405020304" pitchFamily="18" charset="0"/>
                      </a:endParaRPr>
                    </a:p>
                  </a:txBody>
                  <a:tcPr marL="37578" marR="37578" marT="0" marB="0">
                    <a:solidFill>
                      <a:schemeClr val="accent1">
                        <a:lumMod val="20000"/>
                        <a:lumOff val="80000"/>
                      </a:schemeClr>
                    </a:solidFill>
                  </a:tcPr>
                </a:tc>
                <a:tc>
                  <a:txBody>
                    <a:bodyPr/>
                    <a:lstStyle/>
                    <a:p>
                      <a:pPr marL="0" marR="0" algn="just">
                        <a:spcBef>
                          <a:spcPts val="0"/>
                        </a:spcBef>
                        <a:spcAft>
                          <a:spcPts val="0"/>
                        </a:spcAft>
                      </a:pPr>
                      <a:r>
                        <a:rPr lang="es-ES" sz="900">
                          <a:effectLst/>
                        </a:rPr>
                        <a:t>0,00 </a:t>
                      </a:r>
                      <a:endParaRPr lang="en-US" sz="900">
                        <a:effectLst/>
                        <a:latin typeface="Calibri" panose="020F0502020204030204" pitchFamily="34" charset="0"/>
                        <a:ea typeface="MS Mincho"/>
                        <a:cs typeface="Times New Roman" panose="02020603050405020304" pitchFamily="18" charset="0"/>
                      </a:endParaRPr>
                    </a:p>
                  </a:txBody>
                  <a:tcPr marL="37578" marR="37578" marT="0" marB="0">
                    <a:solidFill>
                      <a:schemeClr val="accent1">
                        <a:lumMod val="20000"/>
                        <a:lumOff val="80000"/>
                      </a:schemeClr>
                    </a:solidFill>
                  </a:tcPr>
                </a:tc>
                <a:tc>
                  <a:txBody>
                    <a:bodyPr/>
                    <a:lstStyle/>
                    <a:p>
                      <a:pPr marL="0" marR="0" algn="just">
                        <a:spcBef>
                          <a:spcPts val="0"/>
                        </a:spcBef>
                        <a:spcAft>
                          <a:spcPts val="0"/>
                        </a:spcAft>
                      </a:pPr>
                      <a:r>
                        <a:rPr lang="es-ES" sz="900">
                          <a:effectLst/>
                        </a:rPr>
                        <a:t>0,00 </a:t>
                      </a:r>
                      <a:endParaRPr lang="en-US" sz="900">
                        <a:effectLst/>
                        <a:latin typeface="Calibri" panose="020F0502020204030204" pitchFamily="34" charset="0"/>
                        <a:ea typeface="MS Mincho"/>
                        <a:cs typeface="Times New Roman" panose="02020603050405020304" pitchFamily="18" charset="0"/>
                      </a:endParaRPr>
                    </a:p>
                  </a:txBody>
                  <a:tcPr marL="37578" marR="37578" marT="0" marB="0">
                    <a:solidFill>
                      <a:schemeClr val="accent1">
                        <a:lumMod val="20000"/>
                        <a:lumOff val="80000"/>
                      </a:schemeClr>
                    </a:solidFill>
                  </a:tcPr>
                </a:tc>
                <a:tc>
                  <a:txBody>
                    <a:bodyPr/>
                    <a:lstStyle/>
                    <a:p>
                      <a:pPr marL="0" marR="0" algn="just">
                        <a:spcBef>
                          <a:spcPts val="0"/>
                        </a:spcBef>
                        <a:spcAft>
                          <a:spcPts val="0"/>
                        </a:spcAft>
                      </a:pPr>
                      <a:r>
                        <a:rPr lang="es-ES" sz="900">
                          <a:effectLst/>
                        </a:rPr>
                        <a:t>0,00 </a:t>
                      </a:r>
                      <a:endParaRPr lang="en-US" sz="900">
                        <a:effectLst/>
                        <a:latin typeface="Calibri" panose="020F0502020204030204" pitchFamily="34" charset="0"/>
                        <a:ea typeface="MS Mincho"/>
                        <a:cs typeface="Times New Roman" panose="02020603050405020304" pitchFamily="18" charset="0"/>
                      </a:endParaRPr>
                    </a:p>
                  </a:txBody>
                  <a:tcPr marL="37578" marR="37578" marT="0" marB="0">
                    <a:solidFill>
                      <a:schemeClr val="accent1">
                        <a:lumMod val="20000"/>
                        <a:lumOff val="80000"/>
                      </a:schemeClr>
                    </a:solidFill>
                  </a:tcPr>
                </a:tc>
                <a:tc>
                  <a:txBody>
                    <a:bodyPr/>
                    <a:lstStyle/>
                    <a:p>
                      <a:pPr marL="0" marR="0" algn="just">
                        <a:spcBef>
                          <a:spcPts val="0"/>
                        </a:spcBef>
                        <a:spcAft>
                          <a:spcPts val="0"/>
                        </a:spcAft>
                      </a:pPr>
                      <a:r>
                        <a:rPr lang="es-ES" sz="900">
                          <a:effectLst/>
                        </a:rPr>
                        <a:t>0,00 </a:t>
                      </a:r>
                      <a:endParaRPr lang="en-US" sz="900">
                        <a:effectLst/>
                        <a:latin typeface="Calibri" panose="020F0502020204030204" pitchFamily="34" charset="0"/>
                        <a:ea typeface="MS Mincho"/>
                        <a:cs typeface="Times New Roman" panose="02020603050405020304" pitchFamily="18" charset="0"/>
                      </a:endParaRPr>
                    </a:p>
                  </a:txBody>
                  <a:tcPr marL="37578" marR="37578" marT="0" marB="0">
                    <a:solidFill>
                      <a:schemeClr val="accent1">
                        <a:lumMod val="20000"/>
                        <a:lumOff val="80000"/>
                      </a:schemeClr>
                    </a:solidFill>
                  </a:tcPr>
                </a:tc>
                <a:tc>
                  <a:txBody>
                    <a:bodyPr/>
                    <a:lstStyle/>
                    <a:p>
                      <a:pPr marL="0" marR="0" algn="just">
                        <a:spcBef>
                          <a:spcPts val="0"/>
                        </a:spcBef>
                        <a:spcAft>
                          <a:spcPts val="0"/>
                        </a:spcAft>
                      </a:pPr>
                      <a:r>
                        <a:rPr lang="es-ES" sz="900">
                          <a:effectLst/>
                        </a:rPr>
                        <a:t>0,00 </a:t>
                      </a:r>
                      <a:endParaRPr lang="en-US" sz="900">
                        <a:effectLst/>
                        <a:latin typeface="Calibri" panose="020F0502020204030204" pitchFamily="34" charset="0"/>
                        <a:ea typeface="MS Mincho"/>
                        <a:cs typeface="Times New Roman" panose="02020603050405020304" pitchFamily="18" charset="0"/>
                      </a:endParaRPr>
                    </a:p>
                  </a:txBody>
                  <a:tcPr marL="37578" marR="37578" marT="0" marB="0">
                    <a:solidFill>
                      <a:schemeClr val="accent1">
                        <a:lumMod val="20000"/>
                        <a:lumOff val="80000"/>
                      </a:schemeClr>
                    </a:solidFill>
                  </a:tcPr>
                </a:tc>
                <a:tc>
                  <a:txBody>
                    <a:bodyPr/>
                    <a:lstStyle/>
                    <a:p>
                      <a:pPr marL="0" marR="0" algn="just">
                        <a:spcBef>
                          <a:spcPts val="0"/>
                        </a:spcBef>
                        <a:spcAft>
                          <a:spcPts val="0"/>
                        </a:spcAft>
                      </a:pPr>
                      <a:r>
                        <a:rPr lang="es-ES" sz="900">
                          <a:effectLst/>
                        </a:rPr>
                        <a:t>0,00 </a:t>
                      </a:r>
                      <a:endParaRPr lang="en-US" sz="900">
                        <a:effectLst/>
                        <a:latin typeface="Calibri" panose="020F0502020204030204" pitchFamily="34" charset="0"/>
                        <a:ea typeface="MS Mincho"/>
                        <a:cs typeface="Times New Roman" panose="02020603050405020304" pitchFamily="18" charset="0"/>
                      </a:endParaRPr>
                    </a:p>
                  </a:txBody>
                  <a:tcPr marL="37578" marR="37578" marT="0" marB="0">
                    <a:solidFill>
                      <a:schemeClr val="accent1">
                        <a:lumMod val="20000"/>
                        <a:lumOff val="80000"/>
                      </a:schemeClr>
                    </a:solidFill>
                  </a:tcPr>
                </a:tc>
                <a:extLst>
                  <a:ext uri="{0D108BD9-81ED-4DB2-BD59-A6C34878D82A}">
                    <a16:rowId xmlns:a16="http://schemas.microsoft.com/office/drawing/2014/main" val="2767634184"/>
                  </a:ext>
                </a:extLst>
              </a:tr>
              <a:tr h="225025">
                <a:tc>
                  <a:txBody>
                    <a:bodyPr/>
                    <a:lstStyle/>
                    <a:p>
                      <a:pPr marL="0" marR="0" algn="just">
                        <a:spcBef>
                          <a:spcPts val="0"/>
                        </a:spcBef>
                        <a:spcAft>
                          <a:spcPts val="0"/>
                        </a:spcAft>
                      </a:pPr>
                      <a:r>
                        <a:rPr lang="es-ES" sz="900" b="1" dirty="0">
                          <a:effectLst/>
                        </a:rPr>
                        <a:t>Total</a:t>
                      </a:r>
                      <a:endParaRPr lang="en-US" sz="900" b="1" dirty="0">
                        <a:effectLst/>
                        <a:latin typeface="Calibri" panose="020F0502020204030204" pitchFamily="34" charset="0"/>
                        <a:ea typeface="MS Mincho"/>
                        <a:cs typeface="Times New Roman" panose="02020603050405020304" pitchFamily="18" charset="0"/>
                      </a:endParaRPr>
                    </a:p>
                  </a:txBody>
                  <a:tcPr marL="37578" marR="37578" marT="0" marB="0">
                    <a:solidFill>
                      <a:schemeClr val="accent1">
                        <a:lumMod val="20000"/>
                        <a:lumOff val="80000"/>
                      </a:schemeClr>
                    </a:solidFill>
                  </a:tcPr>
                </a:tc>
                <a:tc>
                  <a:txBody>
                    <a:bodyPr/>
                    <a:lstStyle/>
                    <a:p>
                      <a:pPr marL="0" marR="0" algn="just">
                        <a:spcBef>
                          <a:spcPts val="0"/>
                        </a:spcBef>
                        <a:spcAft>
                          <a:spcPts val="0"/>
                        </a:spcAft>
                      </a:pPr>
                      <a:r>
                        <a:rPr lang="es-ES" sz="900">
                          <a:effectLst/>
                        </a:rPr>
                        <a:t>0,00 </a:t>
                      </a:r>
                      <a:endParaRPr lang="en-US" sz="900">
                        <a:effectLst/>
                        <a:latin typeface="Calibri" panose="020F0502020204030204" pitchFamily="34" charset="0"/>
                        <a:ea typeface="MS Mincho"/>
                        <a:cs typeface="Times New Roman" panose="02020603050405020304" pitchFamily="18" charset="0"/>
                      </a:endParaRPr>
                    </a:p>
                  </a:txBody>
                  <a:tcPr marL="37578" marR="37578" marT="0" marB="0">
                    <a:solidFill>
                      <a:schemeClr val="accent1">
                        <a:lumMod val="20000"/>
                        <a:lumOff val="80000"/>
                      </a:schemeClr>
                    </a:solidFill>
                  </a:tcPr>
                </a:tc>
                <a:tc>
                  <a:txBody>
                    <a:bodyPr/>
                    <a:lstStyle/>
                    <a:p>
                      <a:pPr marL="0" marR="0" algn="just">
                        <a:spcBef>
                          <a:spcPts val="0"/>
                        </a:spcBef>
                        <a:spcAft>
                          <a:spcPts val="0"/>
                        </a:spcAft>
                      </a:pPr>
                      <a:r>
                        <a:rPr lang="es-ES" sz="900">
                          <a:effectLst/>
                        </a:rPr>
                        <a:t>0,00 </a:t>
                      </a:r>
                      <a:endParaRPr lang="en-US" sz="900">
                        <a:effectLst/>
                        <a:latin typeface="Calibri" panose="020F0502020204030204" pitchFamily="34" charset="0"/>
                        <a:ea typeface="MS Mincho"/>
                        <a:cs typeface="Times New Roman" panose="02020603050405020304" pitchFamily="18" charset="0"/>
                      </a:endParaRPr>
                    </a:p>
                  </a:txBody>
                  <a:tcPr marL="37578" marR="37578" marT="0" marB="0">
                    <a:solidFill>
                      <a:schemeClr val="accent1">
                        <a:lumMod val="20000"/>
                        <a:lumOff val="80000"/>
                      </a:schemeClr>
                    </a:solidFill>
                  </a:tcPr>
                </a:tc>
                <a:tc>
                  <a:txBody>
                    <a:bodyPr/>
                    <a:lstStyle/>
                    <a:p>
                      <a:pPr marL="0" marR="0" algn="just">
                        <a:spcBef>
                          <a:spcPts val="0"/>
                        </a:spcBef>
                        <a:spcAft>
                          <a:spcPts val="0"/>
                        </a:spcAft>
                      </a:pPr>
                      <a:r>
                        <a:rPr lang="es-ES" sz="900">
                          <a:effectLst/>
                        </a:rPr>
                        <a:t>0,00 </a:t>
                      </a:r>
                      <a:endParaRPr lang="en-US" sz="900">
                        <a:effectLst/>
                        <a:latin typeface="Calibri" panose="020F0502020204030204" pitchFamily="34" charset="0"/>
                        <a:ea typeface="MS Mincho"/>
                        <a:cs typeface="Times New Roman" panose="02020603050405020304" pitchFamily="18" charset="0"/>
                      </a:endParaRPr>
                    </a:p>
                  </a:txBody>
                  <a:tcPr marL="37578" marR="37578" marT="0" marB="0">
                    <a:solidFill>
                      <a:schemeClr val="accent1">
                        <a:lumMod val="20000"/>
                        <a:lumOff val="80000"/>
                      </a:schemeClr>
                    </a:solidFill>
                  </a:tcPr>
                </a:tc>
                <a:tc>
                  <a:txBody>
                    <a:bodyPr/>
                    <a:lstStyle/>
                    <a:p>
                      <a:pPr marL="0" marR="0" algn="just">
                        <a:spcBef>
                          <a:spcPts val="0"/>
                        </a:spcBef>
                        <a:spcAft>
                          <a:spcPts val="0"/>
                        </a:spcAft>
                      </a:pPr>
                      <a:r>
                        <a:rPr lang="es-ES" sz="900">
                          <a:effectLst/>
                        </a:rPr>
                        <a:t>0,00 </a:t>
                      </a:r>
                      <a:endParaRPr lang="en-US" sz="900">
                        <a:effectLst/>
                        <a:latin typeface="Calibri" panose="020F0502020204030204" pitchFamily="34" charset="0"/>
                        <a:ea typeface="MS Mincho"/>
                        <a:cs typeface="Times New Roman" panose="02020603050405020304" pitchFamily="18" charset="0"/>
                      </a:endParaRPr>
                    </a:p>
                  </a:txBody>
                  <a:tcPr marL="37578" marR="37578" marT="0" marB="0">
                    <a:solidFill>
                      <a:schemeClr val="accent1">
                        <a:lumMod val="20000"/>
                        <a:lumOff val="80000"/>
                      </a:schemeClr>
                    </a:solidFill>
                  </a:tcPr>
                </a:tc>
                <a:tc>
                  <a:txBody>
                    <a:bodyPr/>
                    <a:lstStyle/>
                    <a:p>
                      <a:pPr marL="0" marR="0" algn="just">
                        <a:spcBef>
                          <a:spcPts val="0"/>
                        </a:spcBef>
                        <a:spcAft>
                          <a:spcPts val="0"/>
                        </a:spcAft>
                      </a:pPr>
                      <a:r>
                        <a:rPr lang="es-ES" sz="900">
                          <a:effectLst/>
                        </a:rPr>
                        <a:t>0,00 </a:t>
                      </a:r>
                      <a:endParaRPr lang="en-US" sz="900">
                        <a:effectLst/>
                        <a:latin typeface="Calibri" panose="020F0502020204030204" pitchFamily="34" charset="0"/>
                        <a:ea typeface="MS Mincho"/>
                        <a:cs typeface="Times New Roman" panose="02020603050405020304" pitchFamily="18" charset="0"/>
                      </a:endParaRPr>
                    </a:p>
                  </a:txBody>
                  <a:tcPr marL="37578" marR="37578" marT="0" marB="0">
                    <a:solidFill>
                      <a:schemeClr val="accent1">
                        <a:lumMod val="20000"/>
                        <a:lumOff val="80000"/>
                      </a:schemeClr>
                    </a:solidFill>
                  </a:tcPr>
                </a:tc>
                <a:tc>
                  <a:txBody>
                    <a:bodyPr/>
                    <a:lstStyle/>
                    <a:p>
                      <a:pPr marL="0" marR="0" algn="just">
                        <a:spcBef>
                          <a:spcPts val="0"/>
                        </a:spcBef>
                        <a:spcAft>
                          <a:spcPts val="0"/>
                        </a:spcAft>
                      </a:pPr>
                      <a:r>
                        <a:rPr lang="es-ES" sz="900">
                          <a:effectLst/>
                        </a:rPr>
                        <a:t>0,00 </a:t>
                      </a:r>
                      <a:endParaRPr lang="en-US" sz="900">
                        <a:effectLst/>
                        <a:latin typeface="Calibri" panose="020F0502020204030204" pitchFamily="34" charset="0"/>
                        <a:ea typeface="MS Mincho"/>
                        <a:cs typeface="Times New Roman" panose="02020603050405020304" pitchFamily="18" charset="0"/>
                      </a:endParaRPr>
                    </a:p>
                  </a:txBody>
                  <a:tcPr marL="37578" marR="37578" marT="0" marB="0">
                    <a:solidFill>
                      <a:schemeClr val="accent1">
                        <a:lumMod val="20000"/>
                        <a:lumOff val="80000"/>
                      </a:schemeClr>
                    </a:solidFill>
                  </a:tcPr>
                </a:tc>
                <a:tc>
                  <a:txBody>
                    <a:bodyPr/>
                    <a:lstStyle/>
                    <a:p>
                      <a:pPr marL="0" marR="0" algn="just">
                        <a:spcBef>
                          <a:spcPts val="0"/>
                        </a:spcBef>
                        <a:spcAft>
                          <a:spcPts val="0"/>
                        </a:spcAft>
                      </a:pPr>
                      <a:r>
                        <a:rPr lang="es-ES" sz="900">
                          <a:effectLst/>
                        </a:rPr>
                        <a:t>0,00 </a:t>
                      </a:r>
                      <a:endParaRPr lang="en-US" sz="900">
                        <a:effectLst/>
                        <a:latin typeface="Calibri" panose="020F0502020204030204" pitchFamily="34" charset="0"/>
                        <a:ea typeface="MS Mincho"/>
                        <a:cs typeface="Times New Roman" panose="02020603050405020304" pitchFamily="18" charset="0"/>
                      </a:endParaRPr>
                    </a:p>
                  </a:txBody>
                  <a:tcPr marL="37578" marR="37578" marT="0" marB="0">
                    <a:solidFill>
                      <a:schemeClr val="accent1">
                        <a:lumMod val="20000"/>
                        <a:lumOff val="80000"/>
                      </a:schemeClr>
                    </a:solidFill>
                  </a:tcPr>
                </a:tc>
                <a:tc>
                  <a:txBody>
                    <a:bodyPr/>
                    <a:lstStyle/>
                    <a:p>
                      <a:pPr marL="0" marR="0" algn="just">
                        <a:spcBef>
                          <a:spcPts val="0"/>
                        </a:spcBef>
                        <a:spcAft>
                          <a:spcPts val="0"/>
                        </a:spcAft>
                      </a:pPr>
                      <a:r>
                        <a:rPr lang="es-ES" sz="900">
                          <a:effectLst/>
                        </a:rPr>
                        <a:t>0,00 </a:t>
                      </a:r>
                      <a:endParaRPr lang="en-US" sz="900">
                        <a:effectLst/>
                        <a:latin typeface="Calibri" panose="020F0502020204030204" pitchFamily="34" charset="0"/>
                        <a:ea typeface="MS Mincho"/>
                        <a:cs typeface="Times New Roman" panose="02020603050405020304" pitchFamily="18" charset="0"/>
                      </a:endParaRPr>
                    </a:p>
                  </a:txBody>
                  <a:tcPr marL="37578" marR="37578" marT="0" marB="0">
                    <a:solidFill>
                      <a:schemeClr val="accent1">
                        <a:lumMod val="20000"/>
                        <a:lumOff val="80000"/>
                      </a:schemeClr>
                    </a:solidFill>
                  </a:tcPr>
                </a:tc>
                <a:tc>
                  <a:txBody>
                    <a:bodyPr/>
                    <a:lstStyle/>
                    <a:p>
                      <a:pPr marL="0" marR="0" algn="just">
                        <a:spcBef>
                          <a:spcPts val="0"/>
                        </a:spcBef>
                        <a:spcAft>
                          <a:spcPts val="0"/>
                        </a:spcAft>
                      </a:pPr>
                      <a:r>
                        <a:rPr lang="es-ES" sz="900">
                          <a:effectLst/>
                        </a:rPr>
                        <a:t>0,00 </a:t>
                      </a:r>
                      <a:endParaRPr lang="en-US" sz="900">
                        <a:effectLst/>
                        <a:latin typeface="Calibri" panose="020F0502020204030204" pitchFamily="34" charset="0"/>
                        <a:ea typeface="MS Mincho"/>
                        <a:cs typeface="Times New Roman" panose="02020603050405020304" pitchFamily="18" charset="0"/>
                      </a:endParaRPr>
                    </a:p>
                  </a:txBody>
                  <a:tcPr marL="37578" marR="37578" marT="0" marB="0">
                    <a:solidFill>
                      <a:schemeClr val="accent1">
                        <a:lumMod val="20000"/>
                        <a:lumOff val="80000"/>
                      </a:schemeClr>
                    </a:solidFill>
                  </a:tcPr>
                </a:tc>
                <a:tc>
                  <a:txBody>
                    <a:bodyPr/>
                    <a:lstStyle/>
                    <a:p>
                      <a:pPr marL="0" marR="0" algn="just">
                        <a:spcBef>
                          <a:spcPts val="0"/>
                        </a:spcBef>
                        <a:spcAft>
                          <a:spcPts val="0"/>
                        </a:spcAft>
                      </a:pPr>
                      <a:r>
                        <a:rPr lang="es-ES" sz="900">
                          <a:effectLst/>
                        </a:rPr>
                        <a:t>0,00 </a:t>
                      </a:r>
                      <a:endParaRPr lang="en-US" sz="900">
                        <a:effectLst/>
                        <a:latin typeface="Calibri" panose="020F0502020204030204" pitchFamily="34" charset="0"/>
                        <a:ea typeface="MS Mincho"/>
                        <a:cs typeface="Times New Roman" panose="02020603050405020304" pitchFamily="18" charset="0"/>
                      </a:endParaRPr>
                    </a:p>
                  </a:txBody>
                  <a:tcPr marL="37578" marR="37578" marT="0" marB="0">
                    <a:solidFill>
                      <a:schemeClr val="accent1">
                        <a:lumMod val="20000"/>
                        <a:lumOff val="80000"/>
                      </a:schemeClr>
                    </a:solidFill>
                  </a:tcPr>
                </a:tc>
                <a:tc>
                  <a:txBody>
                    <a:bodyPr/>
                    <a:lstStyle/>
                    <a:p>
                      <a:pPr marL="0" marR="0" algn="just">
                        <a:spcBef>
                          <a:spcPts val="0"/>
                        </a:spcBef>
                        <a:spcAft>
                          <a:spcPts val="0"/>
                        </a:spcAft>
                      </a:pPr>
                      <a:r>
                        <a:rPr lang="es-ES" sz="900">
                          <a:effectLst/>
                        </a:rPr>
                        <a:t>0,00 </a:t>
                      </a:r>
                      <a:endParaRPr lang="en-US" sz="900">
                        <a:effectLst/>
                        <a:latin typeface="Calibri" panose="020F0502020204030204" pitchFamily="34" charset="0"/>
                        <a:ea typeface="MS Mincho"/>
                        <a:cs typeface="Times New Roman" panose="02020603050405020304" pitchFamily="18" charset="0"/>
                      </a:endParaRPr>
                    </a:p>
                  </a:txBody>
                  <a:tcPr marL="37578" marR="37578" marT="0" marB="0">
                    <a:solidFill>
                      <a:schemeClr val="accent1">
                        <a:lumMod val="20000"/>
                        <a:lumOff val="80000"/>
                      </a:schemeClr>
                    </a:solidFill>
                  </a:tcPr>
                </a:tc>
                <a:tc>
                  <a:txBody>
                    <a:bodyPr/>
                    <a:lstStyle/>
                    <a:p>
                      <a:pPr marL="0" marR="0" algn="just">
                        <a:spcBef>
                          <a:spcPts val="0"/>
                        </a:spcBef>
                        <a:spcAft>
                          <a:spcPts val="0"/>
                        </a:spcAft>
                      </a:pPr>
                      <a:r>
                        <a:rPr lang="es-ES" sz="900">
                          <a:effectLst/>
                        </a:rPr>
                        <a:t>0,00 </a:t>
                      </a:r>
                      <a:endParaRPr lang="en-US" sz="900">
                        <a:effectLst/>
                        <a:latin typeface="Calibri" panose="020F0502020204030204" pitchFamily="34" charset="0"/>
                        <a:ea typeface="MS Mincho"/>
                        <a:cs typeface="Times New Roman" panose="02020603050405020304" pitchFamily="18" charset="0"/>
                      </a:endParaRPr>
                    </a:p>
                  </a:txBody>
                  <a:tcPr marL="37578" marR="37578" marT="0" marB="0">
                    <a:solidFill>
                      <a:schemeClr val="accent1">
                        <a:lumMod val="20000"/>
                        <a:lumOff val="80000"/>
                      </a:schemeClr>
                    </a:solidFill>
                  </a:tcPr>
                </a:tc>
                <a:tc>
                  <a:txBody>
                    <a:bodyPr/>
                    <a:lstStyle/>
                    <a:p>
                      <a:pPr marL="0" marR="0" algn="just">
                        <a:spcBef>
                          <a:spcPts val="0"/>
                        </a:spcBef>
                        <a:spcAft>
                          <a:spcPts val="0"/>
                        </a:spcAft>
                      </a:pPr>
                      <a:r>
                        <a:rPr lang="es-ES" sz="900" dirty="0">
                          <a:effectLst/>
                        </a:rPr>
                        <a:t>0,00 </a:t>
                      </a:r>
                      <a:endParaRPr lang="en-US" sz="900" dirty="0">
                        <a:effectLst/>
                        <a:latin typeface="Calibri" panose="020F0502020204030204" pitchFamily="34" charset="0"/>
                        <a:ea typeface="MS Mincho"/>
                        <a:cs typeface="Times New Roman" panose="02020603050405020304" pitchFamily="18" charset="0"/>
                      </a:endParaRPr>
                    </a:p>
                  </a:txBody>
                  <a:tcPr marL="37578" marR="37578" marT="0" marB="0">
                    <a:solidFill>
                      <a:schemeClr val="accent1">
                        <a:lumMod val="20000"/>
                        <a:lumOff val="80000"/>
                      </a:schemeClr>
                    </a:solidFill>
                  </a:tcPr>
                </a:tc>
                <a:extLst>
                  <a:ext uri="{0D108BD9-81ED-4DB2-BD59-A6C34878D82A}">
                    <a16:rowId xmlns:a16="http://schemas.microsoft.com/office/drawing/2014/main" val="99384838"/>
                  </a:ext>
                </a:extLst>
              </a:tr>
            </a:tbl>
          </a:graphicData>
        </a:graphic>
      </p:graphicFrame>
    </p:spTree>
    <p:extLst>
      <p:ext uri="{BB962C8B-B14F-4D97-AF65-F5344CB8AC3E}">
        <p14:creationId xmlns:p14="http://schemas.microsoft.com/office/powerpoint/2010/main" val="3504573722"/>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C"/>
          </a:p>
        </p:txBody>
      </p:sp>
      <p:graphicFrame>
        <p:nvGraphicFramePr>
          <p:cNvPr id="6" name="Marcador de contenido 5"/>
          <p:cNvGraphicFramePr>
            <a:graphicFrameLocks noGrp="1"/>
          </p:cNvGraphicFramePr>
          <p:nvPr>
            <p:ph idx="1"/>
          </p:nvPr>
        </p:nvGraphicFramePr>
        <p:xfrm>
          <a:off x="2592925" y="624118"/>
          <a:ext cx="8911683" cy="5957089"/>
        </p:xfrm>
        <a:graphic>
          <a:graphicData uri="http://schemas.openxmlformats.org/drawingml/2006/table">
            <a:tbl>
              <a:tblPr>
                <a:tableStyleId>{3C2FFA5D-87B4-456A-9821-1D502468CF0F}</a:tableStyleId>
              </a:tblPr>
              <a:tblGrid>
                <a:gridCol w="1144227">
                  <a:extLst>
                    <a:ext uri="{9D8B030D-6E8A-4147-A177-3AD203B41FA5}">
                      <a16:colId xmlns:a16="http://schemas.microsoft.com/office/drawing/2014/main" val="162380873"/>
                    </a:ext>
                  </a:extLst>
                </a:gridCol>
                <a:gridCol w="601410">
                  <a:extLst>
                    <a:ext uri="{9D8B030D-6E8A-4147-A177-3AD203B41FA5}">
                      <a16:colId xmlns:a16="http://schemas.microsoft.com/office/drawing/2014/main" val="1113256706"/>
                    </a:ext>
                  </a:extLst>
                </a:gridCol>
                <a:gridCol w="601410">
                  <a:extLst>
                    <a:ext uri="{9D8B030D-6E8A-4147-A177-3AD203B41FA5}">
                      <a16:colId xmlns:a16="http://schemas.microsoft.com/office/drawing/2014/main" val="1622469827"/>
                    </a:ext>
                  </a:extLst>
                </a:gridCol>
                <a:gridCol w="601410">
                  <a:extLst>
                    <a:ext uri="{9D8B030D-6E8A-4147-A177-3AD203B41FA5}">
                      <a16:colId xmlns:a16="http://schemas.microsoft.com/office/drawing/2014/main" val="3546687107"/>
                    </a:ext>
                  </a:extLst>
                </a:gridCol>
                <a:gridCol w="601410">
                  <a:extLst>
                    <a:ext uri="{9D8B030D-6E8A-4147-A177-3AD203B41FA5}">
                      <a16:colId xmlns:a16="http://schemas.microsoft.com/office/drawing/2014/main" val="2779718182"/>
                    </a:ext>
                  </a:extLst>
                </a:gridCol>
                <a:gridCol w="601410">
                  <a:extLst>
                    <a:ext uri="{9D8B030D-6E8A-4147-A177-3AD203B41FA5}">
                      <a16:colId xmlns:a16="http://schemas.microsoft.com/office/drawing/2014/main" val="1520963693"/>
                    </a:ext>
                  </a:extLst>
                </a:gridCol>
                <a:gridCol w="601410">
                  <a:extLst>
                    <a:ext uri="{9D8B030D-6E8A-4147-A177-3AD203B41FA5}">
                      <a16:colId xmlns:a16="http://schemas.microsoft.com/office/drawing/2014/main" val="3198190021"/>
                    </a:ext>
                  </a:extLst>
                </a:gridCol>
                <a:gridCol w="601410">
                  <a:extLst>
                    <a:ext uri="{9D8B030D-6E8A-4147-A177-3AD203B41FA5}">
                      <a16:colId xmlns:a16="http://schemas.microsoft.com/office/drawing/2014/main" val="3317389190"/>
                    </a:ext>
                  </a:extLst>
                </a:gridCol>
                <a:gridCol w="601410">
                  <a:extLst>
                    <a:ext uri="{9D8B030D-6E8A-4147-A177-3AD203B41FA5}">
                      <a16:colId xmlns:a16="http://schemas.microsoft.com/office/drawing/2014/main" val="692973789"/>
                    </a:ext>
                  </a:extLst>
                </a:gridCol>
                <a:gridCol w="601410">
                  <a:extLst>
                    <a:ext uri="{9D8B030D-6E8A-4147-A177-3AD203B41FA5}">
                      <a16:colId xmlns:a16="http://schemas.microsoft.com/office/drawing/2014/main" val="2296487253"/>
                    </a:ext>
                  </a:extLst>
                </a:gridCol>
                <a:gridCol w="601410">
                  <a:extLst>
                    <a:ext uri="{9D8B030D-6E8A-4147-A177-3AD203B41FA5}">
                      <a16:colId xmlns:a16="http://schemas.microsoft.com/office/drawing/2014/main" val="926774977"/>
                    </a:ext>
                  </a:extLst>
                </a:gridCol>
                <a:gridCol w="601410">
                  <a:extLst>
                    <a:ext uri="{9D8B030D-6E8A-4147-A177-3AD203B41FA5}">
                      <a16:colId xmlns:a16="http://schemas.microsoft.com/office/drawing/2014/main" val="1436478463"/>
                    </a:ext>
                  </a:extLst>
                </a:gridCol>
                <a:gridCol w="601410">
                  <a:extLst>
                    <a:ext uri="{9D8B030D-6E8A-4147-A177-3AD203B41FA5}">
                      <a16:colId xmlns:a16="http://schemas.microsoft.com/office/drawing/2014/main" val="3016231641"/>
                    </a:ext>
                  </a:extLst>
                </a:gridCol>
                <a:gridCol w="550536">
                  <a:extLst>
                    <a:ext uri="{9D8B030D-6E8A-4147-A177-3AD203B41FA5}">
                      <a16:colId xmlns:a16="http://schemas.microsoft.com/office/drawing/2014/main" val="4204228603"/>
                    </a:ext>
                  </a:extLst>
                </a:gridCol>
              </a:tblGrid>
              <a:tr h="237681">
                <a:tc>
                  <a:txBody>
                    <a:bodyPr/>
                    <a:lstStyle/>
                    <a:p>
                      <a:pPr marL="0" marR="0" algn="just">
                        <a:spcBef>
                          <a:spcPts val="0"/>
                        </a:spcBef>
                        <a:spcAft>
                          <a:spcPts val="0"/>
                        </a:spcAft>
                      </a:pPr>
                      <a:r>
                        <a:rPr lang="es-ES" sz="1100" b="1" dirty="0">
                          <a:effectLst/>
                        </a:rPr>
                        <a:t>Salud</a:t>
                      </a:r>
                      <a:endParaRPr lang="en-US" sz="1100" b="1" dirty="0">
                        <a:effectLst/>
                        <a:latin typeface="Calibri" panose="020F0502020204030204" pitchFamily="34" charset="0"/>
                        <a:ea typeface="MS Mincho"/>
                        <a:cs typeface="Times New Roman" panose="02020603050405020304" pitchFamily="18" charset="0"/>
                      </a:endParaRPr>
                    </a:p>
                  </a:txBody>
                  <a:tcPr marL="37536" marR="37536" marT="0" marB="0">
                    <a:solidFill>
                      <a:schemeClr val="tx2">
                        <a:lumMod val="20000"/>
                        <a:lumOff val="80000"/>
                      </a:schemeClr>
                    </a:solidFill>
                  </a:tcPr>
                </a:tc>
                <a:tc>
                  <a:txBody>
                    <a:bodyPr/>
                    <a:lstStyle/>
                    <a:p>
                      <a:pPr marL="0" marR="0" algn="ctr">
                        <a:spcBef>
                          <a:spcPts val="0"/>
                        </a:spcBef>
                        <a:spcAft>
                          <a:spcPts val="0"/>
                        </a:spcAft>
                      </a:pPr>
                      <a:r>
                        <a:rPr lang="es-ES" sz="900" b="1" dirty="0">
                          <a:effectLst/>
                        </a:rPr>
                        <a:t>Enero</a:t>
                      </a:r>
                      <a:endParaRPr lang="en-US" sz="900" b="1" dirty="0">
                        <a:effectLst/>
                        <a:latin typeface="Calibri" panose="020F0502020204030204" pitchFamily="34" charset="0"/>
                        <a:ea typeface="MS Mincho"/>
                        <a:cs typeface="Times New Roman" panose="02020603050405020304" pitchFamily="18" charset="0"/>
                      </a:endParaRPr>
                    </a:p>
                  </a:txBody>
                  <a:tcPr marL="37536" marR="37536" marT="0" marB="0">
                    <a:solidFill>
                      <a:schemeClr val="tx2">
                        <a:lumMod val="20000"/>
                        <a:lumOff val="80000"/>
                      </a:schemeClr>
                    </a:solidFill>
                  </a:tcPr>
                </a:tc>
                <a:tc>
                  <a:txBody>
                    <a:bodyPr/>
                    <a:lstStyle/>
                    <a:p>
                      <a:pPr marL="0" marR="0" algn="just">
                        <a:spcBef>
                          <a:spcPts val="0"/>
                        </a:spcBef>
                        <a:spcAft>
                          <a:spcPts val="0"/>
                        </a:spcAft>
                      </a:pPr>
                      <a:r>
                        <a:rPr lang="es-ES" sz="900" b="1" dirty="0">
                          <a:effectLst/>
                        </a:rPr>
                        <a:t>Febrero</a:t>
                      </a:r>
                      <a:endParaRPr lang="en-US" sz="900" b="1" dirty="0">
                        <a:effectLst/>
                        <a:latin typeface="Calibri" panose="020F0502020204030204" pitchFamily="34" charset="0"/>
                        <a:ea typeface="MS Mincho"/>
                        <a:cs typeface="Times New Roman" panose="02020603050405020304" pitchFamily="18" charset="0"/>
                      </a:endParaRPr>
                    </a:p>
                  </a:txBody>
                  <a:tcPr marL="37536" marR="37536" marT="0" marB="0">
                    <a:solidFill>
                      <a:schemeClr val="tx2">
                        <a:lumMod val="20000"/>
                        <a:lumOff val="80000"/>
                      </a:schemeClr>
                    </a:solidFill>
                  </a:tcPr>
                </a:tc>
                <a:tc>
                  <a:txBody>
                    <a:bodyPr/>
                    <a:lstStyle/>
                    <a:p>
                      <a:pPr marL="0" marR="0" algn="ctr">
                        <a:spcBef>
                          <a:spcPts val="0"/>
                        </a:spcBef>
                        <a:spcAft>
                          <a:spcPts val="0"/>
                        </a:spcAft>
                      </a:pPr>
                      <a:r>
                        <a:rPr lang="es-ES" sz="900" b="1" dirty="0">
                          <a:effectLst/>
                        </a:rPr>
                        <a:t>Marzo</a:t>
                      </a:r>
                      <a:endParaRPr lang="en-US" sz="900" b="1" dirty="0">
                        <a:effectLst/>
                        <a:latin typeface="Calibri" panose="020F0502020204030204" pitchFamily="34" charset="0"/>
                        <a:ea typeface="MS Mincho"/>
                        <a:cs typeface="Times New Roman" panose="02020603050405020304" pitchFamily="18" charset="0"/>
                      </a:endParaRPr>
                    </a:p>
                  </a:txBody>
                  <a:tcPr marL="37536" marR="37536" marT="0" marB="0">
                    <a:solidFill>
                      <a:schemeClr val="tx2">
                        <a:lumMod val="20000"/>
                        <a:lumOff val="80000"/>
                      </a:schemeClr>
                    </a:solidFill>
                  </a:tcPr>
                </a:tc>
                <a:tc>
                  <a:txBody>
                    <a:bodyPr/>
                    <a:lstStyle/>
                    <a:p>
                      <a:pPr marL="0" marR="0" algn="ctr">
                        <a:spcBef>
                          <a:spcPts val="0"/>
                        </a:spcBef>
                        <a:spcAft>
                          <a:spcPts val="0"/>
                        </a:spcAft>
                      </a:pPr>
                      <a:r>
                        <a:rPr lang="es-ES" sz="900" b="1" dirty="0">
                          <a:effectLst/>
                        </a:rPr>
                        <a:t>Abril</a:t>
                      </a:r>
                      <a:endParaRPr lang="en-US" sz="900" b="1" dirty="0">
                        <a:effectLst/>
                        <a:latin typeface="Calibri" panose="020F0502020204030204" pitchFamily="34" charset="0"/>
                        <a:ea typeface="MS Mincho"/>
                        <a:cs typeface="Times New Roman" panose="02020603050405020304" pitchFamily="18" charset="0"/>
                      </a:endParaRPr>
                    </a:p>
                  </a:txBody>
                  <a:tcPr marL="37536" marR="37536" marT="0" marB="0">
                    <a:solidFill>
                      <a:schemeClr val="tx2">
                        <a:lumMod val="20000"/>
                        <a:lumOff val="80000"/>
                      </a:schemeClr>
                    </a:solidFill>
                  </a:tcPr>
                </a:tc>
                <a:tc>
                  <a:txBody>
                    <a:bodyPr/>
                    <a:lstStyle/>
                    <a:p>
                      <a:pPr marL="0" marR="0" algn="ctr">
                        <a:spcBef>
                          <a:spcPts val="0"/>
                        </a:spcBef>
                        <a:spcAft>
                          <a:spcPts val="0"/>
                        </a:spcAft>
                      </a:pPr>
                      <a:r>
                        <a:rPr lang="es-ES" sz="900" b="1" dirty="0">
                          <a:effectLst/>
                        </a:rPr>
                        <a:t>Mayo</a:t>
                      </a:r>
                      <a:endParaRPr lang="en-US" sz="900" b="1" dirty="0">
                        <a:effectLst/>
                        <a:latin typeface="Calibri" panose="020F0502020204030204" pitchFamily="34" charset="0"/>
                        <a:ea typeface="MS Mincho"/>
                        <a:cs typeface="Times New Roman" panose="02020603050405020304" pitchFamily="18" charset="0"/>
                      </a:endParaRPr>
                    </a:p>
                  </a:txBody>
                  <a:tcPr marL="37536" marR="37536" marT="0" marB="0">
                    <a:solidFill>
                      <a:schemeClr val="tx2">
                        <a:lumMod val="20000"/>
                        <a:lumOff val="80000"/>
                      </a:schemeClr>
                    </a:solidFill>
                  </a:tcPr>
                </a:tc>
                <a:tc>
                  <a:txBody>
                    <a:bodyPr/>
                    <a:lstStyle/>
                    <a:p>
                      <a:pPr marL="0" marR="0" algn="ctr">
                        <a:spcBef>
                          <a:spcPts val="0"/>
                        </a:spcBef>
                        <a:spcAft>
                          <a:spcPts val="0"/>
                        </a:spcAft>
                      </a:pPr>
                      <a:r>
                        <a:rPr lang="es-ES" sz="900" b="1" dirty="0">
                          <a:effectLst/>
                        </a:rPr>
                        <a:t>Junio</a:t>
                      </a:r>
                      <a:endParaRPr lang="en-US" sz="900" b="1" dirty="0">
                        <a:effectLst/>
                        <a:latin typeface="Calibri" panose="020F0502020204030204" pitchFamily="34" charset="0"/>
                        <a:ea typeface="MS Mincho"/>
                        <a:cs typeface="Times New Roman" panose="02020603050405020304" pitchFamily="18" charset="0"/>
                      </a:endParaRPr>
                    </a:p>
                  </a:txBody>
                  <a:tcPr marL="37536" marR="37536" marT="0" marB="0">
                    <a:solidFill>
                      <a:schemeClr val="tx2">
                        <a:lumMod val="20000"/>
                        <a:lumOff val="80000"/>
                      </a:schemeClr>
                    </a:solidFill>
                  </a:tcPr>
                </a:tc>
                <a:tc>
                  <a:txBody>
                    <a:bodyPr/>
                    <a:lstStyle/>
                    <a:p>
                      <a:pPr marL="0" marR="0" algn="ctr">
                        <a:spcBef>
                          <a:spcPts val="0"/>
                        </a:spcBef>
                        <a:spcAft>
                          <a:spcPts val="0"/>
                        </a:spcAft>
                      </a:pPr>
                      <a:r>
                        <a:rPr lang="es-ES" sz="900" b="1" dirty="0">
                          <a:effectLst/>
                        </a:rPr>
                        <a:t>Julio</a:t>
                      </a:r>
                      <a:endParaRPr lang="en-US" sz="900" b="1" dirty="0">
                        <a:effectLst/>
                        <a:latin typeface="Calibri" panose="020F0502020204030204" pitchFamily="34" charset="0"/>
                        <a:ea typeface="MS Mincho"/>
                        <a:cs typeface="Times New Roman" panose="02020603050405020304" pitchFamily="18" charset="0"/>
                      </a:endParaRPr>
                    </a:p>
                  </a:txBody>
                  <a:tcPr marL="37536" marR="37536" marT="0" marB="0">
                    <a:solidFill>
                      <a:schemeClr val="tx2">
                        <a:lumMod val="20000"/>
                        <a:lumOff val="80000"/>
                      </a:schemeClr>
                    </a:solidFill>
                  </a:tcPr>
                </a:tc>
                <a:tc>
                  <a:txBody>
                    <a:bodyPr/>
                    <a:lstStyle/>
                    <a:p>
                      <a:pPr marL="0" marR="0" algn="ctr">
                        <a:spcBef>
                          <a:spcPts val="0"/>
                        </a:spcBef>
                        <a:spcAft>
                          <a:spcPts val="0"/>
                        </a:spcAft>
                      </a:pPr>
                      <a:r>
                        <a:rPr lang="es-ES" sz="900" b="1">
                          <a:effectLst/>
                        </a:rPr>
                        <a:t>Agosto</a:t>
                      </a:r>
                      <a:endParaRPr lang="en-US" sz="900" b="1">
                        <a:effectLst/>
                        <a:latin typeface="Calibri" panose="020F0502020204030204" pitchFamily="34" charset="0"/>
                        <a:ea typeface="MS Mincho"/>
                        <a:cs typeface="Times New Roman" panose="02020603050405020304" pitchFamily="18" charset="0"/>
                      </a:endParaRPr>
                    </a:p>
                  </a:txBody>
                  <a:tcPr marL="37536" marR="37536" marT="0" marB="0">
                    <a:solidFill>
                      <a:schemeClr val="tx2">
                        <a:lumMod val="20000"/>
                        <a:lumOff val="80000"/>
                      </a:schemeClr>
                    </a:solidFill>
                  </a:tcPr>
                </a:tc>
                <a:tc>
                  <a:txBody>
                    <a:bodyPr/>
                    <a:lstStyle/>
                    <a:p>
                      <a:pPr marL="0" marR="0" algn="just">
                        <a:spcBef>
                          <a:spcPts val="0"/>
                        </a:spcBef>
                        <a:spcAft>
                          <a:spcPts val="0"/>
                        </a:spcAft>
                      </a:pPr>
                      <a:r>
                        <a:rPr lang="es-ES" sz="900" b="1" dirty="0">
                          <a:effectLst/>
                        </a:rPr>
                        <a:t>Septiembre</a:t>
                      </a:r>
                      <a:endParaRPr lang="en-US" sz="900" b="1" dirty="0">
                        <a:effectLst/>
                        <a:latin typeface="Calibri" panose="020F0502020204030204" pitchFamily="34" charset="0"/>
                        <a:ea typeface="MS Mincho"/>
                        <a:cs typeface="Times New Roman" panose="02020603050405020304" pitchFamily="18" charset="0"/>
                      </a:endParaRPr>
                    </a:p>
                  </a:txBody>
                  <a:tcPr marL="37536" marR="37536" marT="0" marB="0">
                    <a:solidFill>
                      <a:schemeClr val="tx2">
                        <a:lumMod val="20000"/>
                        <a:lumOff val="80000"/>
                      </a:schemeClr>
                    </a:solidFill>
                  </a:tcPr>
                </a:tc>
                <a:tc>
                  <a:txBody>
                    <a:bodyPr/>
                    <a:lstStyle/>
                    <a:p>
                      <a:pPr marL="0" marR="0" algn="ctr">
                        <a:spcBef>
                          <a:spcPts val="0"/>
                        </a:spcBef>
                        <a:spcAft>
                          <a:spcPts val="0"/>
                        </a:spcAft>
                      </a:pPr>
                      <a:r>
                        <a:rPr lang="es-ES" sz="900" b="1" dirty="0">
                          <a:effectLst/>
                        </a:rPr>
                        <a:t>Octubre</a:t>
                      </a:r>
                      <a:endParaRPr lang="en-US" sz="900" b="1" dirty="0">
                        <a:effectLst/>
                        <a:latin typeface="Calibri" panose="020F0502020204030204" pitchFamily="34" charset="0"/>
                        <a:ea typeface="MS Mincho"/>
                        <a:cs typeface="Times New Roman" panose="02020603050405020304" pitchFamily="18" charset="0"/>
                      </a:endParaRPr>
                    </a:p>
                  </a:txBody>
                  <a:tcPr marL="37536" marR="37536" marT="0" marB="0">
                    <a:solidFill>
                      <a:schemeClr val="tx2">
                        <a:lumMod val="20000"/>
                        <a:lumOff val="80000"/>
                      </a:schemeClr>
                    </a:solidFill>
                  </a:tcPr>
                </a:tc>
                <a:tc>
                  <a:txBody>
                    <a:bodyPr/>
                    <a:lstStyle/>
                    <a:p>
                      <a:pPr marL="0" marR="0" algn="ctr">
                        <a:spcBef>
                          <a:spcPts val="0"/>
                        </a:spcBef>
                        <a:spcAft>
                          <a:spcPts val="0"/>
                        </a:spcAft>
                      </a:pPr>
                      <a:r>
                        <a:rPr lang="es-ES" sz="900" b="1" dirty="0">
                          <a:effectLst/>
                        </a:rPr>
                        <a:t>Noviembre</a:t>
                      </a:r>
                      <a:endParaRPr lang="en-US" sz="900" b="1" dirty="0">
                        <a:effectLst/>
                        <a:latin typeface="Calibri" panose="020F0502020204030204" pitchFamily="34" charset="0"/>
                        <a:ea typeface="MS Mincho"/>
                        <a:cs typeface="Times New Roman" panose="02020603050405020304" pitchFamily="18" charset="0"/>
                      </a:endParaRPr>
                    </a:p>
                  </a:txBody>
                  <a:tcPr marL="37536" marR="37536" marT="0" marB="0">
                    <a:solidFill>
                      <a:schemeClr val="tx2">
                        <a:lumMod val="20000"/>
                        <a:lumOff val="80000"/>
                      </a:schemeClr>
                    </a:solidFill>
                  </a:tcPr>
                </a:tc>
                <a:tc>
                  <a:txBody>
                    <a:bodyPr/>
                    <a:lstStyle/>
                    <a:p>
                      <a:pPr marL="0" marR="0" algn="ctr">
                        <a:spcBef>
                          <a:spcPts val="0"/>
                        </a:spcBef>
                        <a:spcAft>
                          <a:spcPts val="0"/>
                        </a:spcAft>
                      </a:pPr>
                      <a:r>
                        <a:rPr lang="es-ES" sz="900" b="1" dirty="0">
                          <a:effectLst/>
                        </a:rPr>
                        <a:t>Diciembre</a:t>
                      </a:r>
                      <a:endParaRPr lang="en-US" sz="900" b="1" dirty="0">
                        <a:effectLst/>
                        <a:latin typeface="Calibri" panose="020F0502020204030204" pitchFamily="34" charset="0"/>
                        <a:ea typeface="MS Mincho"/>
                        <a:cs typeface="Times New Roman" panose="02020603050405020304" pitchFamily="18" charset="0"/>
                      </a:endParaRPr>
                    </a:p>
                  </a:txBody>
                  <a:tcPr marL="37536" marR="37536" marT="0" marB="0">
                    <a:solidFill>
                      <a:schemeClr val="tx2">
                        <a:lumMod val="20000"/>
                        <a:lumOff val="80000"/>
                      </a:schemeClr>
                    </a:solidFill>
                  </a:tcPr>
                </a:tc>
                <a:tc>
                  <a:txBody>
                    <a:bodyPr/>
                    <a:lstStyle/>
                    <a:p>
                      <a:pPr marL="0" marR="0" algn="ctr">
                        <a:spcBef>
                          <a:spcPts val="0"/>
                        </a:spcBef>
                        <a:spcAft>
                          <a:spcPts val="0"/>
                        </a:spcAft>
                      </a:pPr>
                      <a:r>
                        <a:rPr lang="es-ES" sz="900" b="1" dirty="0">
                          <a:effectLst/>
                        </a:rPr>
                        <a:t>Total</a:t>
                      </a:r>
                      <a:endParaRPr lang="en-US" sz="900" b="1" dirty="0">
                        <a:effectLst/>
                        <a:latin typeface="Calibri" panose="020F0502020204030204" pitchFamily="34" charset="0"/>
                        <a:ea typeface="MS Mincho"/>
                        <a:cs typeface="Times New Roman" panose="02020603050405020304" pitchFamily="18" charset="0"/>
                      </a:endParaRPr>
                    </a:p>
                  </a:txBody>
                  <a:tcPr marL="37536" marR="37536" marT="0" marB="0">
                    <a:solidFill>
                      <a:schemeClr val="tx2">
                        <a:lumMod val="20000"/>
                        <a:lumOff val="80000"/>
                      </a:schemeClr>
                    </a:solidFill>
                  </a:tcPr>
                </a:tc>
                <a:extLst>
                  <a:ext uri="{0D108BD9-81ED-4DB2-BD59-A6C34878D82A}">
                    <a16:rowId xmlns:a16="http://schemas.microsoft.com/office/drawing/2014/main" val="1820155471"/>
                  </a:ext>
                </a:extLst>
              </a:tr>
              <a:tr h="237681">
                <a:tc>
                  <a:txBody>
                    <a:bodyPr/>
                    <a:lstStyle/>
                    <a:p>
                      <a:pPr marL="0" marR="0" algn="just">
                        <a:spcBef>
                          <a:spcPts val="0"/>
                        </a:spcBef>
                        <a:spcAft>
                          <a:spcPts val="0"/>
                        </a:spcAft>
                      </a:pPr>
                      <a:r>
                        <a:rPr lang="es-ES" sz="900" dirty="0">
                          <a:effectLst/>
                        </a:rPr>
                        <a:t>Club</a:t>
                      </a:r>
                      <a:endParaRPr lang="en-US" sz="900" b="1" dirty="0">
                        <a:effectLst/>
                        <a:latin typeface="Calibri" panose="020F0502020204030204" pitchFamily="34" charset="0"/>
                        <a:ea typeface="MS Mincho"/>
                        <a:cs typeface="Times New Roman" panose="02020603050405020304" pitchFamily="18" charset="0"/>
                      </a:endParaRPr>
                    </a:p>
                  </a:txBody>
                  <a:tcPr marL="37536" marR="37536" marT="0" marB="0">
                    <a:solidFill>
                      <a:schemeClr val="accent1">
                        <a:lumMod val="20000"/>
                        <a:lumOff val="80000"/>
                      </a:schemeClr>
                    </a:solidFill>
                  </a:tcPr>
                </a:tc>
                <a:tc>
                  <a:txBody>
                    <a:bodyPr/>
                    <a:lstStyle/>
                    <a:p>
                      <a:pPr marL="0" marR="0" algn="just">
                        <a:spcBef>
                          <a:spcPts val="0"/>
                        </a:spcBef>
                        <a:spcAft>
                          <a:spcPts val="0"/>
                        </a:spcAft>
                      </a:pPr>
                      <a:r>
                        <a:rPr lang="es-ES" sz="700">
                          <a:effectLst/>
                        </a:rPr>
                        <a:t>0,00 </a:t>
                      </a:r>
                      <a:endParaRPr lang="en-US" sz="900">
                        <a:effectLst/>
                        <a:latin typeface="Calibri" panose="020F0502020204030204" pitchFamily="34" charset="0"/>
                        <a:ea typeface="MS Mincho"/>
                        <a:cs typeface="Times New Roman" panose="02020603050405020304" pitchFamily="18" charset="0"/>
                      </a:endParaRPr>
                    </a:p>
                  </a:txBody>
                  <a:tcPr marL="37536" marR="37536" marT="0" marB="0">
                    <a:solidFill>
                      <a:schemeClr val="accent1">
                        <a:lumMod val="20000"/>
                        <a:lumOff val="80000"/>
                      </a:schemeClr>
                    </a:solidFill>
                  </a:tcPr>
                </a:tc>
                <a:tc>
                  <a:txBody>
                    <a:bodyPr/>
                    <a:lstStyle/>
                    <a:p>
                      <a:pPr marL="0" marR="0" algn="just">
                        <a:spcBef>
                          <a:spcPts val="0"/>
                        </a:spcBef>
                        <a:spcAft>
                          <a:spcPts val="0"/>
                        </a:spcAft>
                      </a:pPr>
                      <a:r>
                        <a:rPr lang="es-ES" sz="700">
                          <a:effectLst/>
                        </a:rPr>
                        <a:t>0,00 </a:t>
                      </a:r>
                      <a:endParaRPr lang="en-US" sz="900">
                        <a:effectLst/>
                        <a:latin typeface="Calibri" panose="020F0502020204030204" pitchFamily="34" charset="0"/>
                        <a:ea typeface="MS Mincho"/>
                        <a:cs typeface="Times New Roman" panose="02020603050405020304" pitchFamily="18" charset="0"/>
                      </a:endParaRPr>
                    </a:p>
                  </a:txBody>
                  <a:tcPr marL="37536" marR="37536" marT="0" marB="0">
                    <a:solidFill>
                      <a:schemeClr val="accent1">
                        <a:lumMod val="20000"/>
                        <a:lumOff val="80000"/>
                      </a:schemeClr>
                    </a:solidFill>
                  </a:tcPr>
                </a:tc>
                <a:tc>
                  <a:txBody>
                    <a:bodyPr/>
                    <a:lstStyle/>
                    <a:p>
                      <a:pPr marL="0" marR="0" algn="just">
                        <a:spcBef>
                          <a:spcPts val="0"/>
                        </a:spcBef>
                        <a:spcAft>
                          <a:spcPts val="0"/>
                        </a:spcAft>
                      </a:pPr>
                      <a:r>
                        <a:rPr lang="es-ES" sz="700">
                          <a:effectLst/>
                        </a:rPr>
                        <a:t>0,00 </a:t>
                      </a:r>
                      <a:endParaRPr lang="en-US" sz="900">
                        <a:effectLst/>
                        <a:latin typeface="Calibri" panose="020F0502020204030204" pitchFamily="34" charset="0"/>
                        <a:ea typeface="MS Mincho"/>
                        <a:cs typeface="Times New Roman" panose="02020603050405020304" pitchFamily="18" charset="0"/>
                      </a:endParaRPr>
                    </a:p>
                  </a:txBody>
                  <a:tcPr marL="37536" marR="37536" marT="0" marB="0">
                    <a:solidFill>
                      <a:schemeClr val="accent1">
                        <a:lumMod val="20000"/>
                        <a:lumOff val="80000"/>
                      </a:schemeClr>
                    </a:solidFill>
                  </a:tcPr>
                </a:tc>
                <a:tc>
                  <a:txBody>
                    <a:bodyPr/>
                    <a:lstStyle/>
                    <a:p>
                      <a:pPr marL="0" marR="0" algn="just">
                        <a:spcBef>
                          <a:spcPts val="0"/>
                        </a:spcBef>
                        <a:spcAft>
                          <a:spcPts val="0"/>
                        </a:spcAft>
                      </a:pPr>
                      <a:r>
                        <a:rPr lang="es-ES" sz="700">
                          <a:effectLst/>
                        </a:rPr>
                        <a:t>0,00 </a:t>
                      </a:r>
                      <a:endParaRPr lang="en-US" sz="900">
                        <a:effectLst/>
                        <a:latin typeface="Calibri" panose="020F0502020204030204" pitchFamily="34" charset="0"/>
                        <a:ea typeface="MS Mincho"/>
                        <a:cs typeface="Times New Roman" panose="02020603050405020304" pitchFamily="18" charset="0"/>
                      </a:endParaRPr>
                    </a:p>
                  </a:txBody>
                  <a:tcPr marL="37536" marR="37536" marT="0" marB="0">
                    <a:solidFill>
                      <a:schemeClr val="accent1">
                        <a:lumMod val="20000"/>
                        <a:lumOff val="80000"/>
                      </a:schemeClr>
                    </a:solidFill>
                  </a:tcPr>
                </a:tc>
                <a:tc>
                  <a:txBody>
                    <a:bodyPr/>
                    <a:lstStyle/>
                    <a:p>
                      <a:pPr marL="0" marR="0" algn="just">
                        <a:spcBef>
                          <a:spcPts val="0"/>
                        </a:spcBef>
                        <a:spcAft>
                          <a:spcPts val="0"/>
                        </a:spcAft>
                      </a:pPr>
                      <a:r>
                        <a:rPr lang="es-ES" sz="700">
                          <a:effectLst/>
                        </a:rPr>
                        <a:t>0,00 </a:t>
                      </a:r>
                      <a:endParaRPr lang="en-US" sz="900">
                        <a:effectLst/>
                        <a:latin typeface="Calibri" panose="020F0502020204030204" pitchFamily="34" charset="0"/>
                        <a:ea typeface="MS Mincho"/>
                        <a:cs typeface="Times New Roman" panose="02020603050405020304" pitchFamily="18" charset="0"/>
                      </a:endParaRPr>
                    </a:p>
                  </a:txBody>
                  <a:tcPr marL="37536" marR="37536" marT="0" marB="0">
                    <a:solidFill>
                      <a:schemeClr val="accent1">
                        <a:lumMod val="20000"/>
                        <a:lumOff val="80000"/>
                      </a:schemeClr>
                    </a:solidFill>
                  </a:tcPr>
                </a:tc>
                <a:tc>
                  <a:txBody>
                    <a:bodyPr/>
                    <a:lstStyle/>
                    <a:p>
                      <a:pPr marL="0" marR="0" algn="just">
                        <a:spcBef>
                          <a:spcPts val="0"/>
                        </a:spcBef>
                        <a:spcAft>
                          <a:spcPts val="0"/>
                        </a:spcAft>
                      </a:pPr>
                      <a:r>
                        <a:rPr lang="es-ES" sz="700" dirty="0">
                          <a:effectLst/>
                        </a:rPr>
                        <a:t>0,00 </a:t>
                      </a:r>
                      <a:endParaRPr lang="en-US" sz="900" dirty="0">
                        <a:effectLst/>
                        <a:latin typeface="Calibri" panose="020F0502020204030204" pitchFamily="34" charset="0"/>
                        <a:ea typeface="MS Mincho"/>
                        <a:cs typeface="Times New Roman" panose="02020603050405020304" pitchFamily="18" charset="0"/>
                      </a:endParaRPr>
                    </a:p>
                  </a:txBody>
                  <a:tcPr marL="37536" marR="37536" marT="0" marB="0">
                    <a:solidFill>
                      <a:schemeClr val="accent1">
                        <a:lumMod val="20000"/>
                        <a:lumOff val="80000"/>
                      </a:schemeClr>
                    </a:solidFill>
                  </a:tcPr>
                </a:tc>
                <a:tc>
                  <a:txBody>
                    <a:bodyPr/>
                    <a:lstStyle/>
                    <a:p>
                      <a:pPr marL="0" marR="0" algn="just">
                        <a:spcBef>
                          <a:spcPts val="0"/>
                        </a:spcBef>
                        <a:spcAft>
                          <a:spcPts val="0"/>
                        </a:spcAft>
                      </a:pPr>
                      <a:r>
                        <a:rPr lang="es-ES" sz="700">
                          <a:effectLst/>
                        </a:rPr>
                        <a:t>0,00 </a:t>
                      </a:r>
                      <a:endParaRPr lang="en-US" sz="900">
                        <a:effectLst/>
                        <a:latin typeface="Calibri" panose="020F0502020204030204" pitchFamily="34" charset="0"/>
                        <a:ea typeface="MS Mincho"/>
                        <a:cs typeface="Times New Roman" panose="02020603050405020304" pitchFamily="18" charset="0"/>
                      </a:endParaRPr>
                    </a:p>
                  </a:txBody>
                  <a:tcPr marL="37536" marR="37536" marT="0" marB="0">
                    <a:solidFill>
                      <a:schemeClr val="accent1">
                        <a:lumMod val="20000"/>
                        <a:lumOff val="80000"/>
                      </a:schemeClr>
                    </a:solidFill>
                  </a:tcPr>
                </a:tc>
                <a:tc>
                  <a:txBody>
                    <a:bodyPr/>
                    <a:lstStyle/>
                    <a:p>
                      <a:pPr marL="0" marR="0" algn="just">
                        <a:spcBef>
                          <a:spcPts val="0"/>
                        </a:spcBef>
                        <a:spcAft>
                          <a:spcPts val="0"/>
                        </a:spcAft>
                      </a:pPr>
                      <a:r>
                        <a:rPr lang="es-ES" sz="700">
                          <a:effectLst/>
                        </a:rPr>
                        <a:t>0,00 </a:t>
                      </a:r>
                      <a:endParaRPr lang="en-US" sz="900">
                        <a:effectLst/>
                        <a:latin typeface="Calibri" panose="020F0502020204030204" pitchFamily="34" charset="0"/>
                        <a:ea typeface="MS Mincho"/>
                        <a:cs typeface="Times New Roman" panose="02020603050405020304" pitchFamily="18" charset="0"/>
                      </a:endParaRPr>
                    </a:p>
                  </a:txBody>
                  <a:tcPr marL="37536" marR="37536" marT="0" marB="0">
                    <a:solidFill>
                      <a:schemeClr val="accent1">
                        <a:lumMod val="20000"/>
                        <a:lumOff val="80000"/>
                      </a:schemeClr>
                    </a:solidFill>
                  </a:tcPr>
                </a:tc>
                <a:tc>
                  <a:txBody>
                    <a:bodyPr/>
                    <a:lstStyle/>
                    <a:p>
                      <a:pPr marL="0" marR="0" algn="just">
                        <a:spcBef>
                          <a:spcPts val="0"/>
                        </a:spcBef>
                        <a:spcAft>
                          <a:spcPts val="0"/>
                        </a:spcAft>
                      </a:pPr>
                      <a:r>
                        <a:rPr lang="es-ES" sz="700">
                          <a:effectLst/>
                        </a:rPr>
                        <a:t>0,00 </a:t>
                      </a:r>
                      <a:endParaRPr lang="en-US" sz="900">
                        <a:effectLst/>
                        <a:latin typeface="Calibri" panose="020F0502020204030204" pitchFamily="34" charset="0"/>
                        <a:ea typeface="MS Mincho"/>
                        <a:cs typeface="Times New Roman" panose="02020603050405020304" pitchFamily="18" charset="0"/>
                      </a:endParaRPr>
                    </a:p>
                  </a:txBody>
                  <a:tcPr marL="37536" marR="37536" marT="0" marB="0">
                    <a:solidFill>
                      <a:schemeClr val="accent1">
                        <a:lumMod val="20000"/>
                        <a:lumOff val="80000"/>
                      </a:schemeClr>
                    </a:solidFill>
                  </a:tcPr>
                </a:tc>
                <a:tc>
                  <a:txBody>
                    <a:bodyPr/>
                    <a:lstStyle/>
                    <a:p>
                      <a:pPr marL="0" marR="0" algn="just">
                        <a:spcBef>
                          <a:spcPts val="0"/>
                        </a:spcBef>
                        <a:spcAft>
                          <a:spcPts val="0"/>
                        </a:spcAft>
                      </a:pPr>
                      <a:r>
                        <a:rPr lang="es-ES" sz="700">
                          <a:effectLst/>
                        </a:rPr>
                        <a:t>0,00 </a:t>
                      </a:r>
                      <a:endParaRPr lang="en-US" sz="900">
                        <a:effectLst/>
                        <a:latin typeface="Calibri" panose="020F0502020204030204" pitchFamily="34" charset="0"/>
                        <a:ea typeface="MS Mincho"/>
                        <a:cs typeface="Times New Roman" panose="02020603050405020304" pitchFamily="18" charset="0"/>
                      </a:endParaRPr>
                    </a:p>
                  </a:txBody>
                  <a:tcPr marL="37536" marR="37536" marT="0" marB="0">
                    <a:solidFill>
                      <a:schemeClr val="accent1">
                        <a:lumMod val="20000"/>
                        <a:lumOff val="80000"/>
                      </a:schemeClr>
                    </a:solidFill>
                  </a:tcPr>
                </a:tc>
                <a:tc>
                  <a:txBody>
                    <a:bodyPr/>
                    <a:lstStyle/>
                    <a:p>
                      <a:pPr marL="0" marR="0" algn="just">
                        <a:spcBef>
                          <a:spcPts val="0"/>
                        </a:spcBef>
                        <a:spcAft>
                          <a:spcPts val="0"/>
                        </a:spcAft>
                      </a:pPr>
                      <a:r>
                        <a:rPr lang="es-ES" sz="700" dirty="0">
                          <a:effectLst/>
                        </a:rPr>
                        <a:t>0,00 </a:t>
                      </a:r>
                      <a:endParaRPr lang="en-US" sz="900" dirty="0">
                        <a:effectLst/>
                        <a:latin typeface="Calibri" panose="020F0502020204030204" pitchFamily="34" charset="0"/>
                        <a:ea typeface="MS Mincho"/>
                        <a:cs typeface="Times New Roman" panose="02020603050405020304" pitchFamily="18" charset="0"/>
                      </a:endParaRPr>
                    </a:p>
                  </a:txBody>
                  <a:tcPr marL="37536" marR="37536" marT="0" marB="0">
                    <a:solidFill>
                      <a:schemeClr val="accent1">
                        <a:lumMod val="20000"/>
                        <a:lumOff val="80000"/>
                      </a:schemeClr>
                    </a:solidFill>
                  </a:tcPr>
                </a:tc>
                <a:tc>
                  <a:txBody>
                    <a:bodyPr/>
                    <a:lstStyle/>
                    <a:p>
                      <a:pPr marL="0" marR="0" algn="just">
                        <a:spcBef>
                          <a:spcPts val="0"/>
                        </a:spcBef>
                        <a:spcAft>
                          <a:spcPts val="0"/>
                        </a:spcAft>
                      </a:pPr>
                      <a:r>
                        <a:rPr lang="es-ES" sz="700">
                          <a:effectLst/>
                        </a:rPr>
                        <a:t>0,00 </a:t>
                      </a:r>
                      <a:endParaRPr lang="en-US" sz="900">
                        <a:effectLst/>
                        <a:latin typeface="Calibri" panose="020F0502020204030204" pitchFamily="34" charset="0"/>
                        <a:ea typeface="MS Mincho"/>
                        <a:cs typeface="Times New Roman" panose="02020603050405020304" pitchFamily="18" charset="0"/>
                      </a:endParaRPr>
                    </a:p>
                  </a:txBody>
                  <a:tcPr marL="37536" marR="37536" marT="0" marB="0">
                    <a:solidFill>
                      <a:schemeClr val="accent1">
                        <a:lumMod val="20000"/>
                        <a:lumOff val="80000"/>
                      </a:schemeClr>
                    </a:solidFill>
                  </a:tcPr>
                </a:tc>
                <a:tc>
                  <a:txBody>
                    <a:bodyPr/>
                    <a:lstStyle/>
                    <a:p>
                      <a:pPr marL="0" marR="0" algn="just">
                        <a:spcBef>
                          <a:spcPts val="0"/>
                        </a:spcBef>
                        <a:spcAft>
                          <a:spcPts val="0"/>
                        </a:spcAft>
                      </a:pPr>
                      <a:r>
                        <a:rPr lang="es-ES" sz="700">
                          <a:effectLst/>
                        </a:rPr>
                        <a:t>0,00 </a:t>
                      </a:r>
                      <a:endParaRPr lang="en-US" sz="900">
                        <a:effectLst/>
                        <a:latin typeface="Calibri" panose="020F0502020204030204" pitchFamily="34" charset="0"/>
                        <a:ea typeface="MS Mincho"/>
                        <a:cs typeface="Times New Roman" panose="02020603050405020304" pitchFamily="18" charset="0"/>
                      </a:endParaRPr>
                    </a:p>
                  </a:txBody>
                  <a:tcPr marL="37536" marR="37536" marT="0" marB="0">
                    <a:solidFill>
                      <a:schemeClr val="accent1">
                        <a:lumMod val="20000"/>
                        <a:lumOff val="80000"/>
                      </a:schemeClr>
                    </a:solidFill>
                  </a:tcPr>
                </a:tc>
                <a:extLst>
                  <a:ext uri="{0D108BD9-81ED-4DB2-BD59-A6C34878D82A}">
                    <a16:rowId xmlns:a16="http://schemas.microsoft.com/office/drawing/2014/main" val="3658793890"/>
                  </a:ext>
                </a:extLst>
              </a:tr>
              <a:tr h="237681">
                <a:tc>
                  <a:txBody>
                    <a:bodyPr/>
                    <a:lstStyle/>
                    <a:p>
                      <a:pPr marL="0" marR="0" algn="just">
                        <a:spcBef>
                          <a:spcPts val="0"/>
                        </a:spcBef>
                        <a:spcAft>
                          <a:spcPts val="0"/>
                        </a:spcAft>
                      </a:pPr>
                      <a:r>
                        <a:rPr lang="es-ES" sz="900" dirty="0">
                          <a:effectLst/>
                        </a:rPr>
                        <a:t>Seguros</a:t>
                      </a:r>
                      <a:endParaRPr lang="en-US" sz="900" b="1" dirty="0">
                        <a:effectLst/>
                        <a:latin typeface="Calibri" panose="020F0502020204030204" pitchFamily="34" charset="0"/>
                        <a:ea typeface="MS Mincho"/>
                        <a:cs typeface="Times New Roman" panose="02020603050405020304" pitchFamily="18" charset="0"/>
                      </a:endParaRPr>
                    </a:p>
                  </a:txBody>
                  <a:tcPr marL="37536" marR="37536" marT="0" marB="0">
                    <a:solidFill>
                      <a:schemeClr val="accent1">
                        <a:lumMod val="20000"/>
                        <a:lumOff val="80000"/>
                      </a:schemeClr>
                    </a:solidFill>
                  </a:tcPr>
                </a:tc>
                <a:tc>
                  <a:txBody>
                    <a:bodyPr/>
                    <a:lstStyle/>
                    <a:p>
                      <a:pPr marL="0" marR="0" algn="just">
                        <a:spcBef>
                          <a:spcPts val="0"/>
                        </a:spcBef>
                        <a:spcAft>
                          <a:spcPts val="0"/>
                        </a:spcAft>
                      </a:pPr>
                      <a:r>
                        <a:rPr lang="es-ES" sz="700">
                          <a:effectLst/>
                        </a:rPr>
                        <a:t>0,00 </a:t>
                      </a:r>
                      <a:endParaRPr lang="en-US" sz="900">
                        <a:effectLst/>
                        <a:latin typeface="Calibri" panose="020F0502020204030204" pitchFamily="34" charset="0"/>
                        <a:ea typeface="MS Mincho"/>
                        <a:cs typeface="Times New Roman" panose="02020603050405020304" pitchFamily="18" charset="0"/>
                      </a:endParaRPr>
                    </a:p>
                  </a:txBody>
                  <a:tcPr marL="37536" marR="37536" marT="0" marB="0">
                    <a:solidFill>
                      <a:schemeClr val="accent1">
                        <a:lumMod val="20000"/>
                        <a:lumOff val="80000"/>
                      </a:schemeClr>
                    </a:solidFill>
                  </a:tcPr>
                </a:tc>
                <a:tc>
                  <a:txBody>
                    <a:bodyPr/>
                    <a:lstStyle/>
                    <a:p>
                      <a:pPr marL="0" marR="0" algn="just">
                        <a:spcBef>
                          <a:spcPts val="0"/>
                        </a:spcBef>
                        <a:spcAft>
                          <a:spcPts val="0"/>
                        </a:spcAft>
                      </a:pPr>
                      <a:r>
                        <a:rPr lang="es-ES" sz="700">
                          <a:effectLst/>
                        </a:rPr>
                        <a:t>0,00 </a:t>
                      </a:r>
                      <a:endParaRPr lang="en-US" sz="900">
                        <a:effectLst/>
                        <a:latin typeface="Calibri" panose="020F0502020204030204" pitchFamily="34" charset="0"/>
                        <a:ea typeface="MS Mincho"/>
                        <a:cs typeface="Times New Roman" panose="02020603050405020304" pitchFamily="18" charset="0"/>
                      </a:endParaRPr>
                    </a:p>
                  </a:txBody>
                  <a:tcPr marL="37536" marR="37536" marT="0" marB="0">
                    <a:solidFill>
                      <a:schemeClr val="accent1">
                        <a:lumMod val="20000"/>
                        <a:lumOff val="80000"/>
                      </a:schemeClr>
                    </a:solidFill>
                  </a:tcPr>
                </a:tc>
                <a:tc>
                  <a:txBody>
                    <a:bodyPr/>
                    <a:lstStyle/>
                    <a:p>
                      <a:pPr marL="0" marR="0" algn="just">
                        <a:spcBef>
                          <a:spcPts val="0"/>
                        </a:spcBef>
                        <a:spcAft>
                          <a:spcPts val="0"/>
                        </a:spcAft>
                      </a:pPr>
                      <a:r>
                        <a:rPr lang="es-ES" sz="700">
                          <a:effectLst/>
                        </a:rPr>
                        <a:t>0,00 </a:t>
                      </a:r>
                      <a:endParaRPr lang="en-US" sz="900">
                        <a:effectLst/>
                        <a:latin typeface="Calibri" panose="020F0502020204030204" pitchFamily="34" charset="0"/>
                        <a:ea typeface="MS Mincho"/>
                        <a:cs typeface="Times New Roman" panose="02020603050405020304" pitchFamily="18" charset="0"/>
                      </a:endParaRPr>
                    </a:p>
                  </a:txBody>
                  <a:tcPr marL="37536" marR="37536" marT="0" marB="0">
                    <a:solidFill>
                      <a:schemeClr val="accent1">
                        <a:lumMod val="20000"/>
                        <a:lumOff val="80000"/>
                      </a:schemeClr>
                    </a:solidFill>
                  </a:tcPr>
                </a:tc>
                <a:tc>
                  <a:txBody>
                    <a:bodyPr/>
                    <a:lstStyle/>
                    <a:p>
                      <a:pPr marL="0" marR="0" algn="just">
                        <a:spcBef>
                          <a:spcPts val="0"/>
                        </a:spcBef>
                        <a:spcAft>
                          <a:spcPts val="0"/>
                        </a:spcAft>
                      </a:pPr>
                      <a:r>
                        <a:rPr lang="es-ES" sz="700">
                          <a:effectLst/>
                        </a:rPr>
                        <a:t>0,00 </a:t>
                      </a:r>
                      <a:endParaRPr lang="en-US" sz="900">
                        <a:effectLst/>
                        <a:latin typeface="Calibri" panose="020F0502020204030204" pitchFamily="34" charset="0"/>
                        <a:ea typeface="MS Mincho"/>
                        <a:cs typeface="Times New Roman" panose="02020603050405020304" pitchFamily="18" charset="0"/>
                      </a:endParaRPr>
                    </a:p>
                  </a:txBody>
                  <a:tcPr marL="37536" marR="37536" marT="0" marB="0">
                    <a:solidFill>
                      <a:schemeClr val="accent1">
                        <a:lumMod val="20000"/>
                        <a:lumOff val="80000"/>
                      </a:schemeClr>
                    </a:solidFill>
                  </a:tcPr>
                </a:tc>
                <a:tc>
                  <a:txBody>
                    <a:bodyPr/>
                    <a:lstStyle/>
                    <a:p>
                      <a:pPr marL="0" marR="0" algn="just">
                        <a:spcBef>
                          <a:spcPts val="0"/>
                        </a:spcBef>
                        <a:spcAft>
                          <a:spcPts val="0"/>
                        </a:spcAft>
                      </a:pPr>
                      <a:r>
                        <a:rPr lang="es-ES" sz="700">
                          <a:effectLst/>
                        </a:rPr>
                        <a:t>0,00 </a:t>
                      </a:r>
                      <a:endParaRPr lang="en-US" sz="900">
                        <a:effectLst/>
                        <a:latin typeface="Calibri" panose="020F0502020204030204" pitchFamily="34" charset="0"/>
                        <a:ea typeface="MS Mincho"/>
                        <a:cs typeface="Times New Roman" panose="02020603050405020304" pitchFamily="18" charset="0"/>
                      </a:endParaRPr>
                    </a:p>
                  </a:txBody>
                  <a:tcPr marL="37536" marR="37536" marT="0" marB="0">
                    <a:solidFill>
                      <a:schemeClr val="accent1">
                        <a:lumMod val="20000"/>
                        <a:lumOff val="80000"/>
                      </a:schemeClr>
                    </a:solidFill>
                  </a:tcPr>
                </a:tc>
                <a:tc>
                  <a:txBody>
                    <a:bodyPr/>
                    <a:lstStyle/>
                    <a:p>
                      <a:pPr marL="0" marR="0" algn="just">
                        <a:spcBef>
                          <a:spcPts val="0"/>
                        </a:spcBef>
                        <a:spcAft>
                          <a:spcPts val="0"/>
                        </a:spcAft>
                      </a:pPr>
                      <a:r>
                        <a:rPr lang="es-ES" sz="700">
                          <a:effectLst/>
                        </a:rPr>
                        <a:t>0,00 </a:t>
                      </a:r>
                      <a:endParaRPr lang="en-US" sz="900">
                        <a:effectLst/>
                        <a:latin typeface="Calibri" panose="020F0502020204030204" pitchFamily="34" charset="0"/>
                        <a:ea typeface="MS Mincho"/>
                        <a:cs typeface="Times New Roman" panose="02020603050405020304" pitchFamily="18" charset="0"/>
                      </a:endParaRPr>
                    </a:p>
                  </a:txBody>
                  <a:tcPr marL="37536" marR="37536" marT="0" marB="0">
                    <a:solidFill>
                      <a:schemeClr val="accent1">
                        <a:lumMod val="20000"/>
                        <a:lumOff val="80000"/>
                      </a:schemeClr>
                    </a:solidFill>
                  </a:tcPr>
                </a:tc>
                <a:tc>
                  <a:txBody>
                    <a:bodyPr/>
                    <a:lstStyle/>
                    <a:p>
                      <a:pPr marL="0" marR="0" algn="just">
                        <a:spcBef>
                          <a:spcPts val="0"/>
                        </a:spcBef>
                        <a:spcAft>
                          <a:spcPts val="0"/>
                        </a:spcAft>
                      </a:pPr>
                      <a:r>
                        <a:rPr lang="es-ES" sz="700">
                          <a:effectLst/>
                        </a:rPr>
                        <a:t>0,00 </a:t>
                      </a:r>
                      <a:endParaRPr lang="en-US" sz="900">
                        <a:effectLst/>
                        <a:latin typeface="Calibri" panose="020F0502020204030204" pitchFamily="34" charset="0"/>
                        <a:ea typeface="MS Mincho"/>
                        <a:cs typeface="Times New Roman" panose="02020603050405020304" pitchFamily="18" charset="0"/>
                      </a:endParaRPr>
                    </a:p>
                  </a:txBody>
                  <a:tcPr marL="37536" marR="37536" marT="0" marB="0">
                    <a:solidFill>
                      <a:schemeClr val="accent1">
                        <a:lumMod val="20000"/>
                        <a:lumOff val="80000"/>
                      </a:schemeClr>
                    </a:solidFill>
                  </a:tcPr>
                </a:tc>
                <a:tc>
                  <a:txBody>
                    <a:bodyPr/>
                    <a:lstStyle/>
                    <a:p>
                      <a:pPr marL="0" marR="0" algn="just">
                        <a:spcBef>
                          <a:spcPts val="0"/>
                        </a:spcBef>
                        <a:spcAft>
                          <a:spcPts val="0"/>
                        </a:spcAft>
                      </a:pPr>
                      <a:r>
                        <a:rPr lang="es-ES" sz="700">
                          <a:effectLst/>
                        </a:rPr>
                        <a:t>0,00 </a:t>
                      </a:r>
                      <a:endParaRPr lang="en-US" sz="900">
                        <a:effectLst/>
                        <a:latin typeface="Calibri" panose="020F0502020204030204" pitchFamily="34" charset="0"/>
                        <a:ea typeface="MS Mincho"/>
                        <a:cs typeface="Times New Roman" panose="02020603050405020304" pitchFamily="18" charset="0"/>
                      </a:endParaRPr>
                    </a:p>
                  </a:txBody>
                  <a:tcPr marL="37536" marR="37536" marT="0" marB="0">
                    <a:solidFill>
                      <a:schemeClr val="accent1">
                        <a:lumMod val="20000"/>
                        <a:lumOff val="80000"/>
                      </a:schemeClr>
                    </a:solidFill>
                  </a:tcPr>
                </a:tc>
                <a:tc>
                  <a:txBody>
                    <a:bodyPr/>
                    <a:lstStyle/>
                    <a:p>
                      <a:pPr marL="0" marR="0" algn="just">
                        <a:spcBef>
                          <a:spcPts val="0"/>
                        </a:spcBef>
                        <a:spcAft>
                          <a:spcPts val="0"/>
                        </a:spcAft>
                      </a:pPr>
                      <a:r>
                        <a:rPr lang="es-ES" sz="700">
                          <a:effectLst/>
                        </a:rPr>
                        <a:t>0,00 </a:t>
                      </a:r>
                      <a:endParaRPr lang="en-US" sz="900">
                        <a:effectLst/>
                        <a:latin typeface="Calibri" panose="020F0502020204030204" pitchFamily="34" charset="0"/>
                        <a:ea typeface="MS Mincho"/>
                        <a:cs typeface="Times New Roman" panose="02020603050405020304" pitchFamily="18" charset="0"/>
                      </a:endParaRPr>
                    </a:p>
                  </a:txBody>
                  <a:tcPr marL="37536" marR="37536" marT="0" marB="0">
                    <a:solidFill>
                      <a:schemeClr val="accent1">
                        <a:lumMod val="20000"/>
                        <a:lumOff val="80000"/>
                      </a:schemeClr>
                    </a:solidFill>
                  </a:tcPr>
                </a:tc>
                <a:tc>
                  <a:txBody>
                    <a:bodyPr/>
                    <a:lstStyle/>
                    <a:p>
                      <a:pPr marL="0" marR="0" algn="just">
                        <a:spcBef>
                          <a:spcPts val="0"/>
                        </a:spcBef>
                        <a:spcAft>
                          <a:spcPts val="0"/>
                        </a:spcAft>
                      </a:pPr>
                      <a:r>
                        <a:rPr lang="es-ES" sz="700">
                          <a:effectLst/>
                        </a:rPr>
                        <a:t>0,00 </a:t>
                      </a:r>
                      <a:endParaRPr lang="en-US" sz="900">
                        <a:effectLst/>
                        <a:latin typeface="Calibri" panose="020F0502020204030204" pitchFamily="34" charset="0"/>
                        <a:ea typeface="MS Mincho"/>
                        <a:cs typeface="Times New Roman" panose="02020603050405020304" pitchFamily="18" charset="0"/>
                      </a:endParaRPr>
                    </a:p>
                  </a:txBody>
                  <a:tcPr marL="37536" marR="37536" marT="0" marB="0">
                    <a:solidFill>
                      <a:schemeClr val="accent1">
                        <a:lumMod val="20000"/>
                        <a:lumOff val="80000"/>
                      </a:schemeClr>
                    </a:solidFill>
                  </a:tcPr>
                </a:tc>
                <a:tc>
                  <a:txBody>
                    <a:bodyPr/>
                    <a:lstStyle/>
                    <a:p>
                      <a:pPr marL="0" marR="0" algn="just">
                        <a:spcBef>
                          <a:spcPts val="0"/>
                        </a:spcBef>
                        <a:spcAft>
                          <a:spcPts val="0"/>
                        </a:spcAft>
                      </a:pPr>
                      <a:r>
                        <a:rPr lang="es-ES" sz="700">
                          <a:effectLst/>
                        </a:rPr>
                        <a:t>0,00 </a:t>
                      </a:r>
                      <a:endParaRPr lang="en-US" sz="900">
                        <a:effectLst/>
                        <a:latin typeface="Calibri" panose="020F0502020204030204" pitchFamily="34" charset="0"/>
                        <a:ea typeface="MS Mincho"/>
                        <a:cs typeface="Times New Roman" panose="02020603050405020304" pitchFamily="18" charset="0"/>
                      </a:endParaRPr>
                    </a:p>
                  </a:txBody>
                  <a:tcPr marL="37536" marR="37536" marT="0" marB="0">
                    <a:solidFill>
                      <a:schemeClr val="accent1">
                        <a:lumMod val="20000"/>
                        <a:lumOff val="80000"/>
                      </a:schemeClr>
                    </a:solidFill>
                  </a:tcPr>
                </a:tc>
                <a:tc>
                  <a:txBody>
                    <a:bodyPr/>
                    <a:lstStyle/>
                    <a:p>
                      <a:pPr marL="0" marR="0" algn="just">
                        <a:spcBef>
                          <a:spcPts val="0"/>
                        </a:spcBef>
                        <a:spcAft>
                          <a:spcPts val="0"/>
                        </a:spcAft>
                      </a:pPr>
                      <a:r>
                        <a:rPr lang="es-ES" sz="700">
                          <a:effectLst/>
                        </a:rPr>
                        <a:t>0,00 </a:t>
                      </a:r>
                      <a:endParaRPr lang="en-US" sz="900">
                        <a:effectLst/>
                        <a:latin typeface="Calibri" panose="020F0502020204030204" pitchFamily="34" charset="0"/>
                        <a:ea typeface="MS Mincho"/>
                        <a:cs typeface="Times New Roman" panose="02020603050405020304" pitchFamily="18" charset="0"/>
                      </a:endParaRPr>
                    </a:p>
                  </a:txBody>
                  <a:tcPr marL="37536" marR="37536" marT="0" marB="0">
                    <a:solidFill>
                      <a:schemeClr val="accent1">
                        <a:lumMod val="20000"/>
                        <a:lumOff val="80000"/>
                      </a:schemeClr>
                    </a:solidFill>
                  </a:tcPr>
                </a:tc>
                <a:tc>
                  <a:txBody>
                    <a:bodyPr/>
                    <a:lstStyle/>
                    <a:p>
                      <a:pPr marL="0" marR="0" algn="just">
                        <a:spcBef>
                          <a:spcPts val="0"/>
                        </a:spcBef>
                        <a:spcAft>
                          <a:spcPts val="0"/>
                        </a:spcAft>
                      </a:pPr>
                      <a:r>
                        <a:rPr lang="es-ES" sz="700">
                          <a:effectLst/>
                        </a:rPr>
                        <a:t>0,00 </a:t>
                      </a:r>
                      <a:endParaRPr lang="en-US" sz="900">
                        <a:effectLst/>
                        <a:latin typeface="Calibri" panose="020F0502020204030204" pitchFamily="34" charset="0"/>
                        <a:ea typeface="MS Mincho"/>
                        <a:cs typeface="Times New Roman" panose="02020603050405020304" pitchFamily="18" charset="0"/>
                      </a:endParaRPr>
                    </a:p>
                  </a:txBody>
                  <a:tcPr marL="37536" marR="37536" marT="0" marB="0">
                    <a:solidFill>
                      <a:schemeClr val="accent1">
                        <a:lumMod val="20000"/>
                        <a:lumOff val="80000"/>
                      </a:schemeClr>
                    </a:solidFill>
                  </a:tcPr>
                </a:tc>
                <a:extLst>
                  <a:ext uri="{0D108BD9-81ED-4DB2-BD59-A6C34878D82A}">
                    <a16:rowId xmlns:a16="http://schemas.microsoft.com/office/drawing/2014/main" val="360036188"/>
                  </a:ext>
                </a:extLst>
              </a:tr>
              <a:tr h="237681">
                <a:tc>
                  <a:txBody>
                    <a:bodyPr/>
                    <a:lstStyle/>
                    <a:p>
                      <a:pPr marL="0" marR="0" algn="just">
                        <a:spcBef>
                          <a:spcPts val="0"/>
                        </a:spcBef>
                        <a:spcAft>
                          <a:spcPts val="0"/>
                        </a:spcAft>
                      </a:pPr>
                      <a:r>
                        <a:rPr lang="es-ES" sz="900" dirty="0">
                          <a:effectLst/>
                        </a:rPr>
                        <a:t>Prescripciones</a:t>
                      </a:r>
                      <a:endParaRPr lang="en-US" sz="900" b="1" dirty="0">
                        <a:effectLst/>
                        <a:latin typeface="Calibri" panose="020F0502020204030204" pitchFamily="34" charset="0"/>
                        <a:ea typeface="MS Mincho"/>
                        <a:cs typeface="Times New Roman" panose="02020603050405020304" pitchFamily="18" charset="0"/>
                      </a:endParaRPr>
                    </a:p>
                  </a:txBody>
                  <a:tcPr marL="37536" marR="37536" marT="0" marB="0">
                    <a:solidFill>
                      <a:schemeClr val="accent1">
                        <a:lumMod val="20000"/>
                        <a:lumOff val="80000"/>
                      </a:schemeClr>
                    </a:solidFill>
                  </a:tcPr>
                </a:tc>
                <a:tc>
                  <a:txBody>
                    <a:bodyPr/>
                    <a:lstStyle/>
                    <a:p>
                      <a:pPr marL="0" marR="0" algn="just">
                        <a:spcBef>
                          <a:spcPts val="0"/>
                        </a:spcBef>
                        <a:spcAft>
                          <a:spcPts val="0"/>
                        </a:spcAft>
                      </a:pPr>
                      <a:r>
                        <a:rPr lang="es-ES" sz="700">
                          <a:effectLst/>
                        </a:rPr>
                        <a:t>0,00 </a:t>
                      </a:r>
                      <a:endParaRPr lang="en-US" sz="900">
                        <a:effectLst/>
                        <a:latin typeface="Calibri" panose="020F0502020204030204" pitchFamily="34" charset="0"/>
                        <a:ea typeface="MS Mincho"/>
                        <a:cs typeface="Times New Roman" panose="02020603050405020304" pitchFamily="18" charset="0"/>
                      </a:endParaRPr>
                    </a:p>
                  </a:txBody>
                  <a:tcPr marL="37536" marR="37536" marT="0" marB="0">
                    <a:solidFill>
                      <a:schemeClr val="accent1">
                        <a:lumMod val="20000"/>
                        <a:lumOff val="80000"/>
                      </a:schemeClr>
                    </a:solidFill>
                  </a:tcPr>
                </a:tc>
                <a:tc>
                  <a:txBody>
                    <a:bodyPr/>
                    <a:lstStyle/>
                    <a:p>
                      <a:pPr marL="0" marR="0" algn="just">
                        <a:spcBef>
                          <a:spcPts val="0"/>
                        </a:spcBef>
                        <a:spcAft>
                          <a:spcPts val="0"/>
                        </a:spcAft>
                      </a:pPr>
                      <a:r>
                        <a:rPr lang="es-ES" sz="700">
                          <a:effectLst/>
                        </a:rPr>
                        <a:t>0,00 </a:t>
                      </a:r>
                      <a:endParaRPr lang="en-US" sz="900">
                        <a:effectLst/>
                        <a:latin typeface="Calibri" panose="020F0502020204030204" pitchFamily="34" charset="0"/>
                        <a:ea typeface="MS Mincho"/>
                        <a:cs typeface="Times New Roman" panose="02020603050405020304" pitchFamily="18" charset="0"/>
                      </a:endParaRPr>
                    </a:p>
                  </a:txBody>
                  <a:tcPr marL="37536" marR="37536" marT="0" marB="0">
                    <a:solidFill>
                      <a:schemeClr val="accent1">
                        <a:lumMod val="20000"/>
                        <a:lumOff val="80000"/>
                      </a:schemeClr>
                    </a:solidFill>
                  </a:tcPr>
                </a:tc>
                <a:tc>
                  <a:txBody>
                    <a:bodyPr/>
                    <a:lstStyle/>
                    <a:p>
                      <a:pPr marL="0" marR="0" algn="just">
                        <a:spcBef>
                          <a:spcPts val="0"/>
                        </a:spcBef>
                        <a:spcAft>
                          <a:spcPts val="0"/>
                        </a:spcAft>
                      </a:pPr>
                      <a:r>
                        <a:rPr lang="es-ES" sz="700">
                          <a:effectLst/>
                        </a:rPr>
                        <a:t>0,00 </a:t>
                      </a:r>
                      <a:endParaRPr lang="en-US" sz="900">
                        <a:effectLst/>
                        <a:latin typeface="Calibri" panose="020F0502020204030204" pitchFamily="34" charset="0"/>
                        <a:ea typeface="MS Mincho"/>
                        <a:cs typeface="Times New Roman" panose="02020603050405020304" pitchFamily="18" charset="0"/>
                      </a:endParaRPr>
                    </a:p>
                  </a:txBody>
                  <a:tcPr marL="37536" marR="37536" marT="0" marB="0">
                    <a:solidFill>
                      <a:schemeClr val="accent1">
                        <a:lumMod val="20000"/>
                        <a:lumOff val="80000"/>
                      </a:schemeClr>
                    </a:solidFill>
                  </a:tcPr>
                </a:tc>
                <a:tc>
                  <a:txBody>
                    <a:bodyPr/>
                    <a:lstStyle/>
                    <a:p>
                      <a:pPr marL="0" marR="0" algn="just">
                        <a:spcBef>
                          <a:spcPts val="0"/>
                        </a:spcBef>
                        <a:spcAft>
                          <a:spcPts val="0"/>
                        </a:spcAft>
                      </a:pPr>
                      <a:r>
                        <a:rPr lang="es-ES" sz="700">
                          <a:effectLst/>
                        </a:rPr>
                        <a:t>0,00 </a:t>
                      </a:r>
                      <a:endParaRPr lang="en-US" sz="900">
                        <a:effectLst/>
                        <a:latin typeface="Calibri" panose="020F0502020204030204" pitchFamily="34" charset="0"/>
                        <a:ea typeface="MS Mincho"/>
                        <a:cs typeface="Times New Roman" panose="02020603050405020304" pitchFamily="18" charset="0"/>
                      </a:endParaRPr>
                    </a:p>
                  </a:txBody>
                  <a:tcPr marL="37536" marR="37536" marT="0" marB="0">
                    <a:solidFill>
                      <a:schemeClr val="accent1">
                        <a:lumMod val="20000"/>
                        <a:lumOff val="80000"/>
                      </a:schemeClr>
                    </a:solidFill>
                  </a:tcPr>
                </a:tc>
                <a:tc>
                  <a:txBody>
                    <a:bodyPr/>
                    <a:lstStyle/>
                    <a:p>
                      <a:pPr marL="0" marR="0" algn="just">
                        <a:spcBef>
                          <a:spcPts val="0"/>
                        </a:spcBef>
                        <a:spcAft>
                          <a:spcPts val="0"/>
                        </a:spcAft>
                      </a:pPr>
                      <a:r>
                        <a:rPr lang="es-ES" sz="700">
                          <a:effectLst/>
                        </a:rPr>
                        <a:t>0,00 </a:t>
                      </a:r>
                      <a:endParaRPr lang="en-US" sz="900">
                        <a:effectLst/>
                        <a:latin typeface="Calibri" panose="020F0502020204030204" pitchFamily="34" charset="0"/>
                        <a:ea typeface="MS Mincho"/>
                        <a:cs typeface="Times New Roman" panose="02020603050405020304" pitchFamily="18" charset="0"/>
                      </a:endParaRPr>
                    </a:p>
                  </a:txBody>
                  <a:tcPr marL="37536" marR="37536" marT="0" marB="0">
                    <a:solidFill>
                      <a:schemeClr val="accent1">
                        <a:lumMod val="20000"/>
                        <a:lumOff val="80000"/>
                      </a:schemeClr>
                    </a:solidFill>
                  </a:tcPr>
                </a:tc>
                <a:tc>
                  <a:txBody>
                    <a:bodyPr/>
                    <a:lstStyle/>
                    <a:p>
                      <a:pPr marL="0" marR="0" algn="just">
                        <a:spcBef>
                          <a:spcPts val="0"/>
                        </a:spcBef>
                        <a:spcAft>
                          <a:spcPts val="0"/>
                        </a:spcAft>
                      </a:pPr>
                      <a:r>
                        <a:rPr lang="es-ES" sz="700">
                          <a:effectLst/>
                        </a:rPr>
                        <a:t>0,00 </a:t>
                      </a:r>
                      <a:endParaRPr lang="en-US" sz="900">
                        <a:effectLst/>
                        <a:latin typeface="Calibri" panose="020F0502020204030204" pitchFamily="34" charset="0"/>
                        <a:ea typeface="MS Mincho"/>
                        <a:cs typeface="Times New Roman" panose="02020603050405020304" pitchFamily="18" charset="0"/>
                      </a:endParaRPr>
                    </a:p>
                  </a:txBody>
                  <a:tcPr marL="37536" marR="37536" marT="0" marB="0">
                    <a:solidFill>
                      <a:schemeClr val="accent1">
                        <a:lumMod val="20000"/>
                        <a:lumOff val="80000"/>
                      </a:schemeClr>
                    </a:solidFill>
                  </a:tcPr>
                </a:tc>
                <a:tc>
                  <a:txBody>
                    <a:bodyPr/>
                    <a:lstStyle/>
                    <a:p>
                      <a:pPr marL="0" marR="0" algn="just">
                        <a:spcBef>
                          <a:spcPts val="0"/>
                        </a:spcBef>
                        <a:spcAft>
                          <a:spcPts val="0"/>
                        </a:spcAft>
                      </a:pPr>
                      <a:r>
                        <a:rPr lang="es-ES" sz="700">
                          <a:effectLst/>
                        </a:rPr>
                        <a:t>0,00 </a:t>
                      </a:r>
                      <a:endParaRPr lang="en-US" sz="900">
                        <a:effectLst/>
                        <a:latin typeface="Calibri" panose="020F0502020204030204" pitchFamily="34" charset="0"/>
                        <a:ea typeface="MS Mincho"/>
                        <a:cs typeface="Times New Roman" panose="02020603050405020304" pitchFamily="18" charset="0"/>
                      </a:endParaRPr>
                    </a:p>
                  </a:txBody>
                  <a:tcPr marL="37536" marR="37536" marT="0" marB="0">
                    <a:solidFill>
                      <a:schemeClr val="accent1">
                        <a:lumMod val="20000"/>
                        <a:lumOff val="80000"/>
                      </a:schemeClr>
                    </a:solidFill>
                  </a:tcPr>
                </a:tc>
                <a:tc>
                  <a:txBody>
                    <a:bodyPr/>
                    <a:lstStyle/>
                    <a:p>
                      <a:pPr marL="0" marR="0" algn="just">
                        <a:spcBef>
                          <a:spcPts val="0"/>
                        </a:spcBef>
                        <a:spcAft>
                          <a:spcPts val="0"/>
                        </a:spcAft>
                      </a:pPr>
                      <a:r>
                        <a:rPr lang="es-ES" sz="700">
                          <a:effectLst/>
                        </a:rPr>
                        <a:t>0,00 </a:t>
                      </a:r>
                      <a:endParaRPr lang="en-US" sz="900">
                        <a:effectLst/>
                        <a:latin typeface="Calibri" panose="020F0502020204030204" pitchFamily="34" charset="0"/>
                        <a:ea typeface="MS Mincho"/>
                        <a:cs typeface="Times New Roman" panose="02020603050405020304" pitchFamily="18" charset="0"/>
                      </a:endParaRPr>
                    </a:p>
                  </a:txBody>
                  <a:tcPr marL="37536" marR="37536" marT="0" marB="0">
                    <a:solidFill>
                      <a:schemeClr val="accent1">
                        <a:lumMod val="20000"/>
                        <a:lumOff val="80000"/>
                      </a:schemeClr>
                    </a:solidFill>
                  </a:tcPr>
                </a:tc>
                <a:tc>
                  <a:txBody>
                    <a:bodyPr/>
                    <a:lstStyle/>
                    <a:p>
                      <a:pPr marL="0" marR="0" algn="just">
                        <a:spcBef>
                          <a:spcPts val="0"/>
                        </a:spcBef>
                        <a:spcAft>
                          <a:spcPts val="0"/>
                        </a:spcAft>
                      </a:pPr>
                      <a:r>
                        <a:rPr lang="es-ES" sz="700">
                          <a:effectLst/>
                        </a:rPr>
                        <a:t>0,00 </a:t>
                      </a:r>
                      <a:endParaRPr lang="en-US" sz="900">
                        <a:effectLst/>
                        <a:latin typeface="Calibri" panose="020F0502020204030204" pitchFamily="34" charset="0"/>
                        <a:ea typeface="MS Mincho"/>
                        <a:cs typeface="Times New Roman" panose="02020603050405020304" pitchFamily="18" charset="0"/>
                      </a:endParaRPr>
                    </a:p>
                  </a:txBody>
                  <a:tcPr marL="37536" marR="37536" marT="0" marB="0">
                    <a:solidFill>
                      <a:schemeClr val="accent1">
                        <a:lumMod val="20000"/>
                        <a:lumOff val="80000"/>
                      </a:schemeClr>
                    </a:solidFill>
                  </a:tcPr>
                </a:tc>
                <a:tc>
                  <a:txBody>
                    <a:bodyPr/>
                    <a:lstStyle/>
                    <a:p>
                      <a:pPr marL="0" marR="0" algn="just">
                        <a:spcBef>
                          <a:spcPts val="0"/>
                        </a:spcBef>
                        <a:spcAft>
                          <a:spcPts val="0"/>
                        </a:spcAft>
                      </a:pPr>
                      <a:r>
                        <a:rPr lang="es-ES" sz="700">
                          <a:effectLst/>
                        </a:rPr>
                        <a:t>0,00 </a:t>
                      </a:r>
                      <a:endParaRPr lang="en-US" sz="900">
                        <a:effectLst/>
                        <a:latin typeface="Calibri" panose="020F0502020204030204" pitchFamily="34" charset="0"/>
                        <a:ea typeface="MS Mincho"/>
                        <a:cs typeface="Times New Roman" panose="02020603050405020304" pitchFamily="18" charset="0"/>
                      </a:endParaRPr>
                    </a:p>
                  </a:txBody>
                  <a:tcPr marL="37536" marR="37536" marT="0" marB="0">
                    <a:solidFill>
                      <a:schemeClr val="accent1">
                        <a:lumMod val="20000"/>
                        <a:lumOff val="80000"/>
                      </a:schemeClr>
                    </a:solidFill>
                  </a:tcPr>
                </a:tc>
                <a:tc>
                  <a:txBody>
                    <a:bodyPr/>
                    <a:lstStyle/>
                    <a:p>
                      <a:pPr marL="0" marR="0" algn="just">
                        <a:spcBef>
                          <a:spcPts val="0"/>
                        </a:spcBef>
                        <a:spcAft>
                          <a:spcPts val="0"/>
                        </a:spcAft>
                      </a:pPr>
                      <a:r>
                        <a:rPr lang="es-ES" sz="700">
                          <a:effectLst/>
                        </a:rPr>
                        <a:t>0,00 </a:t>
                      </a:r>
                      <a:endParaRPr lang="en-US" sz="900">
                        <a:effectLst/>
                        <a:latin typeface="Calibri" panose="020F0502020204030204" pitchFamily="34" charset="0"/>
                        <a:ea typeface="MS Mincho"/>
                        <a:cs typeface="Times New Roman" panose="02020603050405020304" pitchFamily="18" charset="0"/>
                      </a:endParaRPr>
                    </a:p>
                  </a:txBody>
                  <a:tcPr marL="37536" marR="37536" marT="0" marB="0">
                    <a:solidFill>
                      <a:schemeClr val="accent1">
                        <a:lumMod val="20000"/>
                        <a:lumOff val="80000"/>
                      </a:schemeClr>
                    </a:solidFill>
                  </a:tcPr>
                </a:tc>
                <a:tc>
                  <a:txBody>
                    <a:bodyPr/>
                    <a:lstStyle/>
                    <a:p>
                      <a:pPr marL="0" marR="0" algn="just">
                        <a:spcBef>
                          <a:spcPts val="0"/>
                        </a:spcBef>
                        <a:spcAft>
                          <a:spcPts val="0"/>
                        </a:spcAft>
                      </a:pPr>
                      <a:r>
                        <a:rPr lang="es-ES" sz="700">
                          <a:effectLst/>
                        </a:rPr>
                        <a:t>0,00 </a:t>
                      </a:r>
                      <a:endParaRPr lang="en-US" sz="900">
                        <a:effectLst/>
                        <a:latin typeface="Calibri" panose="020F0502020204030204" pitchFamily="34" charset="0"/>
                        <a:ea typeface="MS Mincho"/>
                        <a:cs typeface="Times New Roman" panose="02020603050405020304" pitchFamily="18" charset="0"/>
                      </a:endParaRPr>
                    </a:p>
                  </a:txBody>
                  <a:tcPr marL="37536" marR="37536" marT="0" marB="0">
                    <a:solidFill>
                      <a:schemeClr val="accent1">
                        <a:lumMod val="20000"/>
                        <a:lumOff val="80000"/>
                      </a:schemeClr>
                    </a:solidFill>
                  </a:tcPr>
                </a:tc>
                <a:tc>
                  <a:txBody>
                    <a:bodyPr/>
                    <a:lstStyle/>
                    <a:p>
                      <a:pPr marL="0" marR="0" algn="just">
                        <a:spcBef>
                          <a:spcPts val="0"/>
                        </a:spcBef>
                        <a:spcAft>
                          <a:spcPts val="0"/>
                        </a:spcAft>
                      </a:pPr>
                      <a:r>
                        <a:rPr lang="es-ES" sz="700">
                          <a:effectLst/>
                        </a:rPr>
                        <a:t>0,00 </a:t>
                      </a:r>
                      <a:endParaRPr lang="en-US" sz="900">
                        <a:effectLst/>
                        <a:latin typeface="Calibri" panose="020F0502020204030204" pitchFamily="34" charset="0"/>
                        <a:ea typeface="MS Mincho"/>
                        <a:cs typeface="Times New Roman" panose="02020603050405020304" pitchFamily="18" charset="0"/>
                      </a:endParaRPr>
                    </a:p>
                  </a:txBody>
                  <a:tcPr marL="37536" marR="37536" marT="0" marB="0">
                    <a:solidFill>
                      <a:schemeClr val="accent1">
                        <a:lumMod val="20000"/>
                        <a:lumOff val="80000"/>
                      </a:schemeClr>
                    </a:solidFill>
                  </a:tcPr>
                </a:tc>
                <a:extLst>
                  <a:ext uri="{0D108BD9-81ED-4DB2-BD59-A6C34878D82A}">
                    <a16:rowId xmlns:a16="http://schemas.microsoft.com/office/drawing/2014/main" val="3963675207"/>
                  </a:ext>
                </a:extLst>
              </a:tr>
              <a:tr h="237681">
                <a:tc>
                  <a:txBody>
                    <a:bodyPr/>
                    <a:lstStyle/>
                    <a:p>
                      <a:pPr marL="0" marR="0" algn="just">
                        <a:spcBef>
                          <a:spcPts val="0"/>
                        </a:spcBef>
                        <a:spcAft>
                          <a:spcPts val="0"/>
                        </a:spcAft>
                      </a:pPr>
                      <a:r>
                        <a:rPr lang="es-ES" sz="900" dirty="0">
                          <a:effectLst/>
                        </a:rPr>
                        <a:t>Hospital</a:t>
                      </a:r>
                      <a:endParaRPr lang="en-US" sz="900" b="1" dirty="0">
                        <a:effectLst/>
                        <a:latin typeface="Calibri" panose="020F0502020204030204" pitchFamily="34" charset="0"/>
                        <a:ea typeface="MS Mincho"/>
                        <a:cs typeface="Times New Roman" panose="02020603050405020304" pitchFamily="18" charset="0"/>
                      </a:endParaRPr>
                    </a:p>
                  </a:txBody>
                  <a:tcPr marL="37536" marR="37536" marT="0" marB="0">
                    <a:solidFill>
                      <a:schemeClr val="accent1">
                        <a:lumMod val="20000"/>
                        <a:lumOff val="80000"/>
                      </a:schemeClr>
                    </a:solidFill>
                  </a:tcPr>
                </a:tc>
                <a:tc>
                  <a:txBody>
                    <a:bodyPr/>
                    <a:lstStyle/>
                    <a:p>
                      <a:pPr marL="0" marR="0" algn="just">
                        <a:spcBef>
                          <a:spcPts val="0"/>
                        </a:spcBef>
                        <a:spcAft>
                          <a:spcPts val="0"/>
                        </a:spcAft>
                      </a:pPr>
                      <a:r>
                        <a:rPr lang="es-ES" sz="700">
                          <a:effectLst/>
                        </a:rPr>
                        <a:t>0,00 </a:t>
                      </a:r>
                      <a:endParaRPr lang="en-US" sz="900">
                        <a:effectLst/>
                        <a:latin typeface="Calibri" panose="020F0502020204030204" pitchFamily="34" charset="0"/>
                        <a:ea typeface="MS Mincho"/>
                        <a:cs typeface="Times New Roman" panose="02020603050405020304" pitchFamily="18" charset="0"/>
                      </a:endParaRPr>
                    </a:p>
                  </a:txBody>
                  <a:tcPr marL="37536" marR="37536" marT="0" marB="0">
                    <a:solidFill>
                      <a:schemeClr val="accent1">
                        <a:lumMod val="20000"/>
                        <a:lumOff val="80000"/>
                      </a:schemeClr>
                    </a:solidFill>
                  </a:tcPr>
                </a:tc>
                <a:tc>
                  <a:txBody>
                    <a:bodyPr/>
                    <a:lstStyle/>
                    <a:p>
                      <a:pPr marL="0" marR="0" algn="just">
                        <a:spcBef>
                          <a:spcPts val="0"/>
                        </a:spcBef>
                        <a:spcAft>
                          <a:spcPts val="0"/>
                        </a:spcAft>
                      </a:pPr>
                      <a:r>
                        <a:rPr lang="es-ES" sz="700">
                          <a:effectLst/>
                        </a:rPr>
                        <a:t>0,00 </a:t>
                      </a:r>
                      <a:endParaRPr lang="en-US" sz="900">
                        <a:effectLst/>
                        <a:latin typeface="Calibri" panose="020F0502020204030204" pitchFamily="34" charset="0"/>
                        <a:ea typeface="MS Mincho"/>
                        <a:cs typeface="Times New Roman" panose="02020603050405020304" pitchFamily="18" charset="0"/>
                      </a:endParaRPr>
                    </a:p>
                  </a:txBody>
                  <a:tcPr marL="37536" marR="37536" marT="0" marB="0">
                    <a:solidFill>
                      <a:schemeClr val="accent1">
                        <a:lumMod val="20000"/>
                        <a:lumOff val="80000"/>
                      </a:schemeClr>
                    </a:solidFill>
                  </a:tcPr>
                </a:tc>
                <a:tc>
                  <a:txBody>
                    <a:bodyPr/>
                    <a:lstStyle/>
                    <a:p>
                      <a:pPr marL="0" marR="0" algn="just">
                        <a:spcBef>
                          <a:spcPts val="0"/>
                        </a:spcBef>
                        <a:spcAft>
                          <a:spcPts val="0"/>
                        </a:spcAft>
                      </a:pPr>
                      <a:r>
                        <a:rPr lang="es-ES" sz="700">
                          <a:effectLst/>
                        </a:rPr>
                        <a:t>0,00 </a:t>
                      </a:r>
                      <a:endParaRPr lang="en-US" sz="900">
                        <a:effectLst/>
                        <a:latin typeface="Calibri" panose="020F0502020204030204" pitchFamily="34" charset="0"/>
                        <a:ea typeface="MS Mincho"/>
                        <a:cs typeface="Times New Roman" panose="02020603050405020304" pitchFamily="18" charset="0"/>
                      </a:endParaRPr>
                    </a:p>
                  </a:txBody>
                  <a:tcPr marL="37536" marR="37536" marT="0" marB="0">
                    <a:solidFill>
                      <a:schemeClr val="accent1">
                        <a:lumMod val="20000"/>
                        <a:lumOff val="80000"/>
                      </a:schemeClr>
                    </a:solidFill>
                  </a:tcPr>
                </a:tc>
                <a:tc>
                  <a:txBody>
                    <a:bodyPr/>
                    <a:lstStyle/>
                    <a:p>
                      <a:pPr marL="0" marR="0" algn="just">
                        <a:spcBef>
                          <a:spcPts val="0"/>
                        </a:spcBef>
                        <a:spcAft>
                          <a:spcPts val="0"/>
                        </a:spcAft>
                      </a:pPr>
                      <a:r>
                        <a:rPr lang="es-ES" sz="700">
                          <a:effectLst/>
                        </a:rPr>
                        <a:t>0,00 </a:t>
                      </a:r>
                      <a:endParaRPr lang="en-US" sz="900">
                        <a:effectLst/>
                        <a:latin typeface="Calibri" panose="020F0502020204030204" pitchFamily="34" charset="0"/>
                        <a:ea typeface="MS Mincho"/>
                        <a:cs typeface="Times New Roman" panose="02020603050405020304" pitchFamily="18" charset="0"/>
                      </a:endParaRPr>
                    </a:p>
                  </a:txBody>
                  <a:tcPr marL="37536" marR="37536" marT="0" marB="0">
                    <a:solidFill>
                      <a:schemeClr val="accent1">
                        <a:lumMod val="20000"/>
                        <a:lumOff val="80000"/>
                      </a:schemeClr>
                    </a:solidFill>
                  </a:tcPr>
                </a:tc>
                <a:tc>
                  <a:txBody>
                    <a:bodyPr/>
                    <a:lstStyle/>
                    <a:p>
                      <a:pPr marL="0" marR="0" algn="just">
                        <a:spcBef>
                          <a:spcPts val="0"/>
                        </a:spcBef>
                        <a:spcAft>
                          <a:spcPts val="0"/>
                        </a:spcAft>
                      </a:pPr>
                      <a:r>
                        <a:rPr lang="es-ES" sz="700">
                          <a:effectLst/>
                        </a:rPr>
                        <a:t>0,00 </a:t>
                      </a:r>
                      <a:endParaRPr lang="en-US" sz="900">
                        <a:effectLst/>
                        <a:latin typeface="Calibri" panose="020F0502020204030204" pitchFamily="34" charset="0"/>
                        <a:ea typeface="MS Mincho"/>
                        <a:cs typeface="Times New Roman" panose="02020603050405020304" pitchFamily="18" charset="0"/>
                      </a:endParaRPr>
                    </a:p>
                  </a:txBody>
                  <a:tcPr marL="37536" marR="37536" marT="0" marB="0">
                    <a:solidFill>
                      <a:schemeClr val="accent1">
                        <a:lumMod val="20000"/>
                        <a:lumOff val="80000"/>
                      </a:schemeClr>
                    </a:solidFill>
                  </a:tcPr>
                </a:tc>
                <a:tc>
                  <a:txBody>
                    <a:bodyPr/>
                    <a:lstStyle/>
                    <a:p>
                      <a:pPr marL="0" marR="0" algn="just">
                        <a:spcBef>
                          <a:spcPts val="0"/>
                        </a:spcBef>
                        <a:spcAft>
                          <a:spcPts val="0"/>
                        </a:spcAft>
                      </a:pPr>
                      <a:r>
                        <a:rPr lang="es-ES" sz="700">
                          <a:effectLst/>
                        </a:rPr>
                        <a:t>0,00 </a:t>
                      </a:r>
                      <a:endParaRPr lang="en-US" sz="900">
                        <a:effectLst/>
                        <a:latin typeface="Calibri" panose="020F0502020204030204" pitchFamily="34" charset="0"/>
                        <a:ea typeface="MS Mincho"/>
                        <a:cs typeface="Times New Roman" panose="02020603050405020304" pitchFamily="18" charset="0"/>
                      </a:endParaRPr>
                    </a:p>
                  </a:txBody>
                  <a:tcPr marL="37536" marR="37536" marT="0" marB="0">
                    <a:solidFill>
                      <a:schemeClr val="accent1">
                        <a:lumMod val="20000"/>
                        <a:lumOff val="80000"/>
                      </a:schemeClr>
                    </a:solidFill>
                  </a:tcPr>
                </a:tc>
                <a:tc>
                  <a:txBody>
                    <a:bodyPr/>
                    <a:lstStyle/>
                    <a:p>
                      <a:pPr marL="0" marR="0" algn="just">
                        <a:spcBef>
                          <a:spcPts val="0"/>
                        </a:spcBef>
                        <a:spcAft>
                          <a:spcPts val="0"/>
                        </a:spcAft>
                      </a:pPr>
                      <a:r>
                        <a:rPr lang="es-ES" sz="700">
                          <a:effectLst/>
                        </a:rPr>
                        <a:t>0,00 </a:t>
                      </a:r>
                      <a:endParaRPr lang="en-US" sz="900">
                        <a:effectLst/>
                        <a:latin typeface="Calibri" panose="020F0502020204030204" pitchFamily="34" charset="0"/>
                        <a:ea typeface="MS Mincho"/>
                        <a:cs typeface="Times New Roman" panose="02020603050405020304" pitchFamily="18" charset="0"/>
                      </a:endParaRPr>
                    </a:p>
                  </a:txBody>
                  <a:tcPr marL="37536" marR="37536" marT="0" marB="0">
                    <a:solidFill>
                      <a:schemeClr val="accent1">
                        <a:lumMod val="20000"/>
                        <a:lumOff val="80000"/>
                      </a:schemeClr>
                    </a:solidFill>
                  </a:tcPr>
                </a:tc>
                <a:tc>
                  <a:txBody>
                    <a:bodyPr/>
                    <a:lstStyle/>
                    <a:p>
                      <a:pPr marL="0" marR="0" algn="just">
                        <a:spcBef>
                          <a:spcPts val="0"/>
                        </a:spcBef>
                        <a:spcAft>
                          <a:spcPts val="0"/>
                        </a:spcAft>
                      </a:pPr>
                      <a:r>
                        <a:rPr lang="es-ES" sz="700">
                          <a:effectLst/>
                        </a:rPr>
                        <a:t>0,00 </a:t>
                      </a:r>
                      <a:endParaRPr lang="en-US" sz="900">
                        <a:effectLst/>
                        <a:latin typeface="Calibri" panose="020F0502020204030204" pitchFamily="34" charset="0"/>
                        <a:ea typeface="MS Mincho"/>
                        <a:cs typeface="Times New Roman" panose="02020603050405020304" pitchFamily="18" charset="0"/>
                      </a:endParaRPr>
                    </a:p>
                  </a:txBody>
                  <a:tcPr marL="37536" marR="37536" marT="0" marB="0">
                    <a:solidFill>
                      <a:schemeClr val="accent1">
                        <a:lumMod val="20000"/>
                        <a:lumOff val="80000"/>
                      </a:schemeClr>
                    </a:solidFill>
                  </a:tcPr>
                </a:tc>
                <a:tc>
                  <a:txBody>
                    <a:bodyPr/>
                    <a:lstStyle/>
                    <a:p>
                      <a:pPr marL="0" marR="0" algn="just">
                        <a:spcBef>
                          <a:spcPts val="0"/>
                        </a:spcBef>
                        <a:spcAft>
                          <a:spcPts val="0"/>
                        </a:spcAft>
                      </a:pPr>
                      <a:r>
                        <a:rPr lang="es-ES" sz="700">
                          <a:effectLst/>
                        </a:rPr>
                        <a:t>0,00 </a:t>
                      </a:r>
                      <a:endParaRPr lang="en-US" sz="900">
                        <a:effectLst/>
                        <a:latin typeface="Calibri" panose="020F0502020204030204" pitchFamily="34" charset="0"/>
                        <a:ea typeface="MS Mincho"/>
                        <a:cs typeface="Times New Roman" panose="02020603050405020304" pitchFamily="18" charset="0"/>
                      </a:endParaRPr>
                    </a:p>
                  </a:txBody>
                  <a:tcPr marL="37536" marR="37536" marT="0" marB="0">
                    <a:solidFill>
                      <a:schemeClr val="accent1">
                        <a:lumMod val="20000"/>
                        <a:lumOff val="80000"/>
                      </a:schemeClr>
                    </a:solidFill>
                  </a:tcPr>
                </a:tc>
                <a:tc>
                  <a:txBody>
                    <a:bodyPr/>
                    <a:lstStyle/>
                    <a:p>
                      <a:pPr marL="0" marR="0" algn="just">
                        <a:spcBef>
                          <a:spcPts val="0"/>
                        </a:spcBef>
                        <a:spcAft>
                          <a:spcPts val="0"/>
                        </a:spcAft>
                      </a:pPr>
                      <a:r>
                        <a:rPr lang="es-ES" sz="700">
                          <a:effectLst/>
                        </a:rPr>
                        <a:t>0,00 </a:t>
                      </a:r>
                      <a:endParaRPr lang="en-US" sz="900">
                        <a:effectLst/>
                        <a:latin typeface="Calibri" panose="020F0502020204030204" pitchFamily="34" charset="0"/>
                        <a:ea typeface="MS Mincho"/>
                        <a:cs typeface="Times New Roman" panose="02020603050405020304" pitchFamily="18" charset="0"/>
                      </a:endParaRPr>
                    </a:p>
                  </a:txBody>
                  <a:tcPr marL="37536" marR="37536" marT="0" marB="0">
                    <a:solidFill>
                      <a:schemeClr val="accent1">
                        <a:lumMod val="20000"/>
                        <a:lumOff val="80000"/>
                      </a:schemeClr>
                    </a:solidFill>
                  </a:tcPr>
                </a:tc>
                <a:tc>
                  <a:txBody>
                    <a:bodyPr/>
                    <a:lstStyle/>
                    <a:p>
                      <a:pPr marL="0" marR="0" algn="just">
                        <a:spcBef>
                          <a:spcPts val="0"/>
                        </a:spcBef>
                        <a:spcAft>
                          <a:spcPts val="0"/>
                        </a:spcAft>
                      </a:pPr>
                      <a:r>
                        <a:rPr lang="es-ES" sz="700">
                          <a:effectLst/>
                        </a:rPr>
                        <a:t>0,00 </a:t>
                      </a:r>
                      <a:endParaRPr lang="en-US" sz="900">
                        <a:effectLst/>
                        <a:latin typeface="Calibri" panose="020F0502020204030204" pitchFamily="34" charset="0"/>
                        <a:ea typeface="MS Mincho"/>
                        <a:cs typeface="Times New Roman" panose="02020603050405020304" pitchFamily="18" charset="0"/>
                      </a:endParaRPr>
                    </a:p>
                  </a:txBody>
                  <a:tcPr marL="37536" marR="37536" marT="0" marB="0">
                    <a:solidFill>
                      <a:schemeClr val="accent1">
                        <a:lumMod val="20000"/>
                        <a:lumOff val="80000"/>
                      </a:schemeClr>
                    </a:solidFill>
                  </a:tcPr>
                </a:tc>
                <a:tc>
                  <a:txBody>
                    <a:bodyPr/>
                    <a:lstStyle/>
                    <a:p>
                      <a:pPr marL="0" marR="0" algn="just">
                        <a:spcBef>
                          <a:spcPts val="0"/>
                        </a:spcBef>
                        <a:spcAft>
                          <a:spcPts val="0"/>
                        </a:spcAft>
                      </a:pPr>
                      <a:r>
                        <a:rPr lang="es-ES" sz="700">
                          <a:effectLst/>
                        </a:rPr>
                        <a:t>0,00 </a:t>
                      </a:r>
                      <a:endParaRPr lang="en-US" sz="900">
                        <a:effectLst/>
                        <a:latin typeface="Calibri" panose="020F0502020204030204" pitchFamily="34" charset="0"/>
                        <a:ea typeface="MS Mincho"/>
                        <a:cs typeface="Times New Roman" panose="02020603050405020304" pitchFamily="18" charset="0"/>
                      </a:endParaRPr>
                    </a:p>
                  </a:txBody>
                  <a:tcPr marL="37536" marR="37536" marT="0" marB="0">
                    <a:solidFill>
                      <a:schemeClr val="accent1">
                        <a:lumMod val="20000"/>
                        <a:lumOff val="80000"/>
                      </a:schemeClr>
                    </a:solidFill>
                  </a:tcPr>
                </a:tc>
                <a:tc>
                  <a:txBody>
                    <a:bodyPr/>
                    <a:lstStyle/>
                    <a:p>
                      <a:pPr marL="0" marR="0" algn="just">
                        <a:spcBef>
                          <a:spcPts val="0"/>
                        </a:spcBef>
                        <a:spcAft>
                          <a:spcPts val="0"/>
                        </a:spcAft>
                      </a:pPr>
                      <a:r>
                        <a:rPr lang="es-ES" sz="700">
                          <a:effectLst/>
                        </a:rPr>
                        <a:t>0,00 </a:t>
                      </a:r>
                      <a:endParaRPr lang="en-US" sz="900">
                        <a:effectLst/>
                        <a:latin typeface="Calibri" panose="020F0502020204030204" pitchFamily="34" charset="0"/>
                        <a:ea typeface="MS Mincho"/>
                        <a:cs typeface="Times New Roman" panose="02020603050405020304" pitchFamily="18" charset="0"/>
                      </a:endParaRPr>
                    </a:p>
                  </a:txBody>
                  <a:tcPr marL="37536" marR="37536" marT="0" marB="0">
                    <a:solidFill>
                      <a:schemeClr val="accent1">
                        <a:lumMod val="20000"/>
                        <a:lumOff val="80000"/>
                      </a:schemeClr>
                    </a:solidFill>
                  </a:tcPr>
                </a:tc>
                <a:extLst>
                  <a:ext uri="{0D108BD9-81ED-4DB2-BD59-A6C34878D82A}">
                    <a16:rowId xmlns:a16="http://schemas.microsoft.com/office/drawing/2014/main" val="1753510625"/>
                  </a:ext>
                </a:extLst>
              </a:tr>
              <a:tr h="237681">
                <a:tc>
                  <a:txBody>
                    <a:bodyPr/>
                    <a:lstStyle/>
                    <a:p>
                      <a:pPr marL="0" marR="0" algn="just">
                        <a:spcBef>
                          <a:spcPts val="0"/>
                        </a:spcBef>
                        <a:spcAft>
                          <a:spcPts val="0"/>
                        </a:spcAft>
                      </a:pPr>
                      <a:r>
                        <a:rPr lang="es-ES" sz="900" dirty="0">
                          <a:effectLst/>
                        </a:rPr>
                        <a:t>Medicinas</a:t>
                      </a:r>
                      <a:endParaRPr lang="en-US" sz="900" b="1" dirty="0">
                        <a:effectLst/>
                        <a:latin typeface="Calibri" panose="020F0502020204030204" pitchFamily="34" charset="0"/>
                        <a:ea typeface="MS Mincho"/>
                        <a:cs typeface="Times New Roman" panose="02020603050405020304" pitchFamily="18" charset="0"/>
                      </a:endParaRPr>
                    </a:p>
                  </a:txBody>
                  <a:tcPr marL="37536" marR="37536" marT="0" marB="0">
                    <a:solidFill>
                      <a:schemeClr val="accent1">
                        <a:lumMod val="20000"/>
                        <a:lumOff val="80000"/>
                      </a:schemeClr>
                    </a:solidFill>
                  </a:tcPr>
                </a:tc>
                <a:tc>
                  <a:txBody>
                    <a:bodyPr/>
                    <a:lstStyle/>
                    <a:p>
                      <a:pPr marL="0" marR="0" algn="just">
                        <a:spcBef>
                          <a:spcPts val="0"/>
                        </a:spcBef>
                        <a:spcAft>
                          <a:spcPts val="0"/>
                        </a:spcAft>
                      </a:pPr>
                      <a:r>
                        <a:rPr lang="es-ES" sz="700">
                          <a:effectLst/>
                        </a:rPr>
                        <a:t>0,00 </a:t>
                      </a:r>
                      <a:endParaRPr lang="en-US" sz="900">
                        <a:effectLst/>
                        <a:latin typeface="Calibri" panose="020F0502020204030204" pitchFamily="34" charset="0"/>
                        <a:ea typeface="MS Mincho"/>
                        <a:cs typeface="Times New Roman" panose="02020603050405020304" pitchFamily="18" charset="0"/>
                      </a:endParaRPr>
                    </a:p>
                  </a:txBody>
                  <a:tcPr marL="37536" marR="37536" marT="0" marB="0">
                    <a:solidFill>
                      <a:schemeClr val="accent1">
                        <a:lumMod val="20000"/>
                        <a:lumOff val="80000"/>
                      </a:schemeClr>
                    </a:solidFill>
                  </a:tcPr>
                </a:tc>
                <a:tc>
                  <a:txBody>
                    <a:bodyPr/>
                    <a:lstStyle/>
                    <a:p>
                      <a:pPr marL="0" marR="0" algn="just">
                        <a:spcBef>
                          <a:spcPts val="0"/>
                        </a:spcBef>
                        <a:spcAft>
                          <a:spcPts val="0"/>
                        </a:spcAft>
                      </a:pPr>
                      <a:r>
                        <a:rPr lang="es-ES" sz="700">
                          <a:effectLst/>
                        </a:rPr>
                        <a:t>0,00 </a:t>
                      </a:r>
                      <a:endParaRPr lang="en-US" sz="900">
                        <a:effectLst/>
                        <a:latin typeface="Calibri" panose="020F0502020204030204" pitchFamily="34" charset="0"/>
                        <a:ea typeface="MS Mincho"/>
                        <a:cs typeface="Times New Roman" panose="02020603050405020304" pitchFamily="18" charset="0"/>
                      </a:endParaRPr>
                    </a:p>
                  </a:txBody>
                  <a:tcPr marL="37536" marR="37536" marT="0" marB="0">
                    <a:solidFill>
                      <a:schemeClr val="accent1">
                        <a:lumMod val="20000"/>
                        <a:lumOff val="80000"/>
                      </a:schemeClr>
                    </a:solidFill>
                  </a:tcPr>
                </a:tc>
                <a:tc>
                  <a:txBody>
                    <a:bodyPr/>
                    <a:lstStyle/>
                    <a:p>
                      <a:pPr marL="0" marR="0" algn="just">
                        <a:spcBef>
                          <a:spcPts val="0"/>
                        </a:spcBef>
                        <a:spcAft>
                          <a:spcPts val="0"/>
                        </a:spcAft>
                      </a:pPr>
                      <a:r>
                        <a:rPr lang="es-ES" sz="700">
                          <a:effectLst/>
                        </a:rPr>
                        <a:t>0,00 </a:t>
                      </a:r>
                      <a:endParaRPr lang="en-US" sz="900">
                        <a:effectLst/>
                        <a:latin typeface="Calibri" panose="020F0502020204030204" pitchFamily="34" charset="0"/>
                        <a:ea typeface="MS Mincho"/>
                        <a:cs typeface="Times New Roman" panose="02020603050405020304" pitchFamily="18" charset="0"/>
                      </a:endParaRPr>
                    </a:p>
                  </a:txBody>
                  <a:tcPr marL="37536" marR="37536" marT="0" marB="0">
                    <a:solidFill>
                      <a:schemeClr val="accent1">
                        <a:lumMod val="20000"/>
                        <a:lumOff val="80000"/>
                      </a:schemeClr>
                    </a:solidFill>
                  </a:tcPr>
                </a:tc>
                <a:tc>
                  <a:txBody>
                    <a:bodyPr/>
                    <a:lstStyle/>
                    <a:p>
                      <a:pPr marL="0" marR="0" algn="just">
                        <a:spcBef>
                          <a:spcPts val="0"/>
                        </a:spcBef>
                        <a:spcAft>
                          <a:spcPts val="0"/>
                        </a:spcAft>
                      </a:pPr>
                      <a:r>
                        <a:rPr lang="es-ES" sz="700">
                          <a:effectLst/>
                        </a:rPr>
                        <a:t>0,00 </a:t>
                      </a:r>
                      <a:endParaRPr lang="en-US" sz="900">
                        <a:effectLst/>
                        <a:latin typeface="Calibri" panose="020F0502020204030204" pitchFamily="34" charset="0"/>
                        <a:ea typeface="MS Mincho"/>
                        <a:cs typeface="Times New Roman" panose="02020603050405020304" pitchFamily="18" charset="0"/>
                      </a:endParaRPr>
                    </a:p>
                  </a:txBody>
                  <a:tcPr marL="37536" marR="37536" marT="0" marB="0">
                    <a:solidFill>
                      <a:schemeClr val="accent1">
                        <a:lumMod val="20000"/>
                        <a:lumOff val="80000"/>
                      </a:schemeClr>
                    </a:solidFill>
                  </a:tcPr>
                </a:tc>
                <a:tc>
                  <a:txBody>
                    <a:bodyPr/>
                    <a:lstStyle/>
                    <a:p>
                      <a:pPr marL="0" marR="0" algn="just">
                        <a:spcBef>
                          <a:spcPts val="0"/>
                        </a:spcBef>
                        <a:spcAft>
                          <a:spcPts val="0"/>
                        </a:spcAft>
                      </a:pPr>
                      <a:r>
                        <a:rPr lang="es-ES" sz="700">
                          <a:effectLst/>
                        </a:rPr>
                        <a:t>0,00 </a:t>
                      </a:r>
                      <a:endParaRPr lang="en-US" sz="900">
                        <a:effectLst/>
                        <a:latin typeface="Calibri" panose="020F0502020204030204" pitchFamily="34" charset="0"/>
                        <a:ea typeface="MS Mincho"/>
                        <a:cs typeface="Times New Roman" panose="02020603050405020304" pitchFamily="18" charset="0"/>
                      </a:endParaRPr>
                    </a:p>
                  </a:txBody>
                  <a:tcPr marL="37536" marR="37536" marT="0" marB="0">
                    <a:solidFill>
                      <a:schemeClr val="accent1">
                        <a:lumMod val="20000"/>
                        <a:lumOff val="80000"/>
                      </a:schemeClr>
                    </a:solidFill>
                  </a:tcPr>
                </a:tc>
                <a:tc>
                  <a:txBody>
                    <a:bodyPr/>
                    <a:lstStyle/>
                    <a:p>
                      <a:pPr marL="0" marR="0" algn="just">
                        <a:spcBef>
                          <a:spcPts val="0"/>
                        </a:spcBef>
                        <a:spcAft>
                          <a:spcPts val="0"/>
                        </a:spcAft>
                      </a:pPr>
                      <a:r>
                        <a:rPr lang="es-ES" sz="700">
                          <a:effectLst/>
                        </a:rPr>
                        <a:t>0,00 </a:t>
                      </a:r>
                      <a:endParaRPr lang="en-US" sz="900">
                        <a:effectLst/>
                        <a:latin typeface="Calibri" panose="020F0502020204030204" pitchFamily="34" charset="0"/>
                        <a:ea typeface="MS Mincho"/>
                        <a:cs typeface="Times New Roman" panose="02020603050405020304" pitchFamily="18" charset="0"/>
                      </a:endParaRPr>
                    </a:p>
                  </a:txBody>
                  <a:tcPr marL="37536" marR="37536" marT="0" marB="0">
                    <a:solidFill>
                      <a:schemeClr val="accent1">
                        <a:lumMod val="20000"/>
                        <a:lumOff val="80000"/>
                      </a:schemeClr>
                    </a:solidFill>
                  </a:tcPr>
                </a:tc>
                <a:tc>
                  <a:txBody>
                    <a:bodyPr/>
                    <a:lstStyle/>
                    <a:p>
                      <a:pPr marL="0" marR="0" algn="just">
                        <a:spcBef>
                          <a:spcPts val="0"/>
                        </a:spcBef>
                        <a:spcAft>
                          <a:spcPts val="0"/>
                        </a:spcAft>
                      </a:pPr>
                      <a:r>
                        <a:rPr lang="es-ES" sz="700">
                          <a:effectLst/>
                        </a:rPr>
                        <a:t>0,00 </a:t>
                      </a:r>
                      <a:endParaRPr lang="en-US" sz="900">
                        <a:effectLst/>
                        <a:latin typeface="Calibri" panose="020F0502020204030204" pitchFamily="34" charset="0"/>
                        <a:ea typeface="MS Mincho"/>
                        <a:cs typeface="Times New Roman" panose="02020603050405020304" pitchFamily="18" charset="0"/>
                      </a:endParaRPr>
                    </a:p>
                  </a:txBody>
                  <a:tcPr marL="37536" marR="37536" marT="0" marB="0">
                    <a:solidFill>
                      <a:schemeClr val="accent1">
                        <a:lumMod val="20000"/>
                        <a:lumOff val="80000"/>
                      </a:schemeClr>
                    </a:solidFill>
                  </a:tcPr>
                </a:tc>
                <a:tc>
                  <a:txBody>
                    <a:bodyPr/>
                    <a:lstStyle/>
                    <a:p>
                      <a:pPr marL="0" marR="0" algn="just">
                        <a:spcBef>
                          <a:spcPts val="0"/>
                        </a:spcBef>
                        <a:spcAft>
                          <a:spcPts val="0"/>
                        </a:spcAft>
                      </a:pPr>
                      <a:r>
                        <a:rPr lang="es-ES" sz="700">
                          <a:effectLst/>
                        </a:rPr>
                        <a:t>0,00 </a:t>
                      </a:r>
                      <a:endParaRPr lang="en-US" sz="900">
                        <a:effectLst/>
                        <a:latin typeface="Calibri" panose="020F0502020204030204" pitchFamily="34" charset="0"/>
                        <a:ea typeface="MS Mincho"/>
                        <a:cs typeface="Times New Roman" panose="02020603050405020304" pitchFamily="18" charset="0"/>
                      </a:endParaRPr>
                    </a:p>
                  </a:txBody>
                  <a:tcPr marL="37536" marR="37536" marT="0" marB="0">
                    <a:solidFill>
                      <a:schemeClr val="accent1">
                        <a:lumMod val="20000"/>
                        <a:lumOff val="80000"/>
                      </a:schemeClr>
                    </a:solidFill>
                  </a:tcPr>
                </a:tc>
                <a:tc>
                  <a:txBody>
                    <a:bodyPr/>
                    <a:lstStyle/>
                    <a:p>
                      <a:pPr marL="0" marR="0" algn="just">
                        <a:spcBef>
                          <a:spcPts val="0"/>
                        </a:spcBef>
                        <a:spcAft>
                          <a:spcPts val="0"/>
                        </a:spcAft>
                      </a:pPr>
                      <a:r>
                        <a:rPr lang="es-ES" sz="700">
                          <a:effectLst/>
                        </a:rPr>
                        <a:t>0,00 </a:t>
                      </a:r>
                      <a:endParaRPr lang="en-US" sz="900">
                        <a:effectLst/>
                        <a:latin typeface="Calibri" panose="020F0502020204030204" pitchFamily="34" charset="0"/>
                        <a:ea typeface="MS Mincho"/>
                        <a:cs typeface="Times New Roman" panose="02020603050405020304" pitchFamily="18" charset="0"/>
                      </a:endParaRPr>
                    </a:p>
                  </a:txBody>
                  <a:tcPr marL="37536" marR="37536" marT="0" marB="0">
                    <a:solidFill>
                      <a:schemeClr val="accent1">
                        <a:lumMod val="20000"/>
                        <a:lumOff val="80000"/>
                      </a:schemeClr>
                    </a:solidFill>
                  </a:tcPr>
                </a:tc>
                <a:tc>
                  <a:txBody>
                    <a:bodyPr/>
                    <a:lstStyle/>
                    <a:p>
                      <a:pPr marL="0" marR="0" algn="just">
                        <a:spcBef>
                          <a:spcPts val="0"/>
                        </a:spcBef>
                        <a:spcAft>
                          <a:spcPts val="0"/>
                        </a:spcAft>
                      </a:pPr>
                      <a:r>
                        <a:rPr lang="es-ES" sz="700">
                          <a:effectLst/>
                        </a:rPr>
                        <a:t>0,00 </a:t>
                      </a:r>
                      <a:endParaRPr lang="en-US" sz="900">
                        <a:effectLst/>
                        <a:latin typeface="Calibri" panose="020F0502020204030204" pitchFamily="34" charset="0"/>
                        <a:ea typeface="MS Mincho"/>
                        <a:cs typeface="Times New Roman" panose="02020603050405020304" pitchFamily="18" charset="0"/>
                      </a:endParaRPr>
                    </a:p>
                  </a:txBody>
                  <a:tcPr marL="37536" marR="37536" marT="0" marB="0">
                    <a:solidFill>
                      <a:schemeClr val="accent1">
                        <a:lumMod val="20000"/>
                        <a:lumOff val="80000"/>
                      </a:schemeClr>
                    </a:solidFill>
                  </a:tcPr>
                </a:tc>
                <a:tc>
                  <a:txBody>
                    <a:bodyPr/>
                    <a:lstStyle/>
                    <a:p>
                      <a:pPr marL="0" marR="0" algn="just">
                        <a:spcBef>
                          <a:spcPts val="0"/>
                        </a:spcBef>
                        <a:spcAft>
                          <a:spcPts val="0"/>
                        </a:spcAft>
                      </a:pPr>
                      <a:r>
                        <a:rPr lang="es-ES" sz="700">
                          <a:effectLst/>
                        </a:rPr>
                        <a:t>0,00 </a:t>
                      </a:r>
                      <a:endParaRPr lang="en-US" sz="900">
                        <a:effectLst/>
                        <a:latin typeface="Calibri" panose="020F0502020204030204" pitchFamily="34" charset="0"/>
                        <a:ea typeface="MS Mincho"/>
                        <a:cs typeface="Times New Roman" panose="02020603050405020304" pitchFamily="18" charset="0"/>
                      </a:endParaRPr>
                    </a:p>
                  </a:txBody>
                  <a:tcPr marL="37536" marR="37536" marT="0" marB="0">
                    <a:solidFill>
                      <a:schemeClr val="accent1">
                        <a:lumMod val="20000"/>
                        <a:lumOff val="80000"/>
                      </a:schemeClr>
                    </a:solidFill>
                  </a:tcPr>
                </a:tc>
                <a:tc>
                  <a:txBody>
                    <a:bodyPr/>
                    <a:lstStyle/>
                    <a:p>
                      <a:pPr marL="0" marR="0" algn="just">
                        <a:spcBef>
                          <a:spcPts val="0"/>
                        </a:spcBef>
                        <a:spcAft>
                          <a:spcPts val="0"/>
                        </a:spcAft>
                      </a:pPr>
                      <a:r>
                        <a:rPr lang="es-ES" sz="700">
                          <a:effectLst/>
                        </a:rPr>
                        <a:t>0,00 </a:t>
                      </a:r>
                      <a:endParaRPr lang="en-US" sz="900">
                        <a:effectLst/>
                        <a:latin typeface="Calibri" panose="020F0502020204030204" pitchFamily="34" charset="0"/>
                        <a:ea typeface="MS Mincho"/>
                        <a:cs typeface="Times New Roman" panose="02020603050405020304" pitchFamily="18" charset="0"/>
                      </a:endParaRPr>
                    </a:p>
                  </a:txBody>
                  <a:tcPr marL="37536" marR="37536" marT="0" marB="0">
                    <a:solidFill>
                      <a:schemeClr val="accent1">
                        <a:lumMod val="20000"/>
                        <a:lumOff val="80000"/>
                      </a:schemeClr>
                    </a:solidFill>
                  </a:tcPr>
                </a:tc>
                <a:tc>
                  <a:txBody>
                    <a:bodyPr/>
                    <a:lstStyle/>
                    <a:p>
                      <a:pPr marL="0" marR="0" algn="just">
                        <a:spcBef>
                          <a:spcPts val="0"/>
                        </a:spcBef>
                        <a:spcAft>
                          <a:spcPts val="0"/>
                        </a:spcAft>
                      </a:pPr>
                      <a:r>
                        <a:rPr lang="es-ES" sz="700">
                          <a:effectLst/>
                        </a:rPr>
                        <a:t>0,00 </a:t>
                      </a:r>
                      <a:endParaRPr lang="en-US" sz="900">
                        <a:effectLst/>
                        <a:latin typeface="Calibri" panose="020F0502020204030204" pitchFamily="34" charset="0"/>
                        <a:ea typeface="MS Mincho"/>
                        <a:cs typeface="Times New Roman" panose="02020603050405020304" pitchFamily="18" charset="0"/>
                      </a:endParaRPr>
                    </a:p>
                  </a:txBody>
                  <a:tcPr marL="37536" marR="37536" marT="0" marB="0">
                    <a:solidFill>
                      <a:schemeClr val="accent1">
                        <a:lumMod val="20000"/>
                        <a:lumOff val="80000"/>
                      </a:schemeClr>
                    </a:solidFill>
                  </a:tcPr>
                </a:tc>
                <a:extLst>
                  <a:ext uri="{0D108BD9-81ED-4DB2-BD59-A6C34878D82A}">
                    <a16:rowId xmlns:a16="http://schemas.microsoft.com/office/drawing/2014/main" val="2257335963"/>
                  </a:ext>
                </a:extLst>
              </a:tr>
              <a:tr h="237681">
                <a:tc>
                  <a:txBody>
                    <a:bodyPr/>
                    <a:lstStyle/>
                    <a:p>
                      <a:pPr marL="0" marR="0" algn="just">
                        <a:spcBef>
                          <a:spcPts val="0"/>
                        </a:spcBef>
                        <a:spcAft>
                          <a:spcPts val="0"/>
                        </a:spcAft>
                      </a:pPr>
                      <a:r>
                        <a:rPr lang="es-ES" sz="900" dirty="0">
                          <a:effectLst/>
                        </a:rPr>
                        <a:t>Aparatos</a:t>
                      </a:r>
                      <a:endParaRPr lang="en-US" sz="900" b="1" dirty="0">
                        <a:effectLst/>
                        <a:latin typeface="Calibri" panose="020F0502020204030204" pitchFamily="34" charset="0"/>
                        <a:ea typeface="MS Mincho"/>
                        <a:cs typeface="Times New Roman" panose="02020603050405020304" pitchFamily="18" charset="0"/>
                      </a:endParaRPr>
                    </a:p>
                  </a:txBody>
                  <a:tcPr marL="37536" marR="37536" marT="0" marB="0">
                    <a:solidFill>
                      <a:schemeClr val="accent1">
                        <a:lumMod val="20000"/>
                        <a:lumOff val="80000"/>
                      </a:schemeClr>
                    </a:solidFill>
                  </a:tcPr>
                </a:tc>
                <a:tc>
                  <a:txBody>
                    <a:bodyPr/>
                    <a:lstStyle/>
                    <a:p>
                      <a:pPr marL="0" marR="0" algn="just">
                        <a:spcBef>
                          <a:spcPts val="0"/>
                        </a:spcBef>
                        <a:spcAft>
                          <a:spcPts val="0"/>
                        </a:spcAft>
                      </a:pPr>
                      <a:r>
                        <a:rPr lang="es-ES" sz="700">
                          <a:effectLst/>
                        </a:rPr>
                        <a:t>0,00 </a:t>
                      </a:r>
                      <a:endParaRPr lang="en-US" sz="900">
                        <a:effectLst/>
                        <a:latin typeface="Calibri" panose="020F0502020204030204" pitchFamily="34" charset="0"/>
                        <a:ea typeface="MS Mincho"/>
                        <a:cs typeface="Times New Roman" panose="02020603050405020304" pitchFamily="18" charset="0"/>
                      </a:endParaRPr>
                    </a:p>
                  </a:txBody>
                  <a:tcPr marL="37536" marR="37536" marT="0" marB="0">
                    <a:solidFill>
                      <a:schemeClr val="accent1">
                        <a:lumMod val="20000"/>
                        <a:lumOff val="80000"/>
                      </a:schemeClr>
                    </a:solidFill>
                  </a:tcPr>
                </a:tc>
                <a:tc>
                  <a:txBody>
                    <a:bodyPr/>
                    <a:lstStyle/>
                    <a:p>
                      <a:pPr marL="0" marR="0" algn="just">
                        <a:spcBef>
                          <a:spcPts val="0"/>
                        </a:spcBef>
                        <a:spcAft>
                          <a:spcPts val="0"/>
                        </a:spcAft>
                      </a:pPr>
                      <a:r>
                        <a:rPr lang="es-ES" sz="700">
                          <a:effectLst/>
                        </a:rPr>
                        <a:t>0,00 </a:t>
                      </a:r>
                      <a:endParaRPr lang="en-US" sz="900">
                        <a:effectLst/>
                        <a:latin typeface="Calibri" panose="020F0502020204030204" pitchFamily="34" charset="0"/>
                        <a:ea typeface="MS Mincho"/>
                        <a:cs typeface="Times New Roman" panose="02020603050405020304" pitchFamily="18" charset="0"/>
                      </a:endParaRPr>
                    </a:p>
                  </a:txBody>
                  <a:tcPr marL="37536" marR="37536" marT="0" marB="0">
                    <a:solidFill>
                      <a:schemeClr val="accent1">
                        <a:lumMod val="20000"/>
                        <a:lumOff val="80000"/>
                      </a:schemeClr>
                    </a:solidFill>
                  </a:tcPr>
                </a:tc>
                <a:tc>
                  <a:txBody>
                    <a:bodyPr/>
                    <a:lstStyle/>
                    <a:p>
                      <a:pPr marL="0" marR="0" algn="just">
                        <a:spcBef>
                          <a:spcPts val="0"/>
                        </a:spcBef>
                        <a:spcAft>
                          <a:spcPts val="0"/>
                        </a:spcAft>
                      </a:pPr>
                      <a:r>
                        <a:rPr lang="es-ES" sz="700">
                          <a:effectLst/>
                        </a:rPr>
                        <a:t>0,00 </a:t>
                      </a:r>
                      <a:endParaRPr lang="en-US" sz="900">
                        <a:effectLst/>
                        <a:latin typeface="Calibri" panose="020F0502020204030204" pitchFamily="34" charset="0"/>
                        <a:ea typeface="MS Mincho"/>
                        <a:cs typeface="Times New Roman" panose="02020603050405020304" pitchFamily="18" charset="0"/>
                      </a:endParaRPr>
                    </a:p>
                  </a:txBody>
                  <a:tcPr marL="37536" marR="37536" marT="0" marB="0">
                    <a:solidFill>
                      <a:schemeClr val="accent1">
                        <a:lumMod val="20000"/>
                        <a:lumOff val="80000"/>
                      </a:schemeClr>
                    </a:solidFill>
                  </a:tcPr>
                </a:tc>
                <a:tc>
                  <a:txBody>
                    <a:bodyPr/>
                    <a:lstStyle/>
                    <a:p>
                      <a:pPr marL="0" marR="0" algn="just">
                        <a:spcBef>
                          <a:spcPts val="0"/>
                        </a:spcBef>
                        <a:spcAft>
                          <a:spcPts val="0"/>
                        </a:spcAft>
                      </a:pPr>
                      <a:r>
                        <a:rPr lang="es-ES" sz="700">
                          <a:effectLst/>
                        </a:rPr>
                        <a:t>0,00 </a:t>
                      </a:r>
                      <a:endParaRPr lang="en-US" sz="900">
                        <a:effectLst/>
                        <a:latin typeface="Calibri" panose="020F0502020204030204" pitchFamily="34" charset="0"/>
                        <a:ea typeface="MS Mincho"/>
                        <a:cs typeface="Times New Roman" panose="02020603050405020304" pitchFamily="18" charset="0"/>
                      </a:endParaRPr>
                    </a:p>
                  </a:txBody>
                  <a:tcPr marL="37536" marR="37536" marT="0" marB="0">
                    <a:solidFill>
                      <a:schemeClr val="accent1">
                        <a:lumMod val="20000"/>
                        <a:lumOff val="80000"/>
                      </a:schemeClr>
                    </a:solidFill>
                  </a:tcPr>
                </a:tc>
                <a:tc>
                  <a:txBody>
                    <a:bodyPr/>
                    <a:lstStyle/>
                    <a:p>
                      <a:pPr marL="0" marR="0" algn="just">
                        <a:spcBef>
                          <a:spcPts val="0"/>
                        </a:spcBef>
                        <a:spcAft>
                          <a:spcPts val="0"/>
                        </a:spcAft>
                      </a:pPr>
                      <a:r>
                        <a:rPr lang="es-ES" sz="700">
                          <a:effectLst/>
                        </a:rPr>
                        <a:t>0,00 </a:t>
                      </a:r>
                      <a:endParaRPr lang="en-US" sz="900">
                        <a:effectLst/>
                        <a:latin typeface="Calibri" panose="020F0502020204030204" pitchFamily="34" charset="0"/>
                        <a:ea typeface="MS Mincho"/>
                        <a:cs typeface="Times New Roman" panose="02020603050405020304" pitchFamily="18" charset="0"/>
                      </a:endParaRPr>
                    </a:p>
                  </a:txBody>
                  <a:tcPr marL="37536" marR="37536" marT="0" marB="0">
                    <a:solidFill>
                      <a:schemeClr val="accent1">
                        <a:lumMod val="20000"/>
                        <a:lumOff val="80000"/>
                      </a:schemeClr>
                    </a:solidFill>
                  </a:tcPr>
                </a:tc>
                <a:tc>
                  <a:txBody>
                    <a:bodyPr/>
                    <a:lstStyle/>
                    <a:p>
                      <a:pPr marL="0" marR="0" algn="just">
                        <a:spcBef>
                          <a:spcPts val="0"/>
                        </a:spcBef>
                        <a:spcAft>
                          <a:spcPts val="0"/>
                        </a:spcAft>
                      </a:pPr>
                      <a:r>
                        <a:rPr lang="es-ES" sz="700">
                          <a:effectLst/>
                        </a:rPr>
                        <a:t>0,00 </a:t>
                      </a:r>
                      <a:endParaRPr lang="en-US" sz="900">
                        <a:effectLst/>
                        <a:latin typeface="Calibri" panose="020F0502020204030204" pitchFamily="34" charset="0"/>
                        <a:ea typeface="MS Mincho"/>
                        <a:cs typeface="Times New Roman" panose="02020603050405020304" pitchFamily="18" charset="0"/>
                      </a:endParaRPr>
                    </a:p>
                  </a:txBody>
                  <a:tcPr marL="37536" marR="37536" marT="0" marB="0">
                    <a:solidFill>
                      <a:schemeClr val="accent1">
                        <a:lumMod val="20000"/>
                        <a:lumOff val="80000"/>
                      </a:schemeClr>
                    </a:solidFill>
                  </a:tcPr>
                </a:tc>
                <a:tc>
                  <a:txBody>
                    <a:bodyPr/>
                    <a:lstStyle/>
                    <a:p>
                      <a:pPr marL="0" marR="0" algn="just">
                        <a:spcBef>
                          <a:spcPts val="0"/>
                        </a:spcBef>
                        <a:spcAft>
                          <a:spcPts val="0"/>
                        </a:spcAft>
                      </a:pPr>
                      <a:r>
                        <a:rPr lang="es-ES" sz="700">
                          <a:effectLst/>
                        </a:rPr>
                        <a:t>0,00 </a:t>
                      </a:r>
                      <a:endParaRPr lang="en-US" sz="900">
                        <a:effectLst/>
                        <a:latin typeface="Calibri" panose="020F0502020204030204" pitchFamily="34" charset="0"/>
                        <a:ea typeface="MS Mincho"/>
                        <a:cs typeface="Times New Roman" panose="02020603050405020304" pitchFamily="18" charset="0"/>
                      </a:endParaRPr>
                    </a:p>
                  </a:txBody>
                  <a:tcPr marL="37536" marR="37536" marT="0" marB="0">
                    <a:solidFill>
                      <a:schemeClr val="accent1">
                        <a:lumMod val="20000"/>
                        <a:lumOff val="80000"/>
                      </a:schemeClr>
                    </a:solidFill>
                  </a:tcPr>
                </a:tc>
                <a:tc>
                  <a:txBody>
                    <a:bodyPr/>
                    <a:lstStyle/>
                    <a:p>
                      <a:pPr marL="0" marR="0" algn="just">
                        <a:spcBef>
                          <a:spcPts val="0"/>
                        </a:spcBef>
                        <a:spcAft>
                          <a:spcPts val="0"/>
                        </a:spcAft>
                      </a:pPr>
                      <a:r>
                        <a:rPr lang="es-ES" sz="700">
                          <a:effectLst/>
                        </a:rPr>
                        <a:t>0,00 </a:t>
                      </a:r>
                      <a:endParaRPr lang="en-US" sz="900">
                        <a:effectLst/>
                        <a:latin typeface="Calibri" panose="020F0502020204030204" pitchFamily="34" charset="0"/>
                        <a:ea typeface="MS Mincho"/>
                        <a:cs typeface="Times New Roman" panose="02020603050405020304" pitchFamily="18" charset="0"/>
                      </a:endParaRPr>
                    </a:p>
                  </a:txBody>
                  <a:tcPr marL="37536" marR="37536" marT="0" marB="0">
                    <a:solidFill>
                      <a:schemeClr val="accent1">
                        <a:lumMod val="20000"/>
                        <a:lumOff val="80000"/>
                      </a:schemeClr>
                    </a:solidFill>
                  </a:tcPr>
                </a:tc>
                <a:tc>
                  <a:txBody>
                    <a:bodyPr/>
                    <a:lstStyle/>
                    <a:p>
                      <a:pPr marL="0" marR="0" algn="just">
                        <a:spcBef>
                          <a:spcPts val="0"/>
                        </a:spcBef>
                        <a:spcAft>
                          <a:spcPts val="0"/>
                        </a:spcAft>
                      </a:pPr>
                      <a:r>
                        <a:rPr lang="es-ES" sz="700">
                          <a:effectLst/>
                        </a:rPr>
                        <a:t>0,00 </a:t>
                      </a:r>
                      <a:endParaRPr lang="en-US" sz="900">
                        <a:effectLst/>
                        <a:latin typeface="Calibri" panose="020F0502020204030204" pitchFamily="34" charset="0"/>
                        <a:ea typeface="MS Mincho"/>
                        <a:cs typeface="Times New Roman" panose="02020603050405020304" pitchFamily="18" charset="0"/>
                      </a:endParaRPr>
                    </a:p>
                  </a:txBody>
                  <a:tcPr marL="37536" marR="37536" marT="0" marB="0">
                    <a:solidFill>
                      <a:schemeClr val="accent1">
                        <a:lumMod val="20000"/>
                        <a:lumOff val="80000"/>
                      </a:schemeClr>
                    </a:solidFill>
                  </a:tcPr>
                </a:tc>
                <a:tc>
                  <a:txBody>
                    <a:bodyPr/>
                    <a:lstStyle/>
                    <a:p>
                      <a:pPr marL="0" marR="0" algn="just">
                        <a:spcBef>
                          <a:spcPts val="0"/>
                        </a:spcBef>
                        <a:spcAft>
                          <a:spcPts val="0"/>
                        </a:spcAft>
                      </a:pPr>
                      <a:r>
                        <a:rPr lang="es-ES" sz="700">
                          <a:effectLst/>
                        </a:rPr>
                        <a:t>0,00 </a:t>
                      </a:r>
                      <a:endParaRPr lang="en-US" sz="900">
                        <a:effectLst/>
                        <a:latin typeface="Calibri" panose="020F0502020204030204" pitchFamily="34" charset="0"/>
                        <a:ea typeface="MS Mincho"/>
                        <a:cs typeface="Times New Roman" panose="02020603050405020304" pitchFamily="18" charset="0"/>
                      </a:endParaRPr>
                    </a:p>
                  </a:txBody>
                  <a:tcPr marL="37536" marR="37536" marT="0" marB="0">
                    <a:solidFill>
                      <a:schemeClr val="accent1">
                        <a:lumMod val="20000"/>
                        <a:lumOff val="80000"/>
                      </a:schemeClr>
                    </a:solidFill>
                  </a:tcPr>
                </a:tc>
                <a:tc>
                  <a:txBody>
                    <a:bodyPr/>
                    <a:lstStyle/>
                    <a:p>
                      <a:pPr marL="0" marR="0" algn="just">
                        <a:spcBef>
                          <a:spcPts val="0"/>
                        </a:spcBef>
                        <a:spcAft>
                          <a:spcPts val="0"/>
                        </a:spcAft>
                      </a:pPr>
                      <a:r>
                        <a:rPr lang="es-ES" sz="700">
                          <a:effectLst/>
                        </a:rPr>
                        <a:t>0,00 </a:t>
                      </a:r>
                      <a:endParaRPr lang="en-US" sz="900">
                        <a:effectLst/>
                        <a:latin typeface="Calibri" panose="020F0502020204030204" pitchFamily="34" charset="0"/>
                        <a:ea typeface="MS Mincho"/>
                        <a:cs typeface="Times New Roman" panose="02020603050405020304" pitchFamily="18" charset="0"/>
                      </a:endParaRPr>
                    </a:p>
                  </a:txBody>
                  <a:tcPr marL="37536" marR="37536" marT="0" marB="0">
                    <a:solidFill>
                      <a:schemeClr val="accent1">
                        <a:lumMod val="20000"/>
                        <a:lumOff val="80000"/>
                      </a:schemeClr>
                    </a:solidFill>
                  </a:tcPr>
                </a:tc>
                <a:tc>
                  <a:txBody>
                    <a:bodyPr/>
                    <a:lstStyle/>
                    <a:p>
                      <a:pPr marL="0" marR="0" algn="just">
                        <a:spcBef>
                          <a:spcPts val="0"/>
                        </a:spcBef>
                        <a:spcAft>
                          <a:spcPts val="0"/>
                        </a:spcAft>
                      </a:pPr>
                      <a:r>
                        <a:rPr lang="es-ES" sz="700">
                          <a:effectLst/>
                        </a:rPr>
                        <a:t>0,00 </a:t>
                      </a:r>
                      <a:endParaRPr lang="en-US" sz="900">
                        <a:effectLst/>
                        <a:latin typeface="Calibri" panose="020F0502020204030204" pitchFamily="34" charset="0"/>
                        <a:ea typeface="MS Mincho"/>
                        <a:cs typeface="Times New Roman" panose="02020603050405020304" pitchFamily="18" charset="0"/>
                      </a:endParaRPr>
                    </a:p>
                  </a:txBody>
                  <a:tcPr marL="37536" marR="37536" marT="0" marB="0">
                    <a:solidFill>
                      <a:schemeClr val="accent1">
                        <a:lumMod val="20000"/>
                        <a:lumOff val="80000"/>
                      </a:schemeClr>
                    </a:solidFill>
                  </a:tcPr>
                </a:tc>
                <a:tc>
                  <a:txBody>
                    <a:bodyPr/>
                    <a:lstStyle/>
                    <a:p>
                      <a:pPr marL="0" marR="0" algn="just">
                        <a:spcBef>
                          <a:spcPts val="0"/>
                        </a:spcBef>
                        <a:spcAft>
                          <a:spcPts val="0"/>
                        </a:spcAft>
                      </a:pPr>
                      <a:r>
                        <a:rPr lang="es-ES" sz="700">
                          <a:effectLst/>
                        </a:rPr>
                        <a:t>0,00 </a:t>
                      </a:r>
                      <a:endParaRPr lang="en-US" sz="900">
                        <a:effectLst/>
                        <a:latin typeface="Calibri" panose="020F0502020204030204" pitchFamily="34" charset="0"/>
                        <a:ea typeface="MS Mincho"/>
                        <a:cs typeface="Times New Roman" panose="02020603050405020304" pitchFamily="18" charset="0"/>
                      </a:endParaRPr>
                    </a:p>
                  </a:txBody>
                  <a:tcPr marL="37536" marR="37536" marT="0" marB="0">
                    <a:solidFill>
                      <a:schemeClr val="accent1">
                        <a:lumMod val="20000"/>
                        <a:lumOff val="80000"/>
                      </a:schemeClr>
                    </a:solidFill>
                  </a:tcPr>
                </a:tc>
                <a:extLst>
                  <a:ext uri="{0D108BD9-81ED-4DB2-BD59-A6C34878D82A}">
                    <a16:rowId xmlns:a16="http://schemas.microsoft.com/office/drawing/2014/main" val="3033578263"/>
                  </a:ext>
                </a:extLst>
              </a:tr>
              <a:tr h="237681">
                <a:tc>
                  <a:txBody>
                    <a:bodyPr/>
                    <a:lstStyle/>
                    <a:p>
                      <a:pPr marL="0" marR="0" algn="just">
                        <a:spcBef>
                          <a:spcPts val="0"/>
                        </a:spcBef>
                        <a:spcAft>
                          <a:spcPts val="0"/>
                        </a:spcAft>
                      </a:pPr>
                      <a:r>
                        <a:rPr lang="es-ES" sz="900" dirty="0">
                          <a:effectLst/>
                        </a:rPr>
                        <a:t>Otros</a:t>
                      </a:r>
                      <a:endParaRPr lang="en-US" sz="900" b="1" dirty="0">
                        <a:effectLst/>
                        <a:latin typeface="Calibri" panose="020F0502020204030204" pitchFamily="34" charset="0"/>
                        <a:ea typeface="MS Mincho"/>
                        <a:cs typeface="Times New Roman" panose="02020603050405020304" pitchFamily="18" charset="0"/>
                      </a:endParaRPr>
                    </a:p>
                  </a:txBody>
                  <a:tcPr marL="37536" marR="37536" marT="0" marB="0">
                    <a:solidFill>
                      <a:schemeClr val="accent1">
                        <a:lumMod val="20000"/>
                        <a:lumOff val="80000"/>
                      </a:schemeClr>
                    </a:solidFill>
                  </a:tcPr>
                </a:tc>
                <a:tc>
                  <a:txBody>
                    <a:bodyPr/>
                    <a:lstStyle/>
                    <a:p>
                      <a:pPr marL="0" marR="0" algn="just">
                        <a:spcBef>
                          <a:spcPts val="0"/>
                        </a:spcBef>
                        <a:spcAft>
                          <a:spcPts val="0"/>
                        </a:spcAft>
                      </a:pPr>
                      <a:r>
                        <a:rPr lang="es-ES" sz="700">
                          <a:effectLst/>
                        </a:rPr>
                        <a:t>0,00 </a:t>
                      </a:r>
                      <a:endParaRPr lang="en-US" sz="900">
                        <a:effectLst/>
                        <a:latin typeface="Calibri" panose="020F0502020204030204" pitchFamily="34" charset="0"/>
                        <a:ea typeface="MS Mincho"/>
                        <a:cs typeface="Times New Roman" panose="02020603050405020304" pitchFamily="18" charset="0"/>
                      </a:endParaRPr>
                    </a:p>
                  </a:txBody>
                  <a:tcPr marL="37536" marR="37536" marT="0" marB="0">
                    <a:solidFill>
                      <a:schemeClr val="accent1">
                        <a:lumMod val="20000"/>
                        <a:lumOff val="80000"/>
                      </a:schemeClr>
                    </a:solidFill>
                  </a:tcPr>
                </a:tc>
                <a:tc>
                  <a:txBody>
                    <a:bodyPr/>
                    <a:lstStyle/>
                    <a:p>
                      <a:pPr marL="0" marR="0" algn="just">
                        <a:spcBef>
                          <a:spcPts val="0"/>
                        </a:spcBef>
                        <a:spcAft>
                          <a:spcPts val="0"/>
                        </a:spcAft>
                      </a:pPr>
                      <a:r>
                        <a:rPr lang="es-ES" sz="700">
                          <a:effectLst/>
                        </a:rPr>
                        <a:t>0,00 </a:t>
                      </a:r>
                      <a:endParaRPr lang="en-US" sz="900">
                        <a:effectLst/>
                        <a:latin typeface="Calibri" panose="020F0502020204030204" pitchFamily="34" charset="0"/>
                        <a:ea typeface="MS Mincho"/>
                        <a:cs typeface="Times New Roman" panose="02020603050405020304" pitchFamily="18" charset="0"/>
                      </a:endParaRPr>
                    </a:p>
                  </a:txBody>
                  <a:tcPr marL="37536" marR="37536" marT="0" marB="0">
                    <a:solidFill>
                      <a:schemeClr val="accent1">
                        <a:lumMod val="20000"/>
                        <a:lumOff val="80000"/>
                      </a:schemeClr>
                    </a:solidFill>
                  </a:tcPr>
                </a:tc>
                <a:tc>
                  <a:txBody>
                    <a:bodyPr/>
                    <a:lstStyle/>
                    <a:p>
                      <a:pPr marL="0" marR="0" algn="just">
                        <a:spcBef>
                          <a:spcPts val="0"/>
                        </a:spcBef>
                        <a:spcAft>
                          <a:spcPts val="0"/>
                        </a:spcAft>
                      </a:pPr>
                      <a:r>
                        <a:rPr lang="es-ES" sz="700">
                          <a:effectLst/>
                        </a:rPr>
                        <a:t>0,00 </a:t>
                      </a:r>
                      <a:endParaRPr lang="en-US" sz="900">
                        <a:effectLst/>
                        <a:latin typeface="Calibri" panose="020F0502020204030204" pitchFamily="34" charset="0"/>
                        <a:ea typeface="MS Mincho"/>
                        <a:cs typeface="Times New Roman" panose="02020603050405020304" pitchFamily="18" charset="0"/>
                      </a:endParaRPr>
                    </a:p>
                  </a:txBody>
                  <a:tcPr marL="37536" marR="37536" marT="0" marB="0">
                    <a:solidFill>
                      <a:schemeClr val="accent1">
                        <a:lumMod val="20000"/>
                        <a:lumOff val="80000"/>
                      </a:schemeClr>
                    </a:solidFill>
                  </a:tcPr>
                </a:tc>
                <a:tc>
                  <a:txBody>
                    <a:bodyPr/>
                    <a:lstStyle/>
                    <a:p>
                      <a:pPr marL="0" marR="0" algn="just">
                        <a:spcBef>
                          <a:spcPts val="0"/>
                        </a:spcBef>
                        <a:spcAft>
                          <a:spcPts val="0"/>
                        </a:spcAft>
                      </a:pPr>
                      <a:r>
                        <a:rPr lang="es-ES" sz="700">
                          <a:effectLst/>
                        </a:rPr>
                        <a:t>0,00 </a:t>
                      </a:r>
                      <a:endParaRPr lang="en-US" sz="900">
                        <a:effectLst/>
                        <a:latin typeface="Calibri" panose="020F0502020204030204" pitchFamily="34" charset="0"/>
                        <a:ea typeface="MS Mincho"/>
                        <a:cs typeface="Times New Roman" panose="02020603050405020304" pitchFamily="18" charset="0"/>
                      </a:endParaRPr>
                    </a:p>
                  </a:txBody>
                  <a:tcPr marL="37536" marR="37536" marT="0" marB="0">
                    <a:solidFill>
                      <a:schemeClr val="accent1">
                        <a:lumMod val="20000"/>
                        <a:lumOff val="80000"/>
                      </a:schemeClr>
                    </a:solidFill>
                  </a:tcPr>
                </a:tc>
                <a:tc>
                  <a:txBody>
                    <a:bodyPr/>
                    <a:lstStyle/>
                    <a:p>
                      <a:pPr marL="0" marR="0" algn="just">
                        <a:spcBef>
                          <a:spcPts val="0"/>
                        </a:spcBef>
                        <a:spcAft>
                          <a:spcPts val="0"/>
                        </a:spcAft>
                      </a:pPr>
                      <a:r>
                        <a:rPr lang="es-ES" sz="700">
                          <a:effectLst/>
                        </a:rPr>
                        <a:t>0,00 </a:t>
                      </a:r>
                      <a:endParaRPr lang="en-US" sz="900">
                        <a:effectLst/>
                        <a:latin typeface="Calibri" panose="020F0502020204030204" pitchFamily="34" charset="0"/>
                        <a:ea typeface="MS Mincho"/>
                        <a:cs typeface="Times New Roman" panose="02020603050405020304" pitchFamily="18" charset="0"/>
                      </a:endParaRPr>
                    </a:p>
                  </a:txBody>
                  <a:tcPr marL="37536" marR="37536" marT="0" marB="0">
                    <a:solidFill>
                      <a:schemeClr val="accent1">
                        <a:lumMod val="20000"/>
                        <a:lumOff val="80000"/>
                      </a:schemeClr>
                    </a:solidFill>
                  </a:tcPr>
                </a:tc>
                <a:tc>
                  <a:txBody>
                    <a:bodyPr/>
                    <a:lstStyle/>
                    <a:p>
                      <a:pPr marL="0" marR="0" algn="just">
                        <a:spcBef>
                          <a:spcPts val="0"/>
                        </a:spcBef>
                        <a:spcAft>
                          <a:spcPts val="0"/>
                        </a:spcAft>
                      </a:pPr>
                      <a:r>
                        <a:rPr lang="es-ES" sz="700">
                          <a:effectLst/>
                        </a:rPr>
                        <a:t>0,00 </a:t>
                      </a:r>
                      <a:endParaRPr lang="en-US" sz="900">
                        <a:effectLst/>
                        <a:latin typeface="Calibri" panose="020F0502020204030204" pitchFamily="34" charset="0"/>
                        <a:ea typeface="MS Mincho"/>
                        <a:cs typeface="Times New Roman" panose="02020603050405020304" pitchFamily="18" charset="0"/>
                      </a:endParaRPr>
                    </a:p>
                  </a:txBody>
                  <a:tcPr marL="37536" marR="37536" marT="0" marB="0">
                    <a:solidFill>
                      <a:schemeClr val="accent1">
                        <a:lumMod val="20000"/>
                        <a:lumOff val="80000"/>
                      </a:schemeClr>
                    </a:solidFill>
                  </a:tcPr>
                </a:tc>
                <a:tc>
                  <a:txBody>
                    <a:bodyPr/>
                    <a:lstStyle/>
                    <a:p>
                      <a:pPr marL="0" marR="0" algn="just">
                        <a:spcBef>
                          <a:spcPts val="0"/>
                        </a:spcBef>
                        <a:spcAft>
                          <a:spcPts val="0"/>
                        </a:spcAft>
                      </a:pPr>
                      <a:r>
                        <a:rPr lang="es-ES" sz="700">
                          <a:effectLst/>
                        </a:rPr>
                        <a:t>0,00 </a:t>
                      </a:r>
                      <a:endParaRPr lang="en-US" sz="900">
                        <a:effectLst/>
                        <a:latin typeface="Calibri" panose="020F0502020204030204" pitchFamily="34" charset="0"/>
                        <a:ea typeface="MS Mincho"/>
                        <a:cs typeface="Times New Roman" panose="02020603050405020304" pitchFamily="18" charset="0"/>
                      </a:endParaRPr>
                    </a:p>
                  </a:txBody>
                  <a:tcPr marL="37536" marR="37536" marT="0" marB="0">
                    <a:solidFill>
                      <a:schemeClr val="accent1">
                        <a:lumMod val="20000"/>
                        <a:lumOff val="80000"/>
                      </a:schemeClr>
                    </a:solidFill>
                  </a:tcPr>
                </a:tc>
                <a:tc>
                  <a:txBody>
                    <a:bodyPr/>
                    <a:lstStyle/>
                    <a:p>
                      <a:pPr marL="0" marR="0" algn="just">
                        <a:spcBef>
                          <a:spcPts val="0"/>
                        </a:spcBef>
                        <a:spcAft>
                          <a:spcPts val="0"/>
                        </a:spcAft>
                      </a:pPr>
                      <a:r>
                        <a:rPr lang="es-ES" sz="700">
                          <a:effectLst/>
                        </a:rPr>
                        <a:t>0,00 </a:t>
                      </a:r>
                      <a:endParaRPr lang="en-US" sz="900">
                        <a:effectLst/>
                        <a:latin typeface="Calibri" panose="020F0502020204030204" pitchFamily="34" charset="0"/>
                        <a:ea typeface="MS Mincho"/>
                        <a:cs typeface="Times New Roman" panose="02020603050405020304" pitchFamily="18" charset="0"/>
                      </a:endParaRPr>
                    </a:p>
                  </a:txBody>
                  <a:tcPr marL="37536" marR="37536" marT="0" marB="0">
                    <a:solidFill>
                      <a:schemeClr val="accent1">
                        <a:lumMod val="20000"/>
                        <a:lumOff val="80000"/>
                      </a:schemeClr>
                    </a:solidFill>
                  </a:tcPr>
                </a:tc>
                <a:tc>
                  <a:txBody>
                    <a:bodyPr/>
                    <a:lstStyle/>
                    <a:p>
                      <a:pPr marL="0" marR="0" algn="just">
                        <a:spcBef>
                          <a:spcPts val="0"/>
                        </a:spcBef>
                        <a:spcAft>
                          <a:spcPts val="0"/>
                        </a:spcAft>
                      </a:pPr>
                      <a:r>
                        <a:rPr lang="es-ES" sz="700">
                          <a:effectLst/>
                        </a:rPr>
                        <a:t>0,00 </a:t>
                      </a:r>
                      <a:endParaRPr lang="en-US" sz="900">
                        <a:effectLst/>
                        <a:latin typeface="Calibri" panose="020F0502020204030204" pitchFamily="34" charset="0"/>
                        <a:ea typeface="MS Mincho"/>
                        <a:cs typeface="Times New Roman" panose="02020603050405020304" pitchFamily="18" charset="0"/>
                      </a:endParaRPr>
                    </a:p>
                  </a:txBody>
                  <a:tcPr marL="37536" marR="37536" marT="0" marB="0">
                    <a:solidFill>
                      <a:schemeClr val="accent1">
                        <a:lumMod val="20000"/>
                        <a:lumOff val="80000"/>
                      </a:schemeClr>
                    </a:solidFill>
                  </a:tcPr>
                </a:tc>
                <a:tc>
                  <a:txBody>
                    <a:bodyPr/>
                    <a:lstStyle/>
                    <a:p>
                      <a:pPr marL="0" marR="0" algn="just">
                        <a:spcBef>
                          <a:spcPts val="0"/>
                        </a:spcBef>
                        <a:spcAft>
                          <a:spcPts val="0"/>
                        </a:spcAft>
                      </a:pPr>
                      <a:r>
                        <a:rPr lang="es-ES" sz="700">
                          <a:effectLst/>
                        </a:rPr>
                        <a:t>0,00 </a:t>
                      </a:r>
                      <a:endParaRPr lang="en-US" sz="900">
                        <a:effectLst/>
                        <a:latin typeface="Calibri" panose="020F0502020204030204" pitchFamily="34" charset="0"/>
                        <a:ea typeface="MS Mincho"/>
                        <a:cs typeface="Times New Roman" panose="02020603050405020304" pitchFamily="18" charset="0"/>
                      </a:endParaRPr>
                    </a:p>
                  </a:txBody>
                  <a:tcPr marL="37536" marR="37536" marT="0" marB="0">
                    <a:solidFill>
                      <a:schemeClr val="accent1">
                        <a:lumMod val="20000"/>
                        <a:lumOff val="80000"/>
                      </a:schemeClr>
                    </a:solidFill>
                  </a:tcPr>
                </a:tc>
                <a:tc>
                  <a:txBody>
                    <a:bodyPr/>
                    <a:lstStyle/>
                    <a:p>
                      <a:pPr marL="0" marR="0" algn="just">
                        <a:spcBef>
                          <a:spcPts val="0"/>
                        </a:spcBef>
                        <a:spcAft>
                          <a:spcPts val="0"/>
                        </a:spcAft>
                      </a:pPr>
                      <a:r>
                        <a:rPr lang="es-ES" sz="700">
                          <a:effectLst/>
                        </a:rPr>
                        <a:t>0,00 </a:t>
                      </a:r>
                      <a:endParaRPr lang="en-US" sz="900">
                        <a:effectLst/>
                        <a:latin typeface="Calibri" panose="020F0502020204030204" pitchFamily="34" charset="0"/>
                        <a:ea typeface="MS Mincho"/>
                        <a:cs typeface="Times New Roman" panose="02020603050405020304" pitchFamily="18" charset="0"/>
                      </a:endParaRPr>
                    </a:p>
                  </a:txBody>
                  <a:tcPr marL="37536" marR="37536" marT="0" marB="0">
                    <a:solidFill>
                      <a:schemeClr val="accent1">
                        <a:lumMod val="20000"/>
                        <a:lumOff val="80000"/>
                      </a:schemeClr>
                    </a:solidFill>
                  </a:tcPr>
                </a:tc>
                <a:tc>
                  <a:txBody>
                    <a:bodyPr/>
                    <a:lstStyle/>
                    <a:p>
                      <a:pPr marL="0" marR="0" algn="just">
                        <a:spcBef>
                          <a:spcPts val="0"/>
                        </a:spcBef>
                        <a:spcAft>
                          <a:spcPts val="0"/>
                        </a:spcAft>
                      </a:pPr>
                      <a:r>
                        <a:rPr lang="es-ES" sz="700">
                          <a:effectLst/>
                        </a:rPr>
                        <a:t>0,00 </a:t>
                      </a:r>
                      <a:endParaRPr lang="en-US" sz="900">
                        <a:effectLst/>
                        <a:latin typeface="Calibri" panose="020F0502020204030204" pitchFamily="34" charset="0"/>
                        <a:ea typeface="MS Mincho"/>
                        <a:cs typeface="Times New Roman" panose="02020603050405020304" pitchFamily="18" charset="0"/>
                      </a:endParaRPr>
                    </a:p>
                  </a:txBody>
                  <a:tcPr marL="37536" marR="37536" marT="0" marB="0">
                    <a:solidFill>
                      <a:schemeClr val="accent1">
                        <a:lumMod val="20000"/>
                        <a:lumOff val="80000"/>
                      </a:schemeClr>
                    </a:solidFill>
                  </a:tcPr>
                </a:tc>
                <a:tc>
                  <a:txBody>
                    <a:bodyPr/>
                    <a:lstStyle/>
                    <a:p>
                      <a:pPr marL="0" marR="0" algn="just">
                        <a:spcBef>
                          <a:spcPts val="0"/>
                        </a:spcBef>
                        <a:spcAft>
                          <a:spcPts val="0"/>
                        </a:spcAft>
                      </a:pPr>
                      <a:r>
                        <a:rPr lang="es-ES" sz="700">
                          <a:effectLst/>
                        </a:rPr>
                        <a:t>0,00 </a:t>
                      </a:r>
                      <a:endParaRPr lang="en-US" sz="900">
                        <a:effectLst/>
                        <a:latin typeface="Calibri" panose="020F0502020204030204" pitchFamily="34" charset="0"/>
                        <a:ea typeface="MS Mincho"/>
                        <a:cs typeface="Times New Roman" panose="02020603050405020304" pitchFamily="18" charset="0"/>
                      </a:endParaRPr>
                    </a:p>
                  </a:txBody>
                  <a:tcPr marL="37536" marR="37536" marT="0" marB="0">
                    <a:solidFill>
                      <a:schemeClr val="accent1">
                        <a:lumMod val="20000"/>
                        <a:lumOff val="80000"/>
                      </a:schemeClr>
                    </a:solidFill>
                  </a:tcPr>
                </a:tc>
                <a:extLst>
                  <a:ext uri="{0D108BD9-81ED-4DB2-BD59-A6C34878D82A}">
                    <a16:rowId xmlns:a16="http://schemas.microsoft.com/office/drawing/2014/main" val="970297635"/>
                  </a:ext>
                </a:extLst>
              </a:tr>
              <a:tr h="237681">
                <a:tc>
                  <a:txBody>
                    <a:bodyPr/>
                    <a:lstStyle/>
                    <a:p>
                      <a:pPr marL="0" marR="0" algn="just">
                        <a:spcBef>
                          <a:spcPts val="0"/>
                        </a:spcBef>
                        <a:spcAft>
                          <a:spcPts val="0"/>
                        </a:spcAft>
                      </a:pPr>
                      <a:r>
                        <a:rPr lang="es-ES" sz="900" b="1" dirty="0">
                          <a:effectLst/>
                        </a:rPr>
                        <a:t>Total</a:t>
                      </a:r>
                      <a:endParaRPr lang="en-US" sz="900" b="1" dirty="0">
                        <a:effectLst/>
                        <a:latin typeface="Calibri" panose="020F0502020204030204" pitchFamily="34" charset="0"/>
                        <a:ea typeface="MS Mincho"/>
                        <a:cs typeface="Times New Roman" panose="02020603050405020304" pitchFamily="18" charset="0"/>
                      </a:endParaRPr>
                    </a:p>
                  </a:txBody>
                  <a:tcPr marL="37536" marR="37536" marT="0" marB="0">
                    <a:solidFill>
                      <a:schemeClr val="accent1">
                        <a:lumMod val="20000"/>
                        <a:lumOff val="80000"/>
                      </a:schemeClr>
                    </a:solidFill>
                  </a:tcPr>
                </a:tc>
                <a:tc>
                  <a:txBody>
                    <a:bodyPr/>
                    <a:lstStyle/>
                    <a:p>
                      <a:pPr marL="0" marR="0" algn="just">
                        <a:spcBef>
                          <a:spcPts val="0"/>
                        </a:spcBef>
                        <a:spcAft>
                          <a:spcPts val="0"/>
                        </a:spcAft>
                      </a:pPr>
                      <a:r>
                        <a:rPr lang="es-ES" sz="700">
                          <a:effectLst/>
                        </a:rPr>
                        <a:t>0,00 </a:t>
                      </a:r>
                      <a:endParaRPr lang="en-US" sz="900">
                        <a:effectLst/>
                        <a:latin typeface="Calibri" panose="020F0502020204030204" pitchFamily="34" charset="0"/>
                        <a:ea typeface="MS Mincho"/>
                        <a:cs typeface="Times New Roman" panose="02020603050405020304" pitchFamily="18" charset="0"/>
                      </a:endParaRPr>
                    </a:p>
                  </a:txBody>
                  <a:tcPr marL="37536" marR="37536" marT="0" marB="0">
                    <a:solidFill>
                      <a:schemeClr val="accent1">
                        <a:lumMod val="20000"/>
                        <a:lumOff val="80000"/>
                      </a:schemeClr>
                    </a:solidFill>
                  </a:tcPr>
                </a:tc>
                <a:tc>
                  <a:txBody>
                    <a:bodyPr/>
                    <a:lstStyle/>
                    <a:p>
                      <a:pPr marL="0" marR="0" algn="just">
                        <a:spcBef>
                          <a:spcPts val="0"/>
                        </a:spcBef>
                        <a:spcAft>
                          <a:spcPts val="0"/>
                        </a:spcAft>
                      </a:pPr>
                      <a:r>
                        <a:rPr lang="es-ES" sz="700">
                          <a:effectLst/>
                        </a:rPr>
                        <a:t>0,00 </a:t>
                      </a:r>
                      <a:endParaRPr lang="en-US" sz="900">
                        <a:effectLst/>
                        <a:latin typeface="Calibri" panose="020F0502020204030204" pitchFamily="34" charset="0"/>
                        <a:ea typeface="MS Mincho"/>
                        <a:cs typeface="Times New Roman" panose="02020603050405020304" pitchFamily="18" charset="0"/>
                      </a:endParaRPr>
                    </a:p>
                  </a:txBody>
                  <a:tcPr marL="37536" marR="37536" marT="0" marB="0">
                    <a:solidFill>
                      <a:schemeClr val="accent1">
                        <a:lumMod val="20000"/>
                        <a:lumOff val="80000"/>
                      </a:schemeClr>
                    </a:solidFill>
                  </a:tcPr>
                </a:tc>
                <a:tc>
                  <a:txBody>
                    <a:bodyPr/>
                    <a:lstStyle/>
                    <a:p>
                      <a:pPr marL="0" marR="0" algn="just">
                        <a:spcBef>
                          <a:spcPts val="0"/>
                        </a:spcBef>
                        <a:spcAft>
                          <a:spcPts val="0"/>
                        </a:spcAft>
                      </a:pPr>
                      <a:r>
                        <a:rPr lang="es-ES" sz="700">
                          <a:effectLst/>
                        </a:rPr>
                        <a:t>0,00 </a:t>
                      </a:r>
                      <a:endParaRPr lang="en-US" sz="900">
                        <a:effectLst/>
                        <a:latin typeface="Calibri" panose="020F0502020204030204" pitchFamily="34" charset="0"/>
                        <a:ea typeface="MS Mincho"/>
                        <a:cs typeface="Times New Roman" panose="02020603050405020304" pitchFamily="18" charset="0"/>
                      </a:endParaRPr>
                    </a:p>
                  </a:txBody>
                  <a:tcPr marL="37536" marR="37536" marT="0" marB="0">
                    <a:solidFill>
                      <a:schemeClr val="accent1">
                        <a:lumMod val="20000"/>
                        <a:lumOff val="80000"/>
                      </a:schemeClr>
                    </a:solidFill>
                  </a:tcPr>
                </a:tc>
                <a:tc>
                  <a:txBody>
                    <a:bodyPr/>
                    <a:lstStyle/>
                    <a:p>
                      <a:pPr marL="0" marR="0" algn="just">
                        <a:spcBef>
                          <a:spcPts val="0"/>
                        </a:spcBef>
                        <a:spcAft>
                          <a:spcPts val="0"/>
                        </a:spcAft>
                      </a:pPr>
                      <a:r>
                        <a:rPr lang="es-ES" sz="700">
                          <a:effectLst/>
                        </a:rPr>
                        <a:t>0,00 </a:t>
                      </a:r>
                      <a:endParaRPr lang="en-US" sz="900">
                        <a:effectLst/>
                        <a:latin typeface="Calibri" panose="020F0502020204030204" pitchFamily="34" charset="0"/>
                        <a:ea typeface="MS Mincho"/>
                        <a:cs typeface="Times New Roman" panose="02020603050405020304" pitchFamily="18" charset="0"/>
                      </a:endParaRPr>
                    </a:p>
                  </a:txBody>
                  <a:tcPr marL="37536" marR="37536" marT="0" marB="0">
                    <a:solidFill>
                      <a:schemeClr val="accent1">
                        <a:lumMod val="20000"/>
                        <a:lumOff val="80000"/>
                      </a:schemeClr>
                    </a:solidFill>
                  </a:tcPr>
                </a:tc>
                <a:tc>
                  <a:txBody>
                    <a:bodyPr/>
                    <a:lstStyle/>
                    <a:p>
                      <a:pPr marL="0" marR="0" algn="just">
                        <a:spcBef>
                          <a:spcPts val="0"/>
                        </a:spcBef>
                        <a:spcAft>
                          <a:spcPts val="0"/>
                        </a:spcAft>
                      </a:pPr>
                      <a:r>
                        <a:rPr lang="es-ES" sz="700">
                          <a:effectLst/>
                        </a:rPr>
                        <a:t>0,00 </a:t>
                      </a:r>
                      <a:endParaRPr lang="en-US" sz="900">
                        <a:effectLst/>
                        <a:latin typeface="Calibri" panose="020F0502020204030204" pitchFamily="34" charset="0"/>
                        <a:ea typeface="MS Mincho"/>
                        <a:cs typeface="Times New Roman" panose="02020603050405020304" pitchFamily="18" charset="0"/>
                      </a:endParaRPr>
                    </a:p>
                  </a:txBody>
                  <a:tcPr marL="37536" marR="37536" marT="0" marB="0">
                    <a:solidFill>
                      <a:schemeClr val="accent1">
                        <a:lumMod val="20000"/>
                        <a:lumOff val="80000"/>
                      </a:schemeClr>
                    </a:solidFill>
                  </a:tcPr>
                </a:tc>
                <a:tc>
                  <a:txBody>
                    <a:bodyPr/>
                    <a:lstStyle/>
                    <a:p>
                      <a:pPr marL="0" marR="0" algn="just">
                        <a:spcBef>
                          <a:spcPts val="0"/>
                        </a:spcBef>
                        <a:spcAft>
                          <a:spcPts val="0"/>
                        </a:spcAft>
                      </a:pPr>
                      <a:r>
                        <a:rPr lang="es-ES" sz="700">
                          <a:effectLst/>
                        </a:rPr>
                        <a:t>0,00 </a:t>
                      </a:r>
                      <a:endParaRPr lang="en-US" sz="900">
                        <a:effectLst/>
                        <a:latin typeface="Calibri" panose="020F0502020204030204" pitchFamily="34" charset="0"/>
                        <a:ea typeface="MS Mincho"/>
                        <a:cs typeface="Times New Roman" panose="02020603050405020304" pitchFamily="18" charset="0"/>
                      </a:endParaRPr>
                    </a:p>
                  </a:txBody>
                  <a:tcPr marL="37536" marR="37536" marT="0" marB="0">
                    <a:solidFill>
                      <a:schemeClr val="accent1">
                        <a:lumMod val="20000"/>
                        <a:lumOff val="80000"/>
                      </a:schemeClr>
                    </a:solidFill>
                  </a:tcPr>
                </a:tc>
                <a:tc>
                  <a:txBody>
                    <a:bodyPr/>
                    <a:lstStyle/>
                    <a:p>
                      <a:pPr marL="0" marR="0" algn="just">
                        <a:spcBef>
                          <a:spcPts val="0"/>
                        </a:spcBef>
                        <a:spcAft>
                          <a:spcPts val="0"/>
                        </a:spcAft>
                      </a:pPr>
                      <a:r>
                        <a:rPr lang="es-ES" sz="700">
                          <a:effectLst/>
                        </a:rPr>
                        <a:t>0,00 </a:t>
                      </a:r>
                      <a:endParaRPr lang="en-US" sz="900">
                        <a:effectLst/>
                        <a:latin typeface="Calibri" panose="020F0502020204030204" pitchFamily="34" charset="0"/>
                        <a:ea typeface="MS Mincho"/>
                        <a:cs typeface="Times New Roman" panose="02020603050405020304" pitchFamily="18" charset="0"/>
                      </a:endParaRPr>
                    </a:p>
                  </a:txBody>
                  <a:tcPr marL="37536" marR="37536" marT="0" marB="0">
                    <a:solidFill>
                      <a:schemeClr val="accent1">
                        <a:lumMod val="20000"/>
                        <a:lumOff val="80000"/>
                      </a:schemeClr>
                    </a:solidFill>
                  </a:tcPr>
                </a:tc>
                <a:tc>
                  <a:txBody>
                    <a:bodyPr/>
                    <a:lstStyle/>
                    <a:p>
                      <a:pPr marL="0" marR="0" algn="just">
                        <a:spcBef>
                          <a:spcPts val="0"/>
                        </a:spcBef>
                        <a:spcAft>
                          <a:spcPts val="0"/>
                        </a:spcAft>
                      </a:pPr>
                      <a:r>
                        <a:rPr lang="es-ES" sz="700">
                          <a:effectLst/>
                        </a:rPr>
                        <a:t>0,00 </a:t>
                      </a:r>
                      <a:endParaRPr lang="en-US" sz="900">
                        <a:effectLst/>
                        <a:latin typeface="Calibri" panose="020F0502020204030204" pitchFamily="34" charset="0"/>
                        <a:ea typeface="MS Mincho"/>
                        <a:cs typeface="Times New Roman" panose="02020603050405020304" pitchFamily="18" charset="0"/>
                      </a:endParaRPr>
                    </a:p>
                  </a:txBody>
                  <a:tcPr marL="37536" marR="37536" marT="0" marB="0">
                    <a:solidFill>
                      <a:schemeClr val="accent1">
                        <a:lumMod val="20000"/>
                        <a:lumOff val="80000"/>
                      </a:schemeClr>
                    </a:solidFill>
                  </a:tcPr>
                </a:tc>
                <a:tc>
                  <a:txBody>
                    <a:bodyPr/>
                    <a:lstStyle/>
                    <a:p>
                      <a:pPr marL="0" marR="0" algn="just">
                        <a:spcBef>
                          <a:spcPts val="0"/>
                        </a:spcBef>
                        <a:spcAft>
                          <a:spcPts val="0"/>
                        </a:spcAft>
                      </a:pPr>
                      <a:r>
                        <a:rPr lang="es-ES" sz="700">
                          <a:effectLst/>
                        </a:rPr>
                        <a:t>0,00 </a:t>
                      </a:r>
                      <a:endParaRPr lang="en-US" sz="900">
                        <a:effectLst/>
                        <a:latin typeface="Calibri" panose="020F0502020204030204" pitchFamily="34" charset="0"/>
                        <a:ea typeface="MS Mincho"/>
                        <a:cs typeface="Times New Roman" panose="02020603050405020304" pitchFamily="18" charset="0"/>
                      </a:endParaRPr>
                    </a:p>
                  </a:txBody>
                  <a:tcPr marL="37536" marR="37536" marT="0" marB="0">
                    <a:solidFill>
                      <a:schemeClr val="accent1">
                        <a:lumMod val="20000"/>
                        <a:lumOff val="80000"/>
                      </a:schemeClr>
                    </a:solidFill>
                  </a:tcPr>
                </a:tc>
                <a:tc>
                  <a:txBody>
                    <a:bodyPr/>
                    <a:lstStyle/>
                    <a:p>
                      <a:pPr marL="0" marR="0" algn="just">
                        <a:spcBef>
                          <a:spcPts val="0"/>
                        </a:spcBef>
                        <a:spcAft>
                          <a:spcPts val="0"/>
                        </a:spcAft>
                      </a:pPr>
                      <a:r>
                        <a:rPr lang="es-ES" sz="700">
                          <a:effectLst/>
                        </a:rPr>
                        <a:t>0,00 </a:t>
                      </a:r>
                      <a:endParaRPr lang="en-US" sz="900">
                        <a:effectLst/>
                        <a:latin typeface="Calibri" panose="020F0502020204030204" pitchFamily="34" charset="0"/>
                        <a:ea typeface="MS Mincho"/>
                        <a:cs typeface="Times New Roman" panose="02020603050405020304" pitchFamily="18" charset="0"/>
                      </a:endParaRPr>
                    </a:p>
                  </a:txBody>
                  <a:tcPr marL="37536" marR="37536" marT="0" marB="0">
                    <a:solidFill>
                      <a:schemeClr val="accent1">
                        <a:lumMod val="20000"/>
                        <a:lumOff val="80000"/>
                      </a:schemeClr>
                    </a:solidFill>
                  </a:tcPr>
                </a:tc>
                <a:tc>
                  <a:txBody>
                    <a:bodyPr/>
                    <a:lstStyle/>
                    <a:p>
                      <a:pPr marL="0" marR="0" algn="just">
                        <a:spcBef>
                          <a:spcPts val="0"/>
                        </a:spcBef>
                        <a:spcAft>
                          <a:spcPts val="0"/>
                        </a:spcAft>
                      </a:pPr>
                      <a:r>
                        <a:rPr lang="es-ES" sz="700">
                          <a:effectLst/>
                        </a:rPr>
                        <a:t>0,00 </a:t>
                      </a:r>
                      <a:endParaRPr lang="en-US" sz="900">
                        <a:effectLst/>
                        <a:latin typeface="Calibri" panose="020F0502020204030204" pitchFamily="34" charset="0"/>
                        <a:ea typeface="MS Mincho"/>
                        <a:cs typeface="Times New Roman" panose="02020603050405020304" pitchFamily="18" charset="0"/>
                      </a:endParaRPr>
                    </a:p>
                  </a:txBody>
                  <a:tcPr marL="37536" marR="37536" marT="0" marB="0">
                    <a:solidFill>
                      <a:schemeClr val="accent1">
                        <a:lumMod val="20000"/>
                        <a:lumOff val="80000"/>
                      </a:schemeClr>
                    </a:solidFill>
                  </a:tcPr>
                </a:tc>
                <a:tc>
                  <a:txBody>
                    <a:bodyPr/>
                    <a:lstStyle/>
                    <a:p>
                      <a:pPr marL="0" marR="0" algn="just">
                        <a:spcBef>
                          <a:spcPts val="0"/>
                        </a:spcBef>
                        <a:spcAft>
                          <a:spcPts val="0"/>
                        </a:spcAft>
                      </a:pPr>
                      <a:r>
                        <a:rPr lang="es-ES" sz="700">
                          <a:effectLst/>
                        </a:rPr>
                        <a:t>0,00 </a:t>
                      </a:r>
                      <a:endParaRPr lang="en-US" sz="900">
                        <a:effectLst/>
                        <a:latin typeface="Calibri" panose="020F0502020204030204" pitchFamily="34" charset="0"/>
                        <a:ea typeface="MS Mincho"/>
                        <a:cs typeface="Times New Roman" panose="02020603050405020304" pitchFamily="18" charset="0"/>
                      </a:endParaRPr>
                    </a:p>
                  </a:txBody>
                  <a:tcPr marL="37536" marR="37536" marT="0" marB="0">
                    <a:solidFill>
                      <a:schemeClr val="accent1">
                        <a:lumMod val="20000"/>
                        <a:lumOff val="80000"/>
                      </a:schemeClr>
                    </a:solidFill>
                  </a:tcPr>
                </a:tc>
                <a:tc>
                  <a:txBody>
                    <a:bodyPr/>
                    <a:lstStyle/>
                    <a:p>
                      <a:pPr marL="0" marR="0" algn="just">
                        <a:spcBef>
                          <a:spcPts val="0"/>
                        </a:spcBef>
                        <a:spcAft>
                          <a:spcPts val="0"/>
                        </a:spcAft>
                      </a:pPr>
                      <a:r>
                        <a:rPr lang="es-ES" sz="700">
                          <a:effectLst/>
                        </a:rPr>
                        <a:t>0,00 </a:t>
                      </a:r>
                      <a:endParaRPr lang="en-US" sz="900">
                        <a:effectLst/>
                        <a:latin typeface="Calibri" panose="020F0502020204030204" pitchFamily="34" charset="0"/>
                        <a:ea typeface="MS Mincho"/>
                        <a:cs typeface="Times New Roman" panose="02020603050405020304" pitchFamily="18" charset="0"/>
                      </a:endParaRPr>
                    </a:p>
                  </a:txBody>
                  <a:tcPr marL="37536" marR="37536" marT="0" marB="0">
                    <a:solidFill>
                      <a:schemeClr val="accent1">
                        <a:lumMod val="20000"/>
                        <a:lumOff val="80000"/>
                      </a:schemeClr>
                    </a:solidFill>
                  </a:tcPr>
                </a:tc>
                <a:extLst>
                  <a:ext uri="{0D108BD9-81ED-4DB2-BD59-A6C34878D82A}">
                    <a16:rowId xmlns:a16="http://schemas.microsoft.com/office/drawing/2014/main" val="372671912"/>
                  </a:ext>
                </a:extLst>
              </a:tr>
              <a:tr h="237681">
                <a:tc>
                  <a:txBody>
                    <a:bodyPr/>
                    <a:lstStyle/>
                    <a:p>
                      <a:pPr marL="0" marR="0" algn="just">
                        <a:spcBef>
                          <a:spcPts val="0"/>
                        </a:spcBef>
                        <a:spcAft>
                          <a:spcPts val="0"/>
                        </a:spcAft>
                      </a:pPr>
                      <a:r>
                        <a:rPr lang="es-ES" sz="1100" b="1" dirty="0">
                          <a:effectLst/>
                        </a:rPr>
                        <a:t>Vacaciones</a:t>
                      </a:r>
                      <a:endParaRPr lang="en-US" sz="1100" b="1" dirty="0">
                        <a:effectLst/>
                      </a:endParaRPr>
                    </a:p>
                    <a:p>
                      <a:pPr marL="0" marR="0" algn="just">
                        <a:spcBef>
                          <a:spcPts val="0"/>
                        </a:spcBef>
                        <a:spcAft>
                          <a:spcPts val="0"/>
                        </a:spcAft>
                      </a:pPr>
                      <a:r>
                        <a:rPr lang="es-ES" sz="900" b="1" dirty="0">
                          <a:effectLst/>
                        </a:rPr>
                        <a:t> </a:t>
                      </a:r>
                      <a:endParaRPr lang="en-US" sz="900" b="1" dirty="0">
                        <a:effectLst/>
                        <a:latin typeface="Calibri" panose="020F0502020204030204" pitchFamily="34" charset="0"/>
                        <a:ea typeface="MS Mincho"/>
                        <a:cs typeface="Times New Roman" panose="02020603050405020304" pitchFamily="18" charset="0"/>
                      </a:endParaRPr>
                    </a:p>
                  </a:txBody>
                  <a:tcPr marL="37536" marR="37536" marT="0" marB="0">
                    <a:solidFill>
                      <a:schemeClr val="tx2">
                        <a:lumMod val="20000"/>
                        <a:lumOff val="80000"/>
                      </a:schemeClr>
                    </a:solidFill>
                  </a:tcPr>
                </a:tc>
                <a:tc>
                  <a:txBody>
                    <a:bodyPr/>
                    <a:lstStyle/>
                    <a:p>
                      <a:pPr marL="0" marR="0" algn="ctr">
                        <a:spcBef>
                          <a:spcPts val="0"/>
                        </a:spcBef>
                        <a:spcAft>
                          <a:spcPts val="0"/>
                        </a:spcAft>
                      </a:pPr>
                      <a:r>
                        <a:rPr lang="es-ES" sz="900" b="1" dirty="0">
                          <a:effectLst/>
                        </a:rPr>
                        <a:t>Enero</a:t>
                      </a:r>
                      <a:endParaRPr lang="en-US" sz="900" b="1" dirty="0">
                        <a:effectLst/>
                        <a:latin typeface="Calibri" panose="020F0502020204030204" pitchFamily="34" charset="0"/>
                        <a:ea typeface="MS Mincho"/>
                        <a:cs typeface="Times New Roman" panose="02020603050405020304" pitchFamily="18" charset="0"/>
                      </a:endParaRPr>
                    </a:p>
                  </a:txBody>
                  <a:tcPr marL="37536" marR="37536" marT="0" marB="0">
                    <a:solidFill>
                      <a:schemeClr val="tx2">
                        <a:lumMod val="20000"/>
                        <a:lumOff val="80000"/>
                      </a:schemeClr>
                    </a:solidFill>
                  </a:tcPr>
                </a:tc>
                <a:tc>
                  <a:txBody>
                    <a:bodyPr/>
                    <a:lstStyle/>
                    <a:p>
                      <a:pPr marL="0" marR="0" algn="just">
                        <a:spcBef>
                          <a:spcPts val="0"/>
                        </a:spcBef>
                        <a:spcAft>
                          <a:spcPts val="0"/>
                        </a:spcAft>
                      </a:pPr>
                      <a:r>
                        <a:rPr lang="es-ES" sz="900" b="1" dirty="0">
                          <a:effectLst/>
                        </a:rPr>
                        <a:t>Febrero</a:t>
                      </a:r>
                      <a:endParaRPr lang="en-US" sz="900" b="1" dirty="0">
                        <a:effectLst/>
                        <a:latin typeface="Calibri" panose="020F0502020204030204" pitchFamily="34" charset="0"/>
                        <a:ea typeface="MS Mincho"/>
                        <a:cs typeface="Times New Roman" panose="02020603050405020304" pitchFamily="18" charset="0"/>
                      </a:endParaRPr>
                    </a:p>
                  </a:txBody>
                  <a:tcPr marL="37536" marR="37536" marT="0" marB="0">
                    <a:solidFill>
                      <a:schemeClr val="tx2">
                        <a:lumMod val="20000"/>
                        <a:lumOff val="80000"/>
                      </a:schemeClr>
                    </a:solidFill>
                  </a:tcPr>
                </a:tc>
                <a:tc>
                  <a:txBody>
                    <a:bodyPr/>
                    <a:lstStyle/>
                    <a:p>
                      <a:pPr marL="0" marR="0" algn="ctr">
                        <a:spcBef>
                          <a:spcPts val="0"/>
                        </a:spcBef>
                        <a:spcAft>
                          <a:spcPts val="0"/>
                        </a:spcAft>
                      </a:pPr>
                      <a:r>
                        <a:rPr lang="es-ES" sz="900" b="1" dirty="0">
                          <a:effectLst/>
                        </a:rPr>
                        <a:t>Marzo</a:t>
                      </a:r>
                      <a:endParaRPr lang="en-US" sz="900" b="1" dirty="0">
                        <a:effectLst/>
                        <a:latin typeface="Calibri" panose="020F0502020204030204" pitchFamily="34" charset="0"/>
                        <a:ea typeface="MS Mincho"/>
                        <a:cs typeface="Times New Roman" panose="02020603050405020304" pitchFamily="18" charset="0"/>
                      </a:endParaRPr>
                    </a:p>
                  </a:txBody>
                  <a:tcPr marL="37536" marR="37536" marT="0" marB="0">
                    <a:solidFill>
                      <a:schemeClr val="tx2">
                        <a:lumMod val="20000"/>
                        <a:lumOff val="80000"/>
                      </a:schemeClr>
                    </a:solidFill>
                  </a:tcPr>
                </a:tc>
                <a:tc>
                  <a:txBody>
                    <a:bodyPr/>
                    <a:lstStyle/>
                    <a:p>
                      <a:pPr marL="0" marR="0" algn="ctr">
                        <a:spcBef>
                          <a:spcPts val="0"/>
                        </a:spcBef>
                        <a:spcAft>
                          <a:spcPts val="0"/>
                        </a:spcAft>
                      </a:pPr>
                      <a:r>
                        <a:rPr lang="es-ES" sz="900" b="1">
                          <a:effectLst/>
                        </a:rPr>
                        <a:t>Abril</a:t>
                      </a:r>
                      <a:endParaRPr lang="en-US" sz="900" b="1">
                        <a:effectLst/>
                        <a:latin typeface="Calibri" panose="020F0502020204030204" pitchFamily="34" charset="0"/>
                        <a:ea typeface="MS Mincho"/>
                        <a:cs typeface="Times New Roman" panose="02020603050405020304" pitchFamily="18" charset="0"/>
                      </a:endParaRPr>
                    </a:p>
                  </a:txBody>
                  <a:tcPr marL="37536" marR="37536" marT="0" marB="0">
                    <a:solidFill>
                      <a:schemeClr val="tx2">
                        <a:lumMod val="20000"/>
                        <a:lumOff val="80000"/>
                      </a:schemeClr>
                    </a:solidFill>
                  </a:tcPr>
                </a:tc>
                <a:tc>
                  <a:txBody>
                    <a:bodyPr/>
                    <a:lstStyle/>
                    <a:p>
                      <a:pPr marL="0" marR="0" algn="ctr">
                        <a:spcBef>
                          <a:spcPts val="0"/>
                        </a:spcBef>
                        <a:spcAft>
                          <a:spcPts val="0"/>
                        </a:spcAft>
                      </a:pPr>
                      <a:r>
                        <a:rPr lang="es-ES" sz="900" b="1" dirty="0">
                          <a:effectLst/>
                        </a:rPr>
                        <a:t>Mayo</a:t>
                      </a:r>
                      <a:endParaRPr lang="en-US" sz="900" b="1" dirty="0">
                        <a:effectLst/>
                        <a:latin typeface="Calibri" panose="020F0502020204030204" pitchFamily="34" charset="0"/>
                        <a:ea typeface="MS Mincho"/>
                        <a:cs typeface="Times New Roman" panose="02020603050405020304" pitchFamily="18" charset="0"/>
                      </a:endParaRPr>
                    </a:p>
                  </a:txBody>
                  <a:tcPr marL="37536" marR="37536" marT="0" marB="0">
                    <a:solidFill>
                      <a:schemeClr val="tx2">
                        <a:lumMod val="20000"/>
                        <a:lumOff val="80000"/>
                      </a:schemeClr>
                    </a:solidFill>
                  </a:tcPr>
                </a:tc>
                <a:tc>
                  <a:txBody>
                    <a:bodyPr/>
                    <a:lstStyle/>
                    <a:p>
                      <a:pPr marL="0" marR="0" algn="ctr">
                        <a:spcBef>
                          <a:spcPts val="0"/>
                        </a:spcBef>
                        <a:spcAft>
                          <a:spcPts val="0"/>
                        </a:spcAft>
                      </a:pPr>
                      <a:r>
                        <a:rPr lang="es-ES" sz="900" b="1">
                          <a:effectLst/>
                        </a:rPr>
                        <a:t>Junio</a:t>
                      </a:r>
                      <a:endParaRPr lang="en-US" sz="900" b="1">
                        <a:effectLst/>
                        <a:latin typeface="Calibri" panose="020F0502020204030204" pitchFamily="34" charset="0"/>
                        <a:ea typeface="MS Mincho"/>
                        <a:cs typeface="Times New Roman" panose="02020603050405020304" pitchFamily="18" charset="0"/>
                      </a:endParaRPr>
                    </a:p>
                  </a:txBody>
                  <a:tcPr marL="37536" marR="37536" marT="0" marB="0">
                    <a:solidFill>
                      <a:schemeClr val="tx2">
                        <a:lumMod val="20000"/>
                        <a:lumOff val="80000"/>
                      </a:schemeClr>
                    </a:solidFill>
                  </a:tcPr>
                </a:tc>
                <a:tc>
                  <a:txBody>
                    <a:bodyPr/>
                    <a:lstStyle/>
                    <a:p>
                      <a:pPr marL="0" marR="0" algn="ctr">
                        <a:spcBef>
                          <a:spcPts val="0"/>
                        </a:spcBef>
                        <a:spcAft>
                          <a:spcPts val="0"/>
                        </a:spcAft>
                      </a:pPr>
                      <a:r>
                        <a:rPr lang="es-ES" sz="900" b="1">
                          <a:effectLst/>
                        </a:rPr>
                        <a:t>Julio</a:t>
                      </a:r>
                      <a:endParaRPr lang="en-US" sz="900" b="1">
                        <a:effectLst/>
                        <a:latin typeface="Calibri" panose="020F0502020204030204" pitchFamily="34" charset="0"/>
                        <a:ea typeface="MS Mincho"/>
                        <a:cs typeface="Times New Roman" panose="02020603050405020304" pitchFamily="18" charset="0"/>
                      </a:endParaRPr>
                    </a:p>
                  </a:txBody>
                  <a:tcPr marL="37536" marR="37536" marT="0" marB="0">
                    <a:solidFill>
                      <a:schemeClr val="tx2">
                        <a:lumMod val="20000"/>
                        <a:lumOff val="80000"/>
                      </a:schemeClr>
                    </a:solidFill>
                  </a:tcPr>
                </a:tc>
                <a:tc>
                  <a:txBody>
                    <a:bodyPr/>
                    <a:lstStyle/>
                    <a:p>
                      <a:pPr marL="0" marR="0" algn="ctr">
                        <a:spcBef>
                          <a:spcPts val="0"/>
                        </a:spcBef>
                        <a:spcAft>
                          <a:spcPts val="0"/>
                        </a:spcAft>
                      </a:pPr>
                      <a:r>
                        <a:rPr lang="es-ES" sz="900" b="1" dirty="0">
                          <a:effectLst/>
                        </a:rPr>
                        <a:t>Agosto</a:t>
                      </a:r>
                      <a:endParaRPr lang="en-US" sz="900" b="1" dirty="0">
                        <a:effectLst/>
                        <a:latin typeface="Calibri" panose="020F0502020204030204" pitchFamily="34" charset="0"/>
                        <a:ea typeface="MS Mincho"/>
                        <a:cs typeface="Times New Roman" panose="02020603050405020304" pitchFamily="18" charset="0"/>
                      </a:endParaRPr>
                    </a:p>
                  </a:txBody>
                  <a:tcPr marL="37536" marR="37536" marT="0" marB="0">
                    <a:solidFill>
                      <a:schemeClr val="tx2">
                        <a:lumMod val="20000"/>
                        <a:lumOff val="80000"/>
                      </a:schemeClr>
                    </a:solidFill>
                  </a:tcPr>
                </a:tc>
                <a:tc>
                  <a:txBody>
                    <a:bodyPr/>
                    <a:lstStyle/>
                    <a:p>
                      <a:pPr marL="0" marR="0" algn="just">
                        <a:spcBef>
                          <a:spcPts val="0"/>
                        </a:spcBef>
                        <a:spcAft>
                          <a:spcPts val="0"/>
                        </a:spcAft>
                      </a:pPr>
                      <a:r>
                        <a:rPr lang="es-ES" sz="900" b="1" dirty="0">
                          <a:effectLst/>
                        </a:rPr>
                        <a:t>Septiembre</a:t>
                      </a:r>
                      <a:endParaRPr lang="en-US" sz="900" b="1" dirty="0">
                        <a:effectLst/>
                        <a:latin typeface="Calibri" panose="020F0502020204030204" pitchFamily="34" charset="0"/>
                        <a:ea typeface="MS Mincho"/>
                        <a:cs typeface="Times New Roman" panose="02020603050405020304" pitchFamily="18" charset="0"/>
                      </a:endParaRPr>
                    </a:p>
                  </a:txBody>
                  <a:tcPr marL="37536" marR="37536" marT="0" marB="0">
                    <a:solidFill>
                      <a:schemeClr val="tx2">
                        <a:lumMod val="20000"/>
                        <a:lumOff val="80000"/>
                      </a:schemeClr>
                    </a:solidFill>
                  </a:tcPr>
                </a:tc>
                <a:tc>
                  <a:txBody>
                    <a:bodyPr/>
                    <a:lstStyle/>
                    <a:p>
                      <a:pPr marL="0" marR="0" algn="ctr">
                        <a:spcBef>
                          <a:spcPts val="0"/>
                        </a:spcBef>
                        <a:spcAft>
                          <a:spcPts val="0"/>
                        </a:spcAft>
                      </a:pPr>
                      <a:r>
                        <a:rPr lang="es-ES" sz="900" b="1" dirty="0">
                          <a:effectLst/>
                        </a:rPr>
                        <a:t>Octubre</a:t>
                      </a:r>
                      <a:endParaRPr lang="en-US" sz="900" b="1" dirty="0">
                        <a:effectLst/>
                        <a:latin typeface="Calibri" panose="020F0502020204030204" pitchFamily="34" charset="0"/>
                        <a:ea typeface="MS Mincho"/>
                        <a:cs typeface="Times New Roman" panose="02020603050405020304" pitchFamily="18" charset="0"/>
                      </a:endParaRPr>
                    </a:p>
                  </a:txBody>
                  <a:tcPr marL="37536" marR="37536" marT="0" marB="0">
                    <a:solidFill>
                      <a:schemeClr val="tx2">
                        <a:lumMod val="20000"/>
                        <a:lumOff val="80000"/>
                      </a:schemeClr>
                    </a:solidFill>
                  </a:tcPr>
                </a:tc>
                <a:tc>
                  <a:txBody>
                    <a:bodyPr/>
                    <a:lstStyle/>
                    <a:p>
                      <a:pPr marL="0" marR="0" algn="ctr">
                        <a:spcBef>
                          <a:spcPts val="0"/>
                        </a:spcBef>
                        <a:spcAft>
                          <a:spcPts val="0"/>
                        </a:spcAft>
                      </a:pPr>
                      <a:r>
                        <a:rPr lang="es-ES" sz="900" b="1" dirty="0">
                          <a:effectLst/>
                        </a:rPr>
                        <a:t>Noviembre</a:t>
                      </a:r>
                      <a:endParaRPr lang="en-US" sz="900" b="1" dirty="0">
                        <a:effectLst/>
                        <a:latin typeface="Calibri" panose="020F0502020204030204" pitchFamily="34" charset="0"/>
                        <a:ea typeface="MS Mincho"/>
                        <a:cs typeface="Times New Roman" panose="02020603050405020304" pitchFamily="18" charset="0"/>
                      </a:endParaRPr>
                    </a:p>
                  </a:txBody>
                  <a:tcPr marL="37536" marR="37536" marT="0" marB="0">
                    <a:solidFill>
                      <a:schemeClr val="tx2">
                        <a:lumMod val="20000"/>
                        <a:lumOff val="80000"/>
                      </a:schemeClr>
                    </a:solidFill>
                  </a:tcPr>
                </a:tc>
                <a:tc>
                  <a:txBody>
                    <a:bodyPr/>
                    <a:lstStyle/>
                    <a:p>
                      <a:pPr marL="0" marR="0" algn="ctr">
                        <a:spcBef>
                          <a:spcPts val="0"/>
                        </a:spcBef>
                        <a:spcAft>
                          <a:spcPts val="0"/>
                        </a:spcAft>
                      </a:pPr>
                      <a:r>
                        <a:rPr lang="es-ES" sz="900" b="1" dirty="0">
                          <a:effectLst/>
                        </a:rPr>
                        <a:t>Diciembre</a:t>
                      </a:r>
                      <a:endParaRPr lang="en-US" sz="900" b="1" dirty="0">
                        <a:effectLst/>
                        <a:latin typeface="Calibri" panose="020F0502020204030204" pitchFamily="34" charset="0"/>
                        <a:ea typeface="MS Mincho"/>
                        <a:cs typeface="Times New Roman" panose="02020603050405020304" pitchFamily="18" charset="0"/>
                      </a:endParaRPr>
                    </a:p>
                  </a:txBody>
                  <a:tcPr marL="37536" marR="37536" marT="0" marB="0">
                    <a:solidFill>
                      <a:schemeClr val="tx2">
                        <a:lumMod val="20000"/>
                        <a:lumOff val="80000"/>
                      </a:schemeClr>
                    </a:solidFill>
                  </a:tcPr>
                </a:tc>
                <a:tc>
                  <a:txBody>
                    <a:bodyPr/>
                    <a:lstStyle/>
                    <a:p>
                      <a:pPr marL="0" marR="0" algn="ctr">
                        <a:spcBef>
                          <a:spcPts val="0"/>
                        </a:spcBef>
                        <a:spcAft>
                          <a:spcPts val="0"/>
                        </a:spcAft>
                      </a:pPr>
                      <a:r>
                        <a:rPr lang="es-ES" sz="900" b="1" dirty="0">
                          <a:effectLst/>
                        </a:rPr>
                        <a:t>Total</a:t>
                      </a:r>
                      <a:endParaRPr lang="en-US" sz="900" b="1" dirty="0">
                        <a:effectLst/>
                        <a:latin typeface="Calibri" panose="020F0502020204030204" pitchFamily="34" charset="0"/>
                        <a:ea typeface="MS Mincho"/>
                        <a:cs typeface="Times New Roman" panose="02020603050405020304" pitchFamily="18" charset="0"/>
                      </a:endParaRPr>
                    </a:p>
                  </a:txBody>
                  <a:tcPr marL="37536" marR="37536" marT="0" marB="0">
                    <a:solidFill>
                      <a:schemeClr val="tx2">
                        <a:lumMod val="20000"/>
                        <a:lumOff val="80000"/>
                      </a:schemeClr>
                    </a:solidFill>
                  </a:tcPr>
                </a:tc>
                <a:extLst>
                  <a:ext uri="{0D108BD9-81ED-4DB2-BD59-A6C34878D82A}">
                    <a16:rowId xmlns:a16="http://schemas.microsoft.com/office/drawing/2014/main" val="2937318309"/>
                  </a:ext>
                </a:extLst>
              </a:tr>
              <a:tr h="237681">
                <a:tc>
                  <a:txBody>
                    <a:bodyPr/>
                    <a:lstStyle/>
                    <a:p>
                      <a:pPr marL="0" marR="0" algn="just">
                        <a:spcBef>
                          <a:spcPts val="0"/>
                        </a:spcBef>
                        <a:spcAft>
                          <a:spcPts val="0"/>
                        </a:spcAft>
                      </a:pPr>
                      <a:r>
                        <a:rPr lang="es-ES" sz="900" dirty="0">
                          <a:effectLst/>
                        </a:rPr>
                        <a:t>Tarifas</a:t>
                      </a:r>
                      <a:endParaRPr lang="en-US" sz="900" b="1" dirty="0">
                        <a:effectLst/>
                        <a:latin typeface="Calibri" panose="020F0502020204030204" pitchFamily="34" charset="0"/>
                        <a:ea typeface="MS Mincho"/>
                        <a:cs typeface="Times New Roman" panose="02020603050405020304" pitchFamily="18" charset="0"/>
                      </a:endParaRPr>
                    </a:p>
                  </a:txBody>
                  <a:tcPr marL="37536" marR="37536" marT="0" marB="0">
                    <a:solidFill>
                      <a:schemeClr val="accent1">
                        <a:lumMod val="20000"/>
                        <a:lumOff val="80000"/>
                      </a:schemeClr>
                    </a:solidFill>
                  </a:tcPr>
                </a:tc>
                <a:tc>
                  <a:txBody>
                    <a:bodyPr/>
                    <a:lstStyle/>
                    <a:p>
                      <a:pPr marL="0" marR="0" algn="just">
                        <a:spcBef>
                          <a:spcPts val="0"/>
                        </a:spcBef>
                        <a:spcAft>
                          <a:spcPts val="0"/>
                        </a:spcAft>
                      </a:pPr>
                      <a:r>
                        <a:rPr lang="es-ES" sz="700">
                          <a:effectLst/>
                        </a:rPr>
                        <a:t>0,00 </a:t>
                      </a:r>
                      <a:endParaRPr lang="en-US" sz="900">
                        <a:effectLst/>
                        <a:latin typeface="Calibri" panose="020F0502020204030204" pitchFamily="34" charset="0"/>
                        <a:ea typeface="MS Mincho"/>
                        <a:cs typeface="Times New Roman" panose="02020603050405020304" pitchFamily="18" charset="0"/>
                      </a:endParaRPr>
                    </a:p>
                  </a:txBody>
                  <a:tcPr marL="37536" marR="37536" marT="0" marB="0">
                    <a:solidFill>
                      <a:schemeClr val="accent1">
                        <a:lumMod val="20000"/>
                        <a:lumOff val="80000"/>
                      </a:schemeClr>
                    </a:solidFill>
                  </a:tcPr>
                </a:tc>
                <a:tc>
                  <a:txBody>
                    <a:bodyPr/>
                    <a:lstStyle/>
                    <a:p>
                      <a:pPr marL="0" marR="0" algn="just">
                        <a:spcBef>
                          <a:spcPts val="0"/>
                        </a:spcBef>
                        <a:spcAft>
                          <a:spcPts val="0"/>
                        </a:spcAft>
                      </a:pPr>
                      <a:r>
                        <a:rPr lang="es-ES" sz="700" dirty="0">
                          <a:effectLst/>
                        </a:rPr>
                        <a:t>0,00 </a:t>
                      </a:r>
                      <a:endParaRPr lang="en-US" sz="900" dirty="0">
                        <a:effectLst/>
                        <a:latin typeface="Calibri" panose="020F0502020204030204" pitchFamily="34" charset="0"/>
                        <a:ea typeface="MS Mincho"/>
                        <a:cs typeface="Times New Roman" panose="02020603050405020304" pitchFamily="18" charset="0"/>
                      </a:endParaRPr>
                    </a:p>
                  </a:txBody>
                  <a:tcPr marL="37536" marR="37536" marT="0" marB="0">
                    <a:solidFill>
                      <a:schemeClr val="accent1">
                        <a:lumMod val="20000"/>
                        <a:lumOff val="80000"/>
                      </a:schemeClr>
                    </a:solidFill>
                  </a:tcPr>
                </a:tc>
                <a:tc>
                  <a:txBody>
                    <a:bodyPr/>
                    <a:lstStyle/>
                    <a:p>
                      <a:pPr marL="0" marR="0" algn="just">
                        <a:spcBef>
                          <a:spcPts val="0"/>
                        </a:spcBef>
                        <a:spcAft>
                          <a:spcPts val="0"/>
                        </a:spcAft>
                      </a:pPr>
                      <a:r>
                        <a:rPr lang="es-ES" sz="700">
                          <a:effectLst/>
                        </a:rPr>
                        <a:t>0,00 </a:t>
                      </a:r>
                      <a:endParaRPr lang="en-US" sz="900">
                        <a:effectLst/>
                        <a:latin typeface="Calibri" panose="020F0502020204030204" pitchFamily="34" charset="0"/>
                        <a:ea typeface="MS Mincho"/>
                        <a:cs typeface="Times New Roman" panose="02020603050405020304" pitchFamily="18" charset="0"/>
                      </a:endParaRPr>
                    </a:p>
                  </a:txBody>
                  <a:tcPr marL="37536" marR="37536" marT="0" marB="0">
                    <a:solidFill>
                      <a:schemeClr val="accent1">
                        <a:lumMod val="20000"/>
                        <a:lumOff val="80000"/>
                      </a:schemeClr>
                    </a:solidFill>
                  </a:tcPr>
                </a:tc>
                <a:tc>
                  <a:txBody>
                    <a:bodyPr/>
                    <a:lstStyle/>
                    <a:p>
                      <a:pPr marL="0" marR="0" algn="just">
                        <a:spcBef>
                          <a:spcPts val="0"/>
                        </a:spcBef>
                        <a:spcAft>
                          <a:spcPts val="0"/>
                        </a:spcAft>
                      </a:pPr>
                      <a:r>
                        <a:rPr lang="es-ES" sz="700" dirty="0">
                          <a:effectLst/>
                        </a:rPr>
                        <a:t>0,00 </a:t>
                      </a:r>
                      <a:endParaRPr lang="en-US" sz="900" dirty="0">
                        <a:effectLst/>
                        <a:latin typeface="Calibri" panose="020F0502020204030204" pitchFamily="34" charset="0"/>
                        <a:ea typeface="MS Mincho"/>
                        <a:cs typeface="Times New Roman" panose="02020603050405020304" pitchFamily="18" charset="0"/>
                      </a:endParaRPr>
                    </a:p>
                  </a:txBody>
                  <a:tcPr marL="37536" marR="37536" marT="0" marB="0">
                    <a:solidFill>
                      <a:schemeClr val="accent1">
                        <a:lumMod val="20000"/>
                        <a:lumOff val="80000"/>
                      </a:schemeClr>
                    </a:solidFill>
                  </a:tcPr>
                </a:tc>
                <a:tc>
                  <a:txBody>
                    <a:bodyPr/>
                    <a:lstStyle/>
                    <a:p>
                      <a:pPr marL="0" marR="0" algn="just">
                        <a:spcBef>
                          <a:spcPts val="0"/>
                        </a:spcBef>
                        <a:spcAft>
                          <a:spcPts val="0"/>
                        </a:spcAft>
                      </a:pPr>
                      <a:r>
                        <a:rPr lang="es-ES" sz="700">
                          <a:effectLst/>
                        </a:rPr>
                        <a:t>0,00 </a:t>
                      </a:r>
                      <a:endParaRPr lang="en-US" sz="900">
                        <a:effectLst/>
                        <a:latin typeface="Calibri" panose="020F0502020204030204" pitchFamily="34" charset="0"/>
                        <a:ea typeface="MS Mincho"/>
                        <a:cs typeface="Times New Roman" panose="02020603050405020304" pitchFamily="18" charset="0"/>
                      </a:endParaRPr>
                    </a:p>
                  </a:txBody>
                  <a:tcPr marL="37536" marR="37536" marT="0" marB="0">
                    <a:solidFill>
                      <a:schemeClr val="accent1">
                        <a:lumMod val="20000"/>
                        <a:lumOff val="80000"/>
                      </a:schemeClr>
                    </a:solidFill>
                  </a:tcPr>
                </a:tc>
                <a:tc>
                  <a:txBody>
                    <a:bodyPr/>
                    <a:lstStyle/>
                    <a:p>
                      <a:pPr marL="0" marR="0" algn="just">
                        <a:spcBef>
                          <a:spcPts val="0"/>
                        </a:spcBef>
                        <a:spcAft>
                          <a:spcPts val="0"/>
                        </a:spcAft>
                      </a:pPr>
                      <a:r>
                        <a:rPr lang="es-ES" sz="700">
                          <a:effectLst/>
                        </a:rPr>
                        <a:t>0,00 </a:t>
                      </a:r>
                      <a:endParaRPr lang="en-US" sz="900">
                        <a:effectLst/>
                        <a:latin typeface="Calibri" panose="020F0502020204030204" pitchFamily="34" charset="0"/>
                        <a:ea typeface="MS Mincho"/>
                        <a:cs typeface="Times New Roman" panose="02020603050405020304" pitchFamily="18" charset="0"/>
                      </a:endParaRPr>
                    </a:p>
                  </a:txBody>
                  <a:tcPr marL="37536" marR="37536" marT="0" marB="0">
                    <a:solidFill>
                      <a:schemeClr val="accent1">
                        <a:lumMod val="20000"/>
                        <a:lumOff val="80000"/>
                      </a:schemeClr>
                    </a:solidFill>
                  </a:tcPr>
                </a:tc>
                <a:tc>
                  <a:txBody>
                    <a:bodyPr/>
                    <a:lstStyle/>
                    <a:p>
                      <a:pPr marL="0" marR="0" algn="just">
                        <a:spcBef>
                          <a:spcPts val="0"/>
                        </a:spcBef>
                        <a:spcAft>
                          <a:spcPts val="0"/>
                        </a:spcAft>
                      </a:pPr>
                      <a:r>
                        <a:rPr lang="es-ES" sz="700">
                          <a:effectLst/>
                        </a:rPr>
                        <a:t>0,00 </a:t>
                      </a:r>
                      <a:endParaRPr lang="en-US" sz="900">
                        <a:effectLst/>
                        <a:latin typeface="Calibri" panose="020F0502020204030204" pitchFamily="34" charset="0"/>
                        <a:ea typeface="MS Mincho"/>
                        <a:cs typeface="Times New Roman" panose="02020603050405020304" pitchFamily="18" charset="0"/>
                      </a:endParaRPr>
                    </a:p>
                  </a:txBody>
                  <a:tcPr marL="37536" marR="37536" marT="0" marB="0">
                    <a:solidFill>
                      <a:schemeClr val="accent1">
                        <a:lumMod val="20000"/>
                        <a:lumOff val="80000"/>
                      </a:schemeClr>
                    </a:solidFill>
                  </a:tcPr>
                </a:tc>
                <a:tc>
                  <a:txBody>
                    <a:bodyPr/>
                    <a:lstStyle/>
                    <a:p>
                      <a:pPr marL="0" marR="0" algn="just">
                        <a:spcBef>
                          <a:spcPts val="0"/>
                        </a:spcBef>
                        <a:spcAft>
                          <a:spcPts val="0"/>
                        </a:spcAft>
                      </a:pPr>
                      <a:r>
                        <a:rPr lang="es-ES" sz="700">
                          <a:effectLst/>
                        </a:rPr>
                        <a:t>0,00 </a:t>
                      </a:r>
                      <a:endParaRPr lang="en-US" sz="900">
                        <a:effectLst/>
                        <a:latin typeface="Calibri" panose="020F0502020204030204" pitchFamily="34" charset="0"/>
                        <a:ea typeface="MS Mincho"/>
                        <a:cs typeface="Times New Roman" panose="02020603050405020304" pitchFamily="18" charset="0"/>
                      </a:endParaRPr>
                    </a:p>
                  </a:txBody>
                  <a:tcPr marL="37536" marR="37536" marT="0" marB="0">
                    <a:solidFill>
                      <a:schemeClr val="accent1">
                        <a:lumMod val="20000"/>
                        <a:lumOff val="80000"/>
                      </a:schemeClr>
                    </a:solidFill>
                  </a:tcPr>
                </a:tc>
                <a:tc>
                  <a:txBody>
                    <a:bodyPr/>
                    <a:lstStyle/>
                    <a:p>
                      <a:pPr marL="0" marR="0" algn="just">
                        <a:spcBef>
                          <a:spcPts val="0"/>
                        </a:spcBef>
                        <a:spcAft>
                          <a:spcPts val="0"/>
                        </a:spcAft>
                      </a:pPr>
                      <a:r>
                        <a:rPr lang="es-ES" sz="700">
                          <a:effectLst/>
                        </a:rPr>
                        <a:t>0,00 </a:t>
                      </a:r>
                      <a:endParaRPr lang="en-US" sz="900">
                        <a:effectLst/>
                        <a:latin typeface="Calibri" panose="020F0502020204030204" pitchFamily="34" charset="0"/>
                        <a:ea typeface="MS Mincho"/>
                        <a:cs typeface="Times New Roman" panose="02020603050405020304" pitchFamily="18" charset="0"/>
                      </a:endParaRPr>
                    </a:p>
                  </a:txBody>
                  <a:tcPr marL="37536" marR="37536" marT="0" marB="0">
                    <a:solidFill>
                      <a:schemeClr val="accent1">
                        <a:lumMod val="20000"/>
                        <a:lumOff val="80000"/>
                      </a:schemeClr>
                    </a:solidFill>
                  </a:tcPr>
                </a:tc>
                <a:tc>
                  <a:txBody>
                    <a:bodyPr/>
                    <a:lstStyle/>
                    <a:p>
                      <a:pPr marL="0" marR="0" algn="just">
                        <a:spcBef>
                          <a:spcPts val="0"/>
                        </a:spcBef>
                        <a:spcAft>
                          <a:spcPts val="0"/>
                        </a:spcAft>
                      </a:pPr>
                      <a:r>
                        <a:rPr lang="es-ES" sz="700">
                          <a:effectLst/>
                        </a:rPr>
                        <a:t>0,00 </a:t>
                      </a:r>
                      <a:endParaRPr lang="en-US" sz="900">
                        <a:effectLst/>
                        <a:latin typeface="Calibri" panose="020F0502020204030204" pitchFamily="34" charset="0"/>
                        <a:ea typeface="MS Mincho"/>
                        <a:cs typeface="Times New Roman" panose="02020603050405020304" pitchFamily="18" charset="0"/>
                      </a:endParaRPr>
                    </a:p>
                  </a:txBody>
                  <a:tcPr marL="37536" marR="37536" marT="0" marB="0">
                    <a:solidFill>
                      <a:schemeClr val="accent1">
                        <a:lumMod val="20000"/>
                        <a:lumOff val="80000"/>
                      </a:schemeClr>
                    </a:solidFill>
                  </a:tcPr>
                </a:tc>
                <a:tc>
                  <a:txBody>
                    <a:bodyPr/>
                    <a:lstStyle/>
                    <a:p>
                      <a:pPr marL="0" marR="0" algn="just">
                        <a:spcBef>
                          <a:spcPts val="0"/>
                        </a:spcBef>
                        <a:spcAft>
                          <a:spcPts val="0"/>
                        </a:spcAft>
                      </a:pPr>
                      <a:r>
                        <a:rPr lang="es-ES" sz="700">
                          <a:effectLst/>
                        </a:rPr>
                        <a:t>0,00 </a:t>
                      </a:r>
                      <a:endParaRPr lang="en-US" sz="900">
                        <a:effectLst/>
                        <a:latin typeface="Calibri" panose="020F0502020204030204" pitchFamily="34" charset="0"/>
                        <a:ea typeface="MS Mincho"/>
                        <a:cs typeface="Times New Roman" panose="02020603050405020304" pitchFamily="18" charset="0"/>
                      </a:endParaRPr>
                    </a:p>
                  </a:txBody>
                  <a:tcPr marL="37536" marR="37536" marT="0" marB="0">
                    <a:solidFill>
                      <a:schemeClr val="accent1">
                        <a:lumMod val="20000"/>
                        <a:lumOff val="80000"/>
                      </a:schemeClr>
                    </a:solidFill>
                  </a:tcPr>
                </a:tc>
                <a:tc>
                  <a:txBody>
                    <a:bodyPr/>
                    <a:lstStyle/>
                    <a:p>
                      <a:pPr marL="0" marR="0" algn="just">
                        <a:spcBef>
                          <a:spcPts val="0"/>
                        </a:spcBef>
                        <a:spcAft>
                          <a:spcPts val="0"/>
                        </a:spcAft>
                      </a:pPr>
                      <a:r>
                        <a:rPr lang="es-ES" sz="700">
                          <a:effectLst/>
                        </a:rPr>
                        <a:t>0,00 </a:t>
                      </a:r>
                      <a:endParaRPr lang="en-US" sz="900">
                        <a:effectLst/>
                        <a:latin typeface="Calibri" panose="020F0502020204030204" pitchFamily="34" charset="0"/>
                        <a:ea typeface="MS Mincho"/>
                        <a:cs typeface="Times New Roman" panose="02020603050405020304" pitchFamily="18" charset="0"/>
                      </a:endParaRPr>
                    </a:p>
                  </a:txBody>
                  <a:tcPr marL="37536" marR="37536" marT="0" marB="0">
                    <a:solidFill>
                      <a:schemeClr val="accent1">
                        <a:lumMod val="20000"/>
                        <a:lumOff val="80000"/>
                      </a:schemeClr>
                    </a:solidFill>
                  </a:tcPr>
                </a:tc>
                <a:tc>
                  <a:txBody>
                    <a:bodyPr/>
                    <a:lstStyle/>
                    <a:p>
                      <a:pPr marL="0" marR="0" algn="just">
                        <a:spcBef>
                          <a:spcPts val="0"/>
                        </a:spcBef>
                        <a:spcAft>
                          <a:spcPts val="0"/>
                        </a:spcAft>
                      </a:pPr>
                      <a:r>
                        <a:rPr lang="es-ES" sz="700">
                          <a:effectLst/>
                        </a:rPr>
                        <a:t>0,00 </a:t>
                      </a:r>
                      <a:endParaRPr lang="en-US" sz="900">
                        <a:effectLst/>
                        <a:latin typeface="Calibri" panose="020F0502020204030204" pitchFamily="34" charset="0"/>
                        <a:ea typeface="MS Mincho"/>
                        <a:cs typeface="Times New Roman" panose="02020603050405020304" pitchFamily="18" charset="0"/>
                      </a:endParaRPr>
                    </a:p>
                  </a:txBody>
                  <a:tcPr marL="37536" marR="37536" marT="0" marB="0">
                    <a:solidFill>
                      <a:schemeClr val="accent1">
                        <a:lumMod val="20000"/>
                        <a:lumOff val="80000"/>
                      </a:schemeClr>
                    </a:solidFill>
                  </a:tcPr>
                </a:tc>
                <a:extLst>
                  <a:ext uri="{0D108BD9-81ED-4DB2-BD59-A6C34878D82A}">
                    <a16:rowId xmlns:a16="http://schemas.microsoft.com/office/drawing/2014/main" val="3563645354"/>
                  </a:ext>
                </a:extLst>
              </a:tr>
              <a:tr h="237681">
                <a:tc>
                  <a:txBody>
                    <a:bodyPr/>
                    <a:lstStyle/>
                    <a:p>
                      <a:pPr marL="0" marR="0" algn="just">
                        <a:spcBef>
                          <a:spcPts val="0"/>
                        </a:spcBef>
                        <a:spcAft>
                          <a:spcPts val="0"/>
                        </a:spcAft>
                      </a:pPr>
                      <a:r>
                        <a:rPr lang="es-ES" sz="900" dirty="0">
                          <a:effectLst/>
                        </a:rPr>
                        <a:t>Alojamiento</a:t>
                      </a:r>
                      <a:endParaRPr lang="en-US" sz="900" b="1" dirty="0">
                        <a:effectLst/>
                        <a:latin typeface="Calibri" panose="020F0502020204030204" pitchFamily="34" charset="0"/>
                        <a:ea typeface="MS Mincho"/>
                        <a:cs typeface="Times New Roman" panose="02020603050405020304" pitchFamily="18" charset="0"/>
                      </a:endParaRPr>
                    </a:p>
                  </a:txBody>
                  <a:tcPr marL="37536" marR="37536" marT="0" marB="0">
                    <a:solidFill>
                      <a:schemeClr val="accent1">
                        <a:lumMod val="20000"/>
                        <a:lumOff val="80000"/>
                      </a:schemeClr>
                    </a:solidFill>
                  </a:tcPr>
                </a:tc>
                <a:tc>
                  <a:txBody>
                    <a:bodyPr/>
                    <a:lstStyle/>
                    <a:p>
                      <a:pPr marL="0" marR="0" algn="just">
                        <a:spcBef>
                          <a:spcPts val="0"/>
                        </a:spcBef>
                        <a:spcAft>
                          <a:spcPts val="0"/>
                        </a:spcAft>
                      </a:pPr>
                      <a:r>
                        <a:rPr lang="es-ES" sz="700">
                          <a:effectLst/>
                        </a:rPr>
                        <a:t>0,00 </a:t>
                      </a:r>
                      <a:endParaRPr lang="en-US" sz="900">
                        <a:effectLst/>
                        <a:latin typeface="Calibri" panose="020F0502020204030204" pitchFamily="34" charset="0"/>
                        <a:ea typeface="MS Mincho"/>
                        <a:cs typeface="Times New Roman" panose="02020603050405020304" pitchFamily="18" charset="0"/>
                      </a:endParaRPr>
                    </a:p>
                  </a:txBody>
                  <a:tcPr marL="37536" marR="37536" marT="0" marB="0">
                    <a:solidFill>
                      <a:schemeClr val="accent1">
                        <a:lumMod val="20000"/>
                        <a:lumOff val="80000"/>
                      </a:schemeClr>
                    </a:solidFill>
                  </a:tcPr>
                </a:tc>
                <a:tc>
                  <a:txBody>
                    <a:bodyPr/>
                    <a:lstStyle/>
                    <a:p>
                      <a:pPr marL="0" marR="0" algn="just">
                        <a:spcBef>
                          <a:spcPts val="0"/>
                        </a:spcBef>
                        <a:spcAft>
                          <a:spcPts val="0"/>
                        </a:spcAft>
                      </a:pPr>
                      <a:r>
                        <a:rPr lang="es-ES" sz="700">
                          <a:effectLst/>
                        </a:rPr>
                        <a:t>0,00 </a:t>
                      </a:r>
                      <a:endParaRPr lang="en-US" sz="900">
                        <a:effectLst/>
                        <a:latin typeface="Calibri" panose="020F0502020204030204" pitchFamily="34" charset="0"/>
                        <a:ea typeface="MS Mincho"/>
                        <a:cs typeface="Times New Roman" panose="02020603050405020304" pitchFamily="18" charset="0"/>
                      </a:endParaRPr>
                    </a:p>
                  </a:txBody>
                  <a:tcPr marL="37536" marR="37536" marT="0" marB="0">
                    <a:solidFill>
                      <a:schemeClr val="accent1">
                        <a:lumMod val="20000"/>
                        <a:lumOff val="80000"/>
                      </a:schemeClr>
                    </a:solidFill>
                  </a:tcPr>
                </a:tc>
                <a:tc>
                  <a:txBody>
                    <a:bodyPr/>
                    <a:lstStyle/>
                    <a:p>
                      <a:pPr marL="0" marR="0" algn="just">
                        <a:spcBef>
                          <a:spcPts val="0"/>
                        </a:spcBef>
                        <a:spcAft>
                          <a:spcPts val="0"/>
                        </a:spcAft>
                      </a:pPr>
                      <a:r>
                        <a:rPr lang="es-ES" sz="700">
                          <a:effectLst/>
                        </a:rPr>
                        <a:t>0,00 </a:t>
                      </a:r>
                      <a:endParaRPr lang="en-US" sz="900">
                        <a:effectLst/>
                        <a:latin typeface="Calibri" panose="020F0502020204030204" pitchFamily="34" charset="0"/>
                        <a:ea typeface="MS Mincho"/>
                        <a:cs typeface="Times New Roman" panose="02020603050405020304" pitchFamily="18" charset="0"/>
                      </a:endParaRPr>
                    </a:p>
                  </a:txBody>
                  <a:tcPr marL="37536" marR="37536" marT="0" marB="0">
                    <a:solidFill>
                      <a:schemeClr val="accent1">
                        <a:lumMod val="20000"/>
                        <a:lumOff val="80000"/>
                      </a:schemeClr>
                    </a:solidFill>
                  </a:tcPr>
                </a:tc>
                <a:tc>
                  <a:txBody>
                    <a:bodyPr/>
                    <a:lstStyle/>
                    <a:p>
                      <a:pPr marL="0" marR="0" algn="just">
                        <a:spcBef>
                          <a:spcPts val="0"/>
                        </a:spcBef>
                        <a:spcAft>
                          <a:spcPts val="0"/>
                        </a:spcAft>
                      </a:pPr>
                      <a:r>
                        <a:rPr lang="es-ES" sz="700">
                          <a:effectLst/>
                        </a:rPr>
                        <a:t>0,00 </a:t>
                      </a:r>
                      <a:endParaRPr lang="en-US" sz="900">
                        <a:effectLst/>
                        <a:latin typeface="Calibri" panose="020F0502020204030204" pitchFamily="34" charset="0"/>
                        <a:ea typeface="MS Mincho"/>
                        <a:cs typeface="Times New Roman" panose="02020603050405020304" pitchFamily="18" charset="0"/>
                      </a:endParaRPr>
                    </a:p>
                  </a:txBody>
                  <a:tcPr marL="37536" marR="37536" marT="0" marB="0">
                    <a:solidFill>
                      <a:schemeClr val="accent1">
                        <a:lumMod val="20000"/>
                        <a:lumOff val="80000"/>
                      </a:schemeClr>
                    </a:solidFill>
                  </a:tcPr>
                </a:tc>
                <a:tc>
                  <a:txBody>
                    <a:bodyPr/>
                    <a:lstStyle/>
                    <a:p>
                      <a:pPr marL="0" marR="0" algn="just">
                        <a:spcBef>
                          <a:spcPts val="0"/>
                        </a:spcBef>
                        <a:spcAft>
                          <a:spcPts val="0"/>
                        </a:spcAft>
                      </a:pPr>
                      <a:r>
                        <a:rPr lang="es-ES" sz="700">
                          <a:effectLst/>
                        </a:rPr>
                        <a:t>0,00 </a:t>
                      </a:r>
                      <a:endParaRPr lang="en-US" sz="900">
                        <a:effectLst/>
                        <a:latin typeface="Calibri" panose="020F0502020204030204" pitchFamily="34" charset="0"/>
                        <a:ea typeface="MS Mincho"/>
                        <a:cs typeface="Times New Roman" panose="02020603050405020304" pitchFamily="18" charset="0"/>
                      </a:endParaRPr>
                    </a:p>
                  </a:txBody>
                  <a:tcPr marL="37536" marR="37536" marT="0" marB="0">
                    <a:solidFill>
                      <a:schemeClr val="accent1">
                        <a:lumMod val="20000"/>
                        <a:lumOff val="80000"/>
                      </a:schemeClr>
                    </a:solidFill>
                  </a:tcPr>
                </a:tc>
                <a:tc>
                  <a:txBody>
                    <a:bodyPr/>
                    <a:lstStyle/>
                    <a:p>
                      <a:pPr marL="0" marR="0" algn="just">
                        <a:spcBef>
                          <a:spcPts val="0"/>
                        </a:spcBef>
                        <a:spcAft>
                          <a:spcPts val="0"/>
                        </a:spcAft>
                      </a:pPr>
                      <a:r>
                        <a:rPr lang="es-ES" sz="700">
                          <a:effectLst/>
                        </a:rPr>
                        <a:t>0,00 </a:t>
                      </a:r>
                      <a:endParaRPr lang="en-US" sz="900">
                        <a:effectLst/>
                        <a:latin typeface="Calibri" panose="020F0502020204030204" pitchFamily="34" charset="0"/>
                        <a:ea typeface="MS Mincho"/>
                        <a:cs typeface="Times New Roman" panose="02020603050405020304" pitchFamily="18" charset="0"/>
                      </a:endParaRPr>
                    </a:p>
                  </a:txBody>
                  <a:tcPr marL="37536" marR="37536" marT="0" marB="0">
                    <a:solidFill>
                      <a:schemeClr val="accent1">
                        <a:lumMod val="20000"/>
                        <a:lumOff val="80000"/>
                      </a:schemeClr>
                    </a:solidFill>
                  </a:tcPr>
                </a:tc>
                <a:tc>
                  <a:txBody>
                    <a:bodyPr/>
                    <a:lstStyle/>
                    <a:p>
                      <a:pPr marL="0" marR="0" algn="just">
                        <a:spcBef>
                          <a:spcPts val="0"/>
                        </a:spcBef>
                        <a:spcAft>
                          <a:spcPts val="0"/>
                        </a:spcAft>
                      </a:pPr>
                      <a:r>
                        <a:rPr lang="es-ES" sz="700">
                          <a:effectLst/>
                        </a:rPr>
                        <a:t>0,00 </a:t>
                      </a:r>
                      <a:endParaRPr lang="en-US" sz="900">
                        <a:effectLst/>
                        <a:latin typeface="Calibri" panose="020F0502020204030204" pitchFamily="34" charset="0"/>
                        <a:ea typeface="MS Mincho"/>
                        <a:cs typeface="Times New Roman" panose="02020603050405020304" pitchFamily="18" charset="0"/>
                      </a:endParaRPr>
                    </a:p>
                  </a:txBody>
                  <a:tcPr marL="37536" marR="37536" marT="0" marB="0">
                    <a:solidFill>
                      <a:schemeClr val="accent1">
                        <a:lumMod val="20000"/>
                        <a:lumOff val="80000"/>
                      </a:schemeClr>
                    </a:solidFill>
                  </a:tcPr>
                </a:tc>
                <a:tc>
                  <a:txBody>
                    <a:bodyPr/>
                    <a:lstStyle/>
                    <a:p>
                      <a:pPr marL="0" marR="0" algn="just">
                        <a:spcBef>
                          <a:spcPts val="0"/>
                        </a:spcBef>
                        <a:spcAft>
                          <a:spcPts val="0"/>
                        </a:spcAft>
                      </a:pPr>
                      <a:r>
                        <a:rPr lang="es-ES" sz="700">
                          <a:effectLst/>
                        </a:rPr>
                        <a:t>0,00 </a:t>
                      </a:r>
                      <a:endParaRPr lang="en-US" sz="900">
                        <a:effectLst/>
                        <a:latin typeface="Calibri" panose="020F0502020204030204" pitchFamily="34" charset="0"/>
                        <a:ea typeface="MS Mincho"/>
                        <a:cs typeface="Times New Roman" panose="02020603050405020304" pitchFamily="18" charset="0"/>
                      </a:endParaRPr>
                    </a:p>
                  </a:txBody>
                  <a:tcPr marL="37536" marR="37536" marT="0" marB="0">
                    <a:solidFill>
                      <a:schemeClr val="accent1">
                        <a:lumMod val="20000"/>
                        <a:lumOff val="80000"/>
                      </a:schemeClr>
                    </a:solidFill>
                  </a:tcPr>
                </a:tc>
                <a:tc>
                  <a:txBody>
                    <a:bodyPr/>
                    <a:lstStyle/>
                    <a:p>
                      <a:pPr marL="0" marR="0" algn="just">
                        <a:spcBef>
                          <a:spcPts val="0"/>
                        </a:spcBef>
                        <a:spcAft>
                          <a:spcPts val="0"/>
                        </a:spcAft>
                      </a:pPr>
                      <a:r>
                        <a:rPr lang="es-ES" sz="700">
                          <a:effectLst/>
                        </a:rPr>
                        <a:t>0,00 </a:t>
                      </a:r>
                      <a:endParaRPr lang="en-US" sz="900">
                        <a:effectLst/>
                        <a:latin typeface="Calibri" panose="020F0502020204030204" pitchFamily="34" charset="0"/>
                        <a:ea typeface="MS Mincho"/>
                        <a:cs typeface="Times New Roman" panose="02020603050405020304" pitchFamily="18" charset="0"/>
                      </a:endParaRPr>
                    </a:p>
                  </a:txBody>
                  <a:tcPr marL="37536" marR="37536" marT="0" marB="0">
                    <a:solidFill>
                      <a:schemeClr val="accent1">
                        <a:lumMod val="20000"/>
                        <a:lumOff val="80000"/>
                      </a:schemeClr>
                    </a:solidFill>
                  </a:tcPr>
                </a:tc>
                <a:tc>
                  <a:txBody>
                    <a:bodyPr/>
                    <a:lstStyle/>
                    <a:p>
                      <a:pPr marL="0" marR="0" algn="just">
                        <a:spcBef>
                          <a:spcPts val="0"/>
                        </a:spcBef>
                        <a:spcAft>
                          <a:spcPts val="0"/>
                        </a:spcAft>
                      </a:pPr>
                      <a:r>
                        <a:rPr lang="es-ES" sz="700">
                          <a:effectLst/>
                        </a:rPr>
                        <a:t>0,00 </a:t>
                      </a:r>
                      <a:endParaRPr lang="en-US" sz="900">
                        <a:effectLst/>
                        <a:latin typeface="Calibri" panose="020F0502020204030204" pitchFamily="34" charset="0"/>
                        <a:ea typeface="MS Mincho"/>
                        <a:cs typeface="Times New Roman" panose="02020603050405020304" pitchFamily="18" charset="0"/>
                      </a:endParaRPr>
                    </a:p>
                  </a:txBody>
                  <a:tcPr marL="37536" marR="37536" marT="0" marB="0">
                    <a:solidFill>
                      <a:schemeClr val="accent1">
                        <a:lumMod val="20000"/>
                        <a:lumOff val="80000"/>
                      </a:schemeClr>
                    </a:solidFill>
                  </a:tcPr>
                </a:tc>
                <a:tc>
                  <a:txBody>
                    <a:bodyPr/>
                    <a:lstStyle/>
                    <a:p>
                      <a:pPr marL="0" marR="0" algn="just">
                        <a:spcBef>
                          <a:spcPts val="0"/>
                        </a:spcBef>
                        <a:spcAft>
                          <a:spcPts val="0"/>
                        </a:spcAft>
                      </a:pPr>
                      <a:r>
                        <a:rPr lang="es-ES" sz="700">
                          <a:effectLst/>
                        </a:rPr>
                        <a:t>0,00 </a:t>
                      </a:r>
                      <a:endParaRPr lang="en-US" sz="900">
                        <a:effectLst/>
                        <a:latin typeface="Calibri" panose="020F0502020204030204" pitchFamily="34" charset="0"/>
                        <a:ea typeface="MS Mincho"/>
                        <a:cs typeface="Times New Roman" panose="02020603050405020304" pitchFamily="18" charset="0"/>
                      </a:endParaRPr>
                    </a:p>
                  </a:txBody>
                  <a:tcPr marL="37536" marR="37536" marT="0" marB="0">
                    <a:solidFill>
                      <a:schemeClr val="accent1">
                        <a:lumMod val="20000"/>
                        <a:lumOff val="80000"/>
                      </a:schemeClr>
                    </a:solidFill>
                  </a:tcPr>
                </a:tc>
                <a:tc>
                  <a:txBody>
                    <a:bodyPr/>
                    <a:lstStyle/>
                    <a:p>
                      <a:pPr marL="0" marR="0" algn="just">
                        <a:spcBef>
                          <a:spcPts val="0"/>
                        </a:spcBef>
                        <a:spcAft>
                          <a:spcPts val="0"/>
                        </a:spcAft>
                      </a:pPr>
                      <a:r>
                        <a:rPr lang="es-ES" sz="700">
                          <a:effectLst/>
                        </a:rPr>
                        <a:t>0,00 </a:t>
                      </a:r>
                      <a:endParaRPr lang="en-US" sz="900">
                        <a:effectLst/>
                        <a:latin typeface="Calibri" panose="020F0502020204030204" pitchFamily="34" charset="0"/>
                        <a:ea typeface="MS Mincho"/>
                        <a:cs typeface="Times New Roman" panose="02020603050405020304" pitchFamily="18" charset="0"/>
                      </a:endParaRPr>
                    </a:p>
                  </a:txBody>
                  <a:tcPr marL="37536" marR="37536" marT="0" marB="0">
                    <a:solidFill>
                      <a:schemeClr val="accent1">
                        <a:lumMod val="20000"/>
                        <a:lumOff val="80000"/>
                      </a:schemeClr>
                    </a:solidFill>
                  </a:tcPr>
                </a:tc>
                <a:tc>
                  <a:txBody>
                    <a:bodyPr/>
                    <a:lstStyle/>
                    <a:p>
                      <a:pPr marL="0" marR="0" algn="just">
                        <a:spcBef>
                          <a:spcPts val="0"/>
                        </a:spcBef>
                        <a:spcAft>
                          <a:spcPts val="0"/>
                        </a:spcAft>
                      </a:pPr>
                      <a:r>
                        <a:rPr lang="es-ES" sz="700">
                          <a:effectLst/>
                        </a:rPr>
                        <a:t>0,00 </a:t>
                      </a:r>
                      <a:endParaRPr lang="en-US" sz="900">
                        <a:effectLst/>
                        <a:latin typeface="Calibri" panose="020F0502020204030204" pitchFamily="34" charset="0"/>
                        <a:ea typeface="MS Mincho"/>
                        <a:cs typeface="Times New Roman" panose="02020603050405020304" pitchFamily="18" charset="0"/>
                      </a:endParaRPr>
                    </a:p>
                  </a:txBody>
                  <a:tcPr marL="37536" marR="37536" marT="0" marB="0">
                    <a:solidFill>
                      <a:schemeClr val="accent1">
                        <a:lumMod val="20000"/>
                        <a:lumOff val="80000"/>
                      </a:schemeClr>
                    </a:solidFill>
                  </a:tcPr>
                </a:tc>
                <a:extLst>
                  <a:ext uri="{0D108BD9-81ED-4DB2-BD59-A6C34878D82A}">
                    <a16:rowId xmlns:a16="http://schemas.microsoft.com/office/drawing/2014/main" val="1397195417"/>
                  </a:ext>
                </a:extLst>
              </a:tr>
              <a:tr h="237681">
                <a:tc>
                  <a:txBody>
                    <a:bodyPr/>
                    <a:lstStyle/>
                    <a:p>
                      <a:pPr marL="0" marR="0" algn="just">
                        <a:spcBef>
                          <a:spcPts val="0"/>
                        </a:spcBef>
                        <a:spcAft>
                          <a:spcPts val="0"/>
                        </a:spcAft>
                      </a:pPr>
                      <a:r>
                        <a:rPr lang="es-ES" sz="900" dirty="0">
                          <a:effectLst/>
                        </a:rPr>
                        <a:t>Comida</a:t>
                      </a:r>
                      <a:endParaRPr lang="en-US" sz="900" b="1" dirty="0">
                        <a:effectLst/>
                        <a:latin typeface="Calibri" panose="020F0502020204030204" pitchFamily="34" charset="0"/>
                        <a:ea typeface="MS Mincho"/>
                        <a:cs typeface="Times New Roman" panose="02020603050405020304" pitchFamily="18" charset="0"/>
                      </a:endParaRPr>
                    </a:p>
                  </a:txBody>
                  <a:tcPr marL="37536" marR="37536" marT="0" marB="0">
                    <a:solidFill>
                      <a:schemeClr val="accent1">
                        <a:lumMod val="20000"/>
                        <a:lumOff val="80000"/>
                      </a:schemeClr>
                    </a:solidFill>
                  </a:tcPr>
                </a:tc>
                <a:tc>
                  <a:txBody>
                    <a:bodyPr/>
                    <a:lstStyle/>
                    <a:p>
                      <a:pPr marL="0" marR="0" algn="just">
                        <a:spcBef>
                          <a:spcPts val="0"/>
                        </a:spcBef>
                        <a:spcAft>
                          <a:spcPts val="0"/>
                        </a:spcAft>
                      </a:pPr>
                      <a:r>
                        <a:rPr lang="es-ES" sz="700">
                          <a:effectLst/>
                        </a:rPr>
                        <a:t>0,00 </a:t>
                      </a:r>
                      <a:endParaRPr lang="en-US" sz="900">
                        <a:effectLst/>
                        <a:latin typeface="Calibri" panose="020F0502020204030204" pitchFamily="34" charset="0"/>
                        <a:ea typeface="MS Mincho"/>
                        <a:cs typeface="Times New Roman" panose="02020603050405020304" pitchFamily="18" charset="0"/>
                      </a:endParaRPr>
                    </a:p>
                  </a:txBody>
                  <a:tcPr marL="37536" marR="37536" marT="0" marB="0">
                    <a:solidFill>
                      <a:schemeClr val="accent1">
                        <a:lumMod val="20000"/>
                        <a:lumOff val="80000"/>
                      </a:schemeClr>
                    </a:solidFill>
                  </a:tcPr>
                </a:tc>
                <a:tc>
                  <a:txBody>
                    <a:bodyPr/>
                    <a:lstStyle/>
                    <a:p>
                      <a:pPr marL="0" marR="0" algn="just">
                        <a:spcBef>
                          <a:spcPts val="0"/>
                        </a:spcBef>
                        <a:spcAft>
                          <a:spcPts val="0"/>
                        </a:spcAft>
                      </a:pPr>
                      <a:r>
                        <a:rPr lang="es-ES" sz="700">
                          <a:effectLst/>
                        </a:rPr>
                        <a:t>0,00 </a:t>
                      </a:r>
                      <a:endParaRPr lang="en-US" sz="900">
                        <a:effectLst/>
                        <a:latin typeface="Calibri" panose="020F0502020204030204" pitchFamily="34" charset="0"/>
                        <a:ea typeface="MS Mincho"/>
                        <a:cs typeface="Times New Roman" panose="02020603050405020304" pitchFamily="18" charset="0"/>
                      </a:endParaRPr>
                    </a:p>
                  </a:txBody>
                  <a:tcPr marL="37536" marR="37536" marT="0" marB="0">
                    <a:solidFill>
                      <a:schemeClr val="accent1">
                        <a:lumMod val="20000"/>
                        <a:lumOff val="80000"/>
                      </a:schemeClr>
                    </a:solidFill>
                  </a:tcPr>
                </a:tc>
                <a:tc>
                  <a:txBody>
                    <a:bodyPr/>
                    <a:lstStyle/>
                    <a:p>
                      <a:pPr marL="0" marR="0" algn="just">
                        <a:spcBef>
                          <a:spcPts val="0"/>
                        </a:spcBef>
                        <a:spcAft>
                          <a:spcPts val="0"/>
                        </a:spcAft>
                      </a:pPr>
                      <a:r>
                        <a:rPr lang="es-ES" sz="700">
                          <a:effectLst/>
                        </a:rPr>
                        <a:t>0,00 </a:t>
                      </a:r>
                      <a:endParaRPr lang="en-US" sz="900">
                        <a:effectLst/>
                        <a:latin typeface="Calibri" panose="020F0502020204030204" pitchFamily="34" charset="0"/>
                        <a:ea typeface="MS Mincho"/>
                        <a:cs typeface="Times New Roman" panose="02020603050405020304" pitchFamily="18" charset="0"/>
                      </a:endParaRPr>
                    </a:p>
                  </a:txBody>
                  <a:tcPr marL="37536" marR="37536" marT="0" marB="0">
                    <a:solidFill>
                      <a:schemeClr val="accent1">
                        <a:lumMod val="20000"/>
                        <a:lumOff val="80000"/>
                      </a:schemeClr>
                    </a:solidFill>
                  </a:tcPr>
                </a:tc>
                <a:tc>
                  <a:txBody>
                    <a:bodyPr/>
                    <a:lstStyle/>
                    <a:p>
                      <a:pPr marL="0" marR="0" algn="just">
                        <a:spcBef>
                          <a:spcPts val="0"/>
                        </a:spcBef>
                        <a:spcAft>
                          <a:spcPts val="0"/>
                        </a:spcAft>
                      </a:pPr>
                      <a:r>
                        <a:rPr lang="es-ES" sz="700">
                          <a:effectLst/>
                        </a:rPr>
                        <a:t>0,00 </a:t>
                      </a:r>
                      <a:endParaRPr lang="en-US" sz="900">
                        <a:effectLst/>
                        <a:latin typeface="Calibri" panose="020F0502020204030204" pitchFamily="34" charset="0"/>
                        <a:ea typeface="MS Mincho"/>
                        <a:cs typeface="Times New Roman" panose="02020603050405020304" pitchFamily="18" charset="0"/>
                      </a:endParaRPr>
                    </a:p>
                  </a:txBody>
                  <a:tcPr marL="37536" marR="37536" marT="0" marB="0">
                    <a:solidFill>
                      <a:schemeClr val="accent1">
                        <a:lumMod val="20000"/>
                        <a:lumOff val="80000"/>
                      </a:schemeClr>
                    </a:solidFill>
                  </a:tcPr>
                </a:tc>
                <a:tc>
                  <a:txBody>
                    <a:bodyPr/>
                    <a:lstStyle/>
                    <a:p>
                      <a:pPr marL="0" marR="0" algn="just">
                        <a:spcBef>
                          <a:spcPts val="0"/>
                        </a:spcBef>
                        <a:spcAft>
                          <a:spcPts val="0"/>
                        </a:spcAft>
                      </a:pPr>
                      <a:r>
                        <a:rPr lang="es-ES" sz="700">
                          <a:effectLst/>
                        </a:rPr>
                        <a:t>0,00 </a:t>
                      </a:r>
                      <a:endParaRPr lang="en-US" sz="900">
                        <a:effectLst/>
                        <a:latin typeface="Calibri" panose="020F0502020204030204" pitchFamily="34" charset="0"/>
                        <a:ea typeface="MS Mincho"/>
                        <a:cs typeface="Times New Roman" panose="02020603050405020304" pitchFamily="18" charset="0"/>
                      </a:endParaRPr>
                    </a:p>
                  </a:txBody>
                  <a:tcPr marL="37536" marR="37536" marT="0" marB="0">
                    <a:solidFill>
                      <a:schemeClr val="accent1">
                        <a:lumMod val="20000"/>
                        <a:lumOff val="80000"/>
                      </a:schemeClr>
                    </a:solidFill>
                  </a:tcPr>
                </a:tc>
                <a:tc>
                  <a:txBody>
                    <a:bodyPr/>
                    <a:lstStyle/>
                    <a:p>
                      <a:pPr marL="0" marR="0" algn="just">
                        <a:spcBef>
                          <a:spcPts val="0"/>
                        </a:spcBef>
                        <a:spcAft>
                          <a:spcPts val="0"/>
                        </a:spcAft>
                      </a:pPr>
                      <a:r>
                        <a:rPr lang="es-ES" sz="700">
                          <a:effectLst/>
                        </a:rPr>
                        <a:t>0,00 </a:t>
                      </a:r>
                      <a:endParaRPr lang="en-US" sz="900">
                        <a:effectLst/>
                        <a:latin typeface="Calibri" panose="020F0502020204030204" pitchFamily="34" charset="0"/>
                        <a:ea typeface="MS Mincho"/>
                        <a:cs typeface="Times New Roman" panose="02020603050405020304" pitchFamily="18" charset="0"/>
                      </a:endParaRPr>
                    </a:p>
                  </a:txBody>
                  <a:tcPr marL="37536" marR="37536" marT="0" marB="0">
                    <a:solidFill>
                      <a:schemeClr val="accent1">
                        <a:lumMod val="20000"/>
                        <a:lumOff val="80000"/>
                      </a:schemeClr>
                    </a:solidFill>
                  </a:tcPr>
                </a:tc>
                <a:tc>
                  <a:txBody>
                    <a:bodyPr/>
                    <a:lstStyle/>
                    <a:p>
                      <a:pPr marL="0" marR="0" algn="just">
                        <a:spcBef>
                          <a:spcPts val="0"/>
                        </a:spcBef>
                        <a:spcAft>
                          <a:spcPts val="0"/>
                        </a:spcAft>
                      </a:pPr>
                      <a:r>
                        <a:rPr lang="es-ES" sz="700">
                          <a:effectLst/>
                        </a:rPr>
                        <a:t>0,00 </a:t>
                      </a:r>
                      <a:endParaRPr lang="en-US" sz="900">
                        <a:effectLst/>
                        <a:latin typeface="Calibri" panose="020F0502020204030204" pitchFamily="34" charset="0"/>
                        <a:ea typeface="MS Mincho"/>
                        <a:cs typeface="Times New Roman" panose="02020603050405020304" pitchFamily="18" charset="0"/>
                      </a:endParaRPr>
                    </a:p>
                  </a:txBody>
                  <a:tcPr marL="37536" marR="37536" marT="0" marB="0">
                    <a:solidFill>
                      <a:schemeClr val="accent1">
                        <a:lumMod val="20000"/>
                        <a:lumOff val="80000"/>
                      </a:schemeClr>
                    </a:solidFill>
                  </a:tcPr>
                </a:tc>
                <a:tc>
                  <a:txBody>
                    <a:bodyPr/>
                    <a:lstStyle/>
                    <a:p>
                      <a:pPr marL="0" marR="0" algn="just">
                        <a:spcBef>
                          <a:spcPts val="0"/>
                        </a:spcBef>
                        <a:spcAft>
                          <a:spcPts val="0"/>
                        </a:spcAft>
                      </a:pPr>
                      <a:r>
                        <a:rPr lang="es-ES" sz="700">
                          <a:effectLst/>
                        </a:rPr>
                        <a:t>0,00 </a:t>
                      </a:r>
                      <a:endParaRPr lang="en-US" sz="900">
                        <a:effectLst/>
                        <a:latin typeface="Calibri" panose="020F0502020204030204" pitchFamily="34" charset="0"/>
                        <a:ea typeface="MS Mincho"/>
                        <a:cs typeface="Times New Roman" panose="02020603050405020304" pitchFamily="18" charset="0"/>
                      </a:endParaRPr>
                    </a:p>
                  </a:txBody>
                  <a:tcPr marL="37536" marR="37536" marT="0" marB="0">
                    <a:solidFill>
                      <a:schemeClr val="accent1">
                        <a:lumMod val="20000"/>
                        <a:lumOff val="80000"/>
                      </a:schemeClr>
                    </a:solidFill>
                  </a:tcPr>
                </a:tc>
                <a:tc>
                  <a:txBody>
                    <a:bodyPr/>
                    <a:lstStyle/>
                    <a:p>
                      <a:pPr marL="0" marR="0" algn="just">
                        <a:spcBef>
                          <a:spcPts val="0"/>
                        </a:spcBef>
                        <a:spcAft>
                          <a:spcPts val="0"/>
                        </a:spcAft>
                      </a:pPr>
                      <a:r>
                        <a:rPr lang="es-ES" sz="700">
                          <a:effectLst/>
                        </a:rPr>
                        <a:t>0,00 </a:t>
                      </a:r>
                      <a:endParaRPr lang="en-US" sz="900">
                        <a:effectLst/>
                        <a:latin typeface="Calibri" panose="020F0502020204030204" pitchFamily="34" charset="0"/>
                        <a:ea typeface="MS Mincho"/>
                        <a:cs typeface="Times New Roman" panose="02020603050405020304" pitchFamily="18" charset="0"/>
                      </a:endParaRPr>
                    </a:p>
                  </a:txBody>
                  <a:tcPr marL="37536" marR="37536" marT="0" marB="0">
                    <a:solidFill>
                      <a:schemeClr val="accent1">
                        <a:lumMod val="20000"/>
                        <a:lumOff val="80000"/>
                      </a:schemeClr>
                    </a:solidFill>
                  </a:tcPr>
                </a:tc>
                <a:tc>
                  <a:txBody>
                    <a:bodyPr/>
                    <a:lstStyle/>
                    <a:p>
                      <a:pPr marL="0" marR="0" algn="just">
                        <a:spcBef>
                          <a:spcPts val="0"/>
                        </a:spcBef>
                        <a:spcAft>
                          <a:spcPts val="0"/>
                        </a:spcAft>
                      </a:pPr>
                      <a:r>
                        <a:rPr lang="es-ES" sz="700">
                          <a:effectLst/>
                        </a:rPr>
                        <a:t>0,00 </a:t>
                      </a:r>
                      <a:endParaRPr lang="en-US" sz="900">
                        <a:effectLst/>
                        <a:latin typeface="Calibri" panose="020F0502020204030204" pitchFamily="34" charset="0"/>
                        <a:ea typeface="MS Mincho"/>
                        <a:cs typeface="Times New Roman" panose="02020603050405020304" pitchFamily="18" charset="0"/>
                      </a:endParaRPr>
                    </a:p>
                  </a:txBody>
                  <a:tcPr marL="37536" marR="37536" marT="0" marB="0">
                    <a:solidFill>
                      <a:schemeClr val="accent1">
                        <a:lumMod val="20000"/>
                        <a:lumOff val="80000"/>
                      </a:schemeClr>
                    </a:solidFill>
                  </a:tcPr>
                </a:tc>
                <a:tc>
                  <a:txBody>
                    <a:bodyPr/>
                    <a:lstStyle/>
                    <a:p>
                      <a:pPr marL="0" marR="0" algn="just">
                        <a:spcBef>
                          <a:spcPts val="0"/>
                        </a:spcBef>
                        <a:spcAft>
                          <a:spcPts val="0"/>
                        </a:spcAft>
                      </a:pPr>
                      <a:r>
                        <a:rPr lang="es-ES" sz="700">
                          <a:effectLst/>
                        </a:rPr>
                        <a:t>0,00 </a:t>
                      </a:r>
                      <a:endParaRPr lang="en-US" sz="900">
                        <a:effectLst/>
                        <a:latin typeface="Calibri" panose="020F0502020204030204" pitchFamily="34" charset="0"/>
                        <a:ea typeface="MS Mincho"/>
                        <a:cs typeface="Times New Roman" panose="02020603050405020304" pitchFamily="18" charset="0"/>
                      </a:endParaRPr>
                    </a:p>
                  </a:txBody>
                  <a:tcPr marL="37536" marR="37536" marT="0" marB="0">
                    <a:solidFill>
                      <a:schemeClr val="accent1">
                        <a:lumMod val="20000"/>
                        <a:lumOff val="80000"/>
                      </a:schemeClr>
                    </a:solidFill>
                  </a:tcPr>
                </a:tc>
                <a:tc>
                  <a:txBody>
                    <a:bodyPr/>
                    <a:lstStyle/>
                    <a:p>
                      <a:pPr marL="0" marR="0" algn="just">
                        <a:spcBef>
                          <a:spcPts val="0"/>
                        </a:spcBef>
                        <a:spcAft>
                          <a:spcPts val="0"/>
                        </a:spcAft>
                      </a:pPr>
                      <a:r>
                        <a:rPr lang="es-ES" sz="700">
                          <a:effectLst/>
                        </a:rPr>
                        <a:t>0,00 </a:t>
                      </a:r>
                      <a:endParaRPr lang="en-US" sz="900">
                        <a:effectLst/>
                        <a:latin typeface="Calibri" panose="020F0502020204030204" pitchFamily="34" charset="0"/>
                        <a:ea typeface="MS Mincho"/>
                        <a:cs typeface="Times New Roman" panose="02020603050405020304" pitchFamily="18" charset="0"/>
                      </a:endParaRPr>
                    </a:p>
                  </a:txBody>
                  <a:tcPr marL="37536" marR="37536" marT="0" marB="0">
                    <a:solidFill>
                      <a:schemeClr val="accent1">
                        <a:lumMod val="20000"/>
                        <a:lumOff val="80000"/>
                      </a:schemeClr>
                    </a:solidFill>
                  </a:tcPr>
                </a:tc>
                <a:tc>
                  <a:txBody>
                    <a:bodyPr/>
                    <a:lstStyle/>
                    <a:p>
                      <a:pPr marL="0" marR="0" algn="just">
                        <a:spcBef>
                          <a:spcPts val="0"/>
                        </a:spcBef>
                        <a:spcAft>
                          <a:spcPts val="0"/>
                        </a:spcAft>
                      </a:pPr>
                      <a:r>
                        <a:rPr lang="es-ES" sz="700">
                          <a:effectLst/>
                        </a:rPr>
                        <a:t>0,00 </a:t>
                      </a:r>
                      <a:endParaRPr lang="en-US" sz="900">
                        <a:effectLst/>
                        <a:latin typeface="Calibri" panose="020F0502020204030204" pitchFamily="34" charset="0"/>
                        <a:ea typeface="MS Mincho"/>
                        <a:cs typeface="Times New Roman" panose="02020603050405020304" pitchFamily="18" charset="0"/>
                      </a:endParaRPr>
                    </a:p>
                  </a:txBody>
                  <a:tcPr marL="37536" marR="37536" marT="0" marB="0">
                    <a:solidFill>
                      <a:schemeClr val="accent1">
                        <a:lumMod val="20000"/>
                        <a:lumOff val="80000"/>
                      </a:schemeClr>
                    </a:solidFill>
                  </a:tcPr>
                </a:tc>
                <a:extLst>
                  <a:ext uri="{0D108BD9-81ED-4DB2-BD59-A6C34878D82A}">
                    <a16:rowId xmlns:a16="http://schemas.microsoft.com/office/drawing/2014/main" val="919927978"/>
                  </a:ext>
                </a:extLst>
              </a:tr>
              <a:tr h="237681">
                <a:tc>
                  <a:txBody>
                    <a:bodyPr/>
                    <a:lstStyle/>
                    <a:p>
                      <a:pPr marL="0" marR="0" algn="just">
                        <a:spcBef>
                          <a:spcPts val="0"/>
                        </a:spcBef>
                        <a:spcAft>
                          <a:spcPts val="0"/>
                        </a:spcAft>
                      </a:pPr>
                      <a:r>
                        <a:rPr lang="es-ES" sz="900" dirty="0">
                          <a:effectLst/>
                        </a:rPr>
                        <a:t>Recuerdos</a:t>
                      </a:r>
                      <a:endParaRPr lang="en-US" sz="900" b="1" dirty="0">
                        <a:effectLst/>
                        <a:latin typeface="Calibri" panose="020F0502020204030204" pitchFamily="34" charset="0"/>
                        <a:ea typeface="MS Mincho"/>
                        <a:cs typeface="Times New Roman" panose="02020603050405020304" pitchFamily="18" charset="0"/>
                      </a:endParaRPr>
                    </a:p>
                  </a:txBody>
                  <a:tcPr marL="37536" marR="37536" marT="0" marB="0">
                    <a:solidFill>
                      <a:schemeClr val="accent1">
                        <a:lumMod val="20000"/>
                        <a:lumOff val="80000"/>
                      </a:schemeClr>
                    </a:solidFill>
                  </a:tcPr>
                </a:tc>
                <a:tc>
                  <a:txBody>
                    <a:bodyPr/>
                    <a:lstStyle/>
                    <a:p>
                      <a:pPr marL="0" marR="0" algn="just">
                        <a:spcBef>
                          <a:spcPts val="0"/>
                        </a:spcBef>
                        <a:spcAft>
                          <a:spcPts val="0"/>
                        </a:spcAft>
                      </a:pPr>
                      <a:r>
                        <a:rPr lang="es-ES" sz="700" dirty="0">
                          <a:effectLst/>
                        </a:rPr>
                        <a:t>0,00 </a:t>
                      </a:r>
                      <a:endParaRPr lang="en-US" sz="900" dirty="0">
                        <a:effectLst/>
                        <a:latin typeface="Calibri" panose="020F0502020204030204" pitchFamily="34" charset="0"/>
                        <a:ea typeface="MS Mincho"/>
                        <a:cs typeface="Times New Roman" panose="02020603050405020304" pitchFamily="18" charset="0"/>
                      </a:endParaRPr>
                    </a:p>
                  </a:txBody>
                  <a:tcPr marL="37536" marR="37536" marT="0" marB="0">
                    <a:solidFill>
                      <a:schemeClr val="accent1">
                        <a:lumMod val="20000"/>
                        <a:lumOff val="80000"/>
                      </a:schemeClr>
                    </a:solidFill>
                  </a:tcPr>
                </a:tc>
                <a:tc>
                  <a:txBody>
                    <a:bodyPr/>
                    <a:lstStyle/>
                    <a:p>
                      <a:pPr marL="0" marR="0" algn="just">
                        <a:spcBef>
                          <a:spcPts val="0"/>
                        </a:spcBef>
                        <a:spcAft>
                          <a:spcPts val="0"/>
                        </a:spcAft>
                      </a:pPr>
                      <a:r>
                        <a:rPr lang="es-ES" sz="700">
                          <a:effectLst/>
                        </a:rPr>
                        <a:t>0,00 </a:t>
                      </a:r>
                      <a:endParaRPr lang="en-US" sz="900">
                        <a:effectLst/>
                        <a:latin typeface="Calibri" panose="020F0502020204030204" pitchFamily="34" charset="0"/>
                        <a:ea typeface="MS Mincho"/>
                        <a:cs typeface="Times New Roman" panose="02020603050405020304" pitchFamily="18" charset="0"/>
                      </a:endParaRPr>
                    </a:p>
                  </a:txBody>
                  <a:tcPr marL="37536" marR="37536" marT="0" marB="0">
                    <a:solidFill>
                      <a:schemeClr val="accent1">
                        <a:lumMod val="20000"/>
                        <a:lumOff val="80000"/>
                      </a:schemeClr>
                    </a:solidFill>
                  </a:tcPr>
                </a:tc>
                <a:tc>
                  <a:txBody>
                    <a:bodyPr/>
                    <a:lstStyle/>
                    <a:p>
                      <a:pPr marL="0" marR="0" algn="just">
                        <a:spcBef>
                          <a:spcPts val="0"/>
                        </a:spcBef>
                        <a:spcAft>
                          <a:spcPts val="0"/>
                        </a:spcAft>
                      </a:pPr>
                      <a:r>
                        <a:rPr lang="es-ES" sz="700">
                          <a:effectLst/>
                        </a:rPr>
                        <a:t>0,00 </a:t>
                      </a:r>
                      <a:endParaRPr lang="en-US" sz="900">
                        <a:effectLst/>
                        <a:latin typeface="Calibri" panose="020F0502020204030204" pitchFamily="34" charset="0"/>
                        <a:ea typeface="MS Mincho"/>
                        <a:cs typeface="Times New Roman" panose="02020603050405020304" pitchFamily="18" charset="0"/>
                      </a:endParaRPr>
                    </a:p>
                  </a:txBody>
                  <a:tcPr marL="37536" marR="37536" marT="0" marB="0">
                    <a:solidFill>
                      <a:schemeClr val="accent1">
                        <a:lumMod val="20000"/>
                        <a:lumOff val="80000"/>
                      </a:schemeClr>
                    </a:solidFill>
                  </a:tcPr>
                </a:tc>
                <a:tc>
                  <a:txBody>
                    <a:bodyPr/>
                    <a:lstStyle/>
                    <a:p>
                      <a:pPr marL="0" marR="0" algn="just">
                        <a:spcBef>
                          <a:spcPts val="0"/>
                        </a:spcBef>
                        <a:spcAft>
                          <a:spcPts val="0"/>
                        </a:spcAft>
                      </a:pPr>
                      <a:r>
                        <a:rPr lang="es-ES" sz="700">
                          <a:effectLst/>
                        </a:rPr>
                        <a:t>0,00 </a:t>
                      </a:r>
                      <a:endParaRPr lang="en-US" sz="900">
                        <a:effectLst/>
                        <a:latin typeface="Calibri" panose="020F0502020204030204" pitchFamily="34" charset="0"/>
                        <a:ea typeface="MS Mincho"/>
                        <a:cs typeface="Times New Roman" panose="02020603050405020304" pitchFamily="18" charset="0"/>
                      </a:endParaRPr>
                    </a:p>
                  </a:txBody>
                  <a:tcPr marL="37536" marR="37536" marT="0" marB="0">
                    <a:solidFill>
                      <a:schemeClr val="accent1">
                        <a:lumMod val="20000"/>
                        <a:lumOff val="80000"/>
                      </a:schemeClr>
                    </a:solidFill>
                  </a:tcPr>
                </a:tc>
                <a:tc>
                  <a:txBody>
                    <a:bodyPr/>
                    <a:lstStyle/>
                    <a:p>
                      <a:pPr marL="0" marR="0" algn="just">
                        <a:spcBef>
                          <a:spcPts val="0"/>
                        </a:spcBef>
                        <a:spcAft>
                          <a:spcPts val="0"/>
                        </a:spcAft>
                      </a:pPr>
                      <a:r>
                        <a:rPr lang="es-ES" sz="700">
                          <a:effectLst/>
                        </a:rPr>
                        <a:t>0,00 </a:t>
                      </a:r>
                      <a:endParaRPr lang="en-US" sz="900">
                        <a:effectLst/>
                        <a:latin typeface="Calibri" panose="020F0502020204030204" pitchFamily="34" charset="0"/>
                        <a:ea typeface="MS Mincho"/>
                        <a:cs typeface="Times New Roman" panose="02020603050405020304" pitchFamily="18" charset="0"/>
                      </a:endParaRPr>
                    </a:p>
                  </a:txBody>
                  <a:tcPr marL="37536" marR="37536" marT="0" marB="0">
                    <a:solidFill>
                      <a:schemeClr val="accent1">
                        <a:lumMod val="20000"/>
                        <a:lumOff val="80000"/>
                      </a:schemeClr>
                    </a:solidFill>
                  </a:tcPr>
                </a:tc>
                <a:tc>
                  <a:txBody>
                    <a:bodyPr/>
                    <a:lstStyle/>
                    <a:p>
                      <a:pPr marL="0" marR="0" algn="just">
                        <a:spcBef>
                          <a:spcPts val="0"/>
                        </a:spcBef>
                        <a:spcAft>
                          <a:spcPts val="0"/>
                        </a:spcAft>
                      </a:pPr>
                      <a:r>
                        <a:rPr lang="es-ES" sz="700">
                          <a:effectLst/>
                        </a:rPr>
                        <a:t>0,00 </a:t>
                      </a:r>
                      <a:endParaRPr lang="en-US" sz="900">
                        <a:effectLst/>
                        <a:latin typeface="Calibri" panose="020F0502020204030204" pitchFamily="34" charset="0"/>
                        <a:ea typeface="MS Mincho"/>
                        <a:cs typeface="Times New Roman" panose="02020603050405020304" pitchFamily="18" charset="0"/>
                      </a:endParaRPr>
                    </a:p>
                  </a:txBody>
                  <a:tcPr marL="37536" marR="37536" marT="0" marB="0">
                    <a:solidFill>
                      <a:schemeClr val="accent1">
                        <a:lumMod val="20000"/>
                        <a:lumOff val="80000"/>
                      </a:schemeClr>
                    </a:solidFill>
                  </a:tcPr>
                </a:tc>
                <a:tc>
                  <a:txBody>
                    <a:bodyPr/>
                    <a:lstStyle/>
                    <a:p>
                      <a:pPr marL="0" marR="0" algn="just">
                        <a:spcBef>
                          <a:spcPts val="0"/>
                        </a:spcBef>
                        <a:spcAft>
                          <a:spcPts val="0"/>
                        </a:spcAft>
                      </a:pPr>
                      <a:r>
                        <a:rPr lang="es-ES" sz="700">
                          <a:effectLst/>
                        </a:rPr>
                        <a:t>0,00 </a:t>
                      </a:r>
                      <a:endParaRPr lang="en-US" sz="900">
                        <a:effectLst/>
                        <a:latin typeface="Calibri" panose="020F0502020204030204" pitchFamily="34" charset="0"/>
                        <a:ea typeface="MS Mincho"/>
                        <a:cs typeface="Times New Roman" panose="02020603050405020304" pitchFamily="18" charset="0"/>
                      </a:endParaRPr>
                    </a:p>
                  </a:txBody>
                  <a:tcPr marL="37536" marR="37536" marT="0" marB="0">
                    <a:solidFill>
                      <a:schemeClr val="accent1">
                        <a:lumMod val="20000"/>
                        <a:lumOff val="80000"/>
                      </a:schemeClr>
                    </a:solidFill>
                  </a:tcPr>
                </a:tc>
                <a:tc>
                  <a:txBody>
                    <a:bodyPr/>
                    <a:lstStyle/>
                    <a:p>
                      <a:pPr marL="0" marR="0" algn="just">
                        <a:spcBef>
                          <a:spcPts val="0"/>
                        </a:spcBef>
                        <a:spcAft>
                          <a:spcPts val="0"/>
                        </a:spcAft>
                      </a:pPr>
                      <a:r>
                        <a:rPr lang="es-ES" sz="700">
                          <a:effectLst/>
                        </a:rPr>
                        <a:t>0,00 </a:t>
                      </a:r>
                      <a:endParaRPr lang="en-US" sz="900">
                        <a:effectLst/>
                        <a:latin typeface="Calibri" panose="020F0502020204030204" pitchFamily="34" charset="0"/>
                        <a:ea typeface="MS Mincho"/>
                        <a:cs typeface="Times New Roman" panose="02020603050405020304" pitchFamily="18" charset="0"/>
                      </a:endParaRPr>
                    </a:p>
                  </a:txBody>
                  <a:tcPr marL="37536" marR="37536" marT="0" marB="0">
                    <a:solidFill>
                      <a:schemeClr val="accent1">
                        <a:lumMod val="20000"/>
                        <a:lumOff val="80000"/>
                      </a:schemeClr>
                    </a:solidFill>
                  </a:tcPr>
                </a:tc>
                <a:tc>
                  <a:txBody>
                    <a:bodyPr/>
                    <a:lstStyle/>
                    <a:p>
                      <a:pPr marL="0" marR="0" algn="just">
                        <a:spcBef>
                          <a:spcPts val="0"/>
                        </a:spcBef>
                        <a:spcAft>
                          <a:spcPts val="0"/>
                        </a:spcAft>
                      </a:pPr>
                      <a:r>
                        <a:rPr lang="es-ES" sz="700">
                          <a:effectLst/>
                        </a:rPr>
                        <a:t>0,00 </a:t>
                      </a:r>
                      <a:endParaRPr lang="en-US" sz="900">
                        <a:effectLst/>
                        <a:latin typeface="Calibri" panose="020F0502020204030204" pitchFamily="34" charset="0"/>
                        <a:ea typeface="MS Mincho"/>
                        <a:cs typeface="Times New Roman" panose="02020603050405020304" pitchFamily="18" charset="0"/>
                      </a:endParaRPr>
                    </a:p>
                  </a:txBody>
                  <a:tcPr marL="37536" marR="37536" marT="0" marB="0">
                    <a:solidFill>
                      <a:schemeClr val="accent1">
                        <a:lumMod val="20000"/>
                        <a:lumOff val="80000"/>
                      </a:schemeClr>
                    </a:solidFill>
                  </a:tcPr>
                </a:tc>
                <a:tc>
                  <a:txBody>
                    <a:bodyPr/>
                    <a:lstStyle/>
                    <a:p>
                      <a:pPr marL="0" marR="0" algn="just">
                        <a:spcBef>
                          <a:spcPts val="0"/>
                        </a:spcBef>
                        <a:spcAft>
                          <a:spcPts val="0"/>
                        </a:spcAft>
                      </a:pPr>
                      <a:r>
                        <a:rPr lang="es-ES" sz="700">
                          <a:effectLst/>
                        </a:rPr>
                        <a:t>0,00 </a:t>
                      </a:r>
                      <a:endParaRPr lang="en-US" sz="900">
                        <a:effectLst/>
                        <a:latin typeface="Calibri" panose="020F0502020204030204" pitchFamily="34" charset="0"/>
                        <a:ea typeface="MS Mincho"/>
                        <a:cs typeface="Times New Roman" panose="02020603050405020304" pitchFamily="18" charset="0"/>
                      </a:endParaRPr>
                    </a:p>
                  </a:txBody>
                  <a:tcPr marL="37536" marR="37536" marT="0" marB="0">
                    <a:solidFill>
                      <a:schemeClr val="accent1">
                        <a:lumMod val="20000"/>
                        <a:lumOff val="80000"/>
                      </a:schemeClr>
                    </a:solidFill>
                  </a:tcPr>
                </a:tc>
                <a:tc>
                  <a:txBody>
                    <a:bodyPr/>
                    <a:lstStyle/>
                    <a:p>
                      <a:pPr marL="0" marR="0" algn="just">
                        <a:spcBef>
                          <a:spcPts val="0"/>
                        </a:spcBef>
                        <a:spcAft>
                          <a:spcPts val="0"/>
                        </a:spcAft>
                      </a:pPr>
                      <a:r>
                        <a:rPr lang="es-ES" sz="700">
                          <a:effectLst/>
                        </a:rPr>
                        <a:t>0,00 </a:t>
                      </a:r>
                      <a:endParaRPr lang="en-US" sz="900">
                        <a:effectLst/>
                        <a:latin typeface="Calibri" panose="020F0502020204030204" pitchFamily="34" charset="0"/>
                        <a:ea typeface="MS Mincho"/>
                        <a:cs typeface="Times New Roman" panose="02020603050405020304" pitchFamily="18" charset="0"/>
                      </a:endParaRPr>
                    </a:p>
                  </a:txBody>
                  <a:tcPr marL="37536" marR="37536" marT="0" marB="0">
                    <a:solidFill>
                      <a:schemeClr val="accent1">
                        <a:lumMod val="20000"/>
                        <a:lumOff val="80000"/>
                      </a:schemeClr>
                    </a:solidFill>
                  </a:tcPr>
                </a:tc>
                <a:tc>
                  <a:txBody>
                    <a:bodyPr/>
                    <a:lstStyle/>
                    <a:p>
                      <a:pPr marL="0" marR="0" algn="just">
                        <a:spcBef>
                          <a:spcPts val="0"/>
                        </a:spcBef>
                        <a:spcAft>
                          <a:spcPts val="0"/>
                        </a:spcAft>
                      </a:pPr>
                      <a:r>
                        <a:rPr lang="es-ES" sz="700">
                          <a:effectLst/>
                        </a:rPr>
                        <a:t>0,00 </a:t>
                      </a:r>
                      <a:endParaRPr lang="en-US" sz="900">
                        <a:effectLst/>
                        <a:latin typeface="Calibri" panose="020F0502020204030204" pitchFamily="34" charset="0"/>
                        <a:ea typeface="MS Mincho"/>
                        <a:cs typeface="Times New Roman" panose="02020603050405020304" pitchFamily="18" charset="0"/>
                      </a:endParaRPr>
                    </a:p>
                  </a:txBody>
                  <a:tcPr marL="37536" marR="37536" marT="0" marB="0">
                    <a:solidFill>
                      <a:schemeClr val="accent1">
                        <a:lumMod val="20000"/>
                        <a:lumOff val="80000"/>
                      </a:schemeClr>
                    </a:solidFill>
                  </a:tcPr>
                </a:tc>
                <a:tc>
                  <a:txBody>
                    <a:bodyPr/>
                    <a:lstStyle/>
                    <a:p>
                      <a:pPr marL="0" marR="0" algn="just">
                        <a:spcBef>
                          <a:spcPts val="0"/>
                        </a:spcBef>
                        <a:spcAft>
                          <a:spcPts val="0"/>
                        </a:spcAft>
                      </a:pPr>
                      <a:r>
                        <a:rPr lang="es-ES" sz="700">
                          <a:effectLst/>
                        </a:rPr>
                        <a:t>0,00 </a:t>
                      </a:r>
                      <a:endParaRPr lang="en-US" sz="900">
                        <a:effectLst/>
                        <a:latin typeface="Calibri" panose="020F0502020204030204" pitchFamily="34" charset="0"/>
                        <a:ea typeface="MS Mincho"/>
                        <a:cs typeface="Times New Roman" panose="02020603050405020304" pitchFamily="18" charset="0"/>
                      </a:endParaRPr>
                    </a:p>
                  </a:txBody>
                  <a:tcPr marL="37536" marR="37536" marT="0" marB="0">
                    <a:solidFill>
                      <a:schemeClr val="accent1">
                        <a:lumMod val="20000"/>
                        <a:lumOff val="80000"/>
                      </a:schemeClr>
                    </a:solidFill>
                  </a:tcPr>
                </a:tc>
                <a:extLst>
                  <a:ext uri="{0D108BD9-81ED-4DB2-BD59-A6C34878D82A}">
                    <a16:rowId xmlns:a16="http://schemas.microsoft.com/office/drawing/2014/main" val="2840513258"/>
                  </a:ext>
                </a:extLst>
              </a:tr>
              <a:tr h="237681">
                <a:tc>
                  <a:txBody>
                    <a:bodyPr/>
                    <a:lstStyle/>
                    <a:p>
                      <a:pPr marL="0" marR="0" algn="just">
                        <a:spcBef>
                          <a:spcPts val="0"/>
                        </a:spcBef>
                        <a:spcAft>
                          <a:spcPts val="0"/>
                        </a:spcAft>
                      </a:pPr>
                      <a:r>
                        <a:rPr lang="es-ES" sz="900" dirty="0">
                          <a:effectLst/>
                        </a:rPr>
                        <a:t>Renta de carro</a:t>
                      </a:r>
                      <a:endParaRPr lang="en-US" sz="900" b="1" dirty="0">
                        <a:effectLst/>
                        <a:latin typeface="Calibri" panose="020F0502020204030204" pitchFamily="34" charset="0"/>
                        <a:ea typeface="MS Mincho"/>
                        <a:cs typeface="Times New Roman" panose="02020603050405020304" pitchFamily="18" charset="0"/>
                      </a:endParaRPr>
                    </a:p>
                  </a:txBody>
                  <a:tcPr marL="37536" marR="37536" marT="0" marB="0">
                    <a:solidFill>
                      <a:schemeClr val="accent1">
                        <a:lumMod val="20000"/>
                        <a:lumOff val="80000"/>
                      </a:schemeClr>
                    </a:solidFill>
                  </a:tcPr>
                </a:tc>
                <a:tc>
                  <a:txBody>
                    <a:bodyPr/>
                    <a:lstStyle/>
                    <a:p>
                      <a:pPr marL="0" marR="0" algn="just">
                        <a:spcBef>
                          <a:spcPts val="0"/>
                        </a:spcBef>
                        <a:spcAft>
                          <a:spcPts val="0"/>
                        </a:spcAft>
                      </a:pPr>
                      <a:r>
                        <a:rPr lang="es-ES" sz="700">
                          <a:effectLst/>
                        </a:rPr>
                        <a:t>0,00 </a:t>
                      </a:r>
                      <a:endParaRPr lang="en-US" sz="900">
                        <a:effectLst/>
                        <a:latin typeface="Calibri" panose="020F0502020204030204" pitchFamily="34" charset="0"/>
                        <a:ea typeface="MS Mincho"/>
                        <a:cs typeface="Times New Roman" panose="02020603050405020304" pitchFamily="18" charset="0"/>
                      </a:endParaRPr>
                    </a:p>
                  </a:txBody>
                  <a:tcPr marL="37536" marR="37536" marT="0" marB="0">
                    <a:solidFill>
                      <a:schemeClr val="accent1">
                        <a:lumMod val="20000"/>
                        <a:lumOff val="80000"/>
                      </a:schemeClr>
                    </a:solidFill>
                  </a:tcPr>
                </a:tc>
                <a:tc>
                  <a:txBody>
                    <a:bodyPr/>
                    <a:lstStyle/>
                    <a:p>
                      <a:pPr marL="0" marR="0" algn="just">
                        <a:spcBef>
                          <a:spcPts val="0"/>
                        </a:spcBef>
                        <a:spcAft>
                          <a:spcPts val="0"/>
                        </a:spcAft>
                      </a:pPr>
                      <a:r>
                        <a:rPr lang="es-ES" sz="700">
                          <a:effectLst/>
                        </a:rPr>
                        <a:t>0,00 </a:t>
                      </a:r>
                      <a:endParaRPr lang="en-US" sz="900">
                        <a:effectLst/>
                        <a:latin typeface="Calibri" panose="020F0502020204030204" pitchFamily="34" charset="0"/>
                        <a:ea typeface="MS Mincho"/>
                        <a:cs typeface="Times New Roman" panose="02020603050405020304" pitchFamily="18" charset="0"/>
                      </a:endParaRPr>
                    </a:p>
                  </a:txBody>
                  <a:tcPr marL="37536" marR="37536" marT="0" marB="0">
                    <a:solidFill>
                      <a:schemeClr val="accent1">
                        <a:lumMod val="20000"/>
                        <a:lumOff val="80000"/>
                      </a:schemeClr>
                    </a:solidFill>
                  </a:tcPr>
                </a:tc>
                <a:tc>
                  <a:txBody>
                    <a:bodyPr/>
                    <a:lstStyle/>
                    <a:p>
                      <a:pPr marL="0" marR="0" algn="just">
                        <a:spcBef>
                          <a:spcPts val="0"/>
                        </a:spcBef>
                        <a:spcAft>
                          <a:spcPts val="0"/>
                        </a:spcAft>
                      </a:pPr>
                      <a:r>
                        <a:rPr lang="es-ES" sz="700">
                          <a:effectLst/>
                        </a:rPr>
                        <a:t>0,00 </a:t>
                      </a:r>
                      <a:endParaRPr lang="en-US" sz="900">
                        <a:effectLst/>
                        <a:latin typeface="Calibri" panose="020F0502020204030204" pitchFamily="34" charset="0"/>
                        <a:ea typeface="MS Mincho"/>
                        <a:cs typeface="Times New Roman" panose="02020603050405020304" pitchFamily="18" charset="0"/>
                      </a:endParaRPr>
                    </a:p>
                  </a:txBody>
                  <a:tcPr marL="37536" marR="37536" marT="0" marB="0">
                    <a:solidFill>
                      <a:schemeClr val="accent1">
                        <a:lumMod val="20000"/>
                        <a:lumOff val="80000"/>
                      </a:schemeClr>
                    </a:solidFill>
                  </a:tcPr>
                </a:tc>
                <a:tc>
                  <a:txBody>
                    <a:bodyPr/>
                    <a:lstStyle/>
                    <a:p>
                      <a:pPr marL="0" marR="0" algn="just">
                        <a:spcBef>
                          <a:spcPts val="0"/>
                        </a:spcBef>
                        <a:spcAft>
                          <a:spcPts val="0"/>
                        </a:spcAft>
                      </a:pPr>
                      <a:r>
                        <a:rPr lang="es-ES" sz="700">
                          <a:effectLst/>
                        </a:rPr>
                        <a:t>0,00 </a:t>
                      </a:r>
                      <a:endParaRPr lang="en-US" sz="900">
                        <a:effectLst/>
                        <a:latin typeface="Calibri" panose="020F0502020204030204" pitchFamily="34" charset="0"/>
                        <a:ea typeface="MS Mincho"/>
                        <a:cs typeface="Times New Roman" panose="02020603050405020304" pitchFamily="18" charset="0"/>
                      </a:endParaRPr>
                    </a:p>
                  </a:txBody>
                  <a:tcPr marL="37536" marR="37536" marT="0" marB="0">
                    <a:solidFill>
                      <a:schemeClr val="accent1">
                        <a:lumMod val="20000"/>
                        <a:lumOff val="80000"/>
                      </a:schemeClr>
                    </a:solidFill>
                  </a:tcPr>
                </a:tc>
                <a:tc>
                  <a:txBody>
                    <a:bodyPr/>
                    <a:lstStyle/>
                    <a:p>
                      <a:pPr marL="0" marR="0" algn="just">
                        <a:spcBef>
                          <a:spcPts val="0"/>
                        </a:spcBef>
                        <a:spcAft>
                          <a:spcPts val="0"/>
                        </a:spcAft>
                      </a:pPr>
                      <a:r>
                        <a:rPr lang="es-ES" sz="700">
                          <a:effectLst/>
                        </a:rPr>
                        <a:t>0,00 </a:t>
                      </a:r>
                      <a:endParaRPr lang="en-US" sz="900">
                        <a:effectLst/>
                        <a:latin typeface="Calibri" panose="020F0502020204030204" pitchFamily="34" charset="0"/>
                        <a:ea typeface="MS Mincho"/>
                        <a:cs typeface="Times New Roman" panose="02020603050405020304" pitchFamily="18" charset="0"/>
                      </a:endParaRPr>
                    </a:p>
                  </a:txBody>
                  <a:tcPr marL="37536" marR="37536" marT="0" marB="0">
                    <a:solidFill>
                      <a:schemeClr val="accent1">
                        <a:lumMod val="20000"/>
                        <a:lumOff val="80000"/>
                      </a:schemeClr>
                    </a:solidFill>
                  </a:tcPr>
                </a:tc>
                <a:tc>
                  <a:txBody>
                    <a:bodyPr/>
                    <a:lstStyle/>
                    <a:p>
                      <a:pPr marL="0" marR="0" algn="just">
                        <a:spcBef>
                          <a:spcPts val="0"/>
                        </a:spcBef>
                        <a:spcAft>
                          <a:spcPts val="0"/>
                        </a:spcAft>
                      </a:pPr>
                      <a:r>
                        <a:rPr lang="es-ES" sz="700">
                          <a:effectLst/>
                        </a:rPr>
                        <a:t>0,00 </a:t>
                      </a:r>
                      <a:endParaRPr lang="en-US" sz="900">
                        <a:effectLst/>
                        <a:latin typeface="Calibri" panose="020F0502020204030204" pitchFamily="34" charset="0"/>
                        <a:ea typeface="MS Mincho"/>
                        <a:cs typeface="Times New Roman" panose="02020603050405020304" pitchFamily="18" charset="0"/>
                      </a:endParaRPr>
                    </a:p>
                  </a:txBody>
                  <a:tcPr marL="37536" marR="37536" marT="0" marB="0">
                    <a:solidFill>
                      <a:schemeClr val="accent1">
                        <a:lumMod val="20000"/>
                        <a:lumOff val="80000"/>
                      </a:schemeClr>
                    </a:solidFill>
                  </a:tcPr>
                </a:tc>
                <a:tc>
                  <a:txBody>
                    <a:bodyPr/>
                    <a:lstStyle/>
                    <a:p>
                      <a:pPr marL="0" marR="0" algn="just">
                        <a:spcBef>
                          <a:spcPts val="0"/>
                        </a:spcBef>
                        <a:spcAft>
                          <a:spcPts val="0"/>
                        </a:spcAft>
                      </a:pPr>
                      <a:r>
                        <a:rPr lang="es-ES" sz="700">
                          <a:effectLst/>
                        </a:rPr>
                        <a:t>0,00 </a:t>
                      </a:r>
                      <a:endParaRPr lang="en-US" sz="900">
                        <a:effectLst/>
                        <a:latin typeface="Calibri" panose="020F0502020204030204" pitchFamily="34" charset="0"/>
                        <a:ea typeface="MS Mincho"/>
                        <a:cs typeface="Times New Roman" panose="02020603050405020304" pitchFamily="18" charset="0"/>
                      </a:endParaRPr>
                    </a:p>
                  </a:txBody>
                  <a:tcPr marL="37536" marR="37536" marT="0" marB="0">
                    <a:solidFill>
                      <a:schemeClr val="accent1">
                        <a:lumMod val="20000"/>
                        <a:lumOff val="80000"/>
                      </a:schemeClr>
                    </a:solidFill>
                  </a:tcPr>
                </a:tc>
                <a:tc>
                  <a:txBody>
                    <a:bodyPr/>
                    <a:lstStyle/>
                    <a:p>
                      <a:pPr marL="0" marR="0" algn="just">
                        <a:spcBef>
                          <a:spcPts val="0"/>
                        </a:spcBef>
                        <a:spcAft>
                          <a:spcPts val="0"/>
                        </a:spcAft>
                      </a:pPr>
                      <a:r>
                        <a:rPr lang="es-ES" sz="700">
                          <a:effectLst/>
                        </a:rPr>
                        <a:t>0,00 </a:t>
                      </a:r>
                      <a:endParaRPr lang="en-US" sz="900">
                        <a:effectLst/>
                        <a:latin typeface="Calibri" panose="020F0502020204030204" pitchFamily="34" charset="0"/>
                        <a:ea typeface="MS Mincho"/>
                        <a:cs typeface="Times New Roman" panose="02020603050405020304" pitchFamily="18" charset="0"/>
                      </a:endParaRPr>
                    </a:p>
                  </a:txBody>
                  <a:tcPr marL="37536" marR="37536" marT="0" marB="0">
                    <a:solidFill>
                      <a:schemeClr val="accent1">
                        <a:lumMod val="20000"/>
                        <a:lumOff val="80000"/>
                      </a:schemeClr>
                    </a:solidFill>
                  </a:tcPr>
                </a:tc>
                <a:tc>
                  <a:txBody>
                    <a:bodyPr/>
                    <a:lstStyle/>
                    <a:p>
                      <a:pPr marL="0" marR="0" algn="just">
                        <a:spcBef>
                          <a:spcPts val="0"/>
                        </a:spcBef>
                        <a:spcAft>
                          <a:spcPts val="0"/>
                        </a:spcAft>
                      </a:pPr>
                      <a:r>
                        <a:rPr lang="es-ES" sz="700">
                          <a:effectLst/>
                        </a:rPr>
                        <a:t>0,00 </a:t>
                      </a:r>
                      <a:endParaRPr lang="en-US" sz="900">
                        <a:effectLst/>
                        <a:latin typeface="Calibri" panose="020F0502020204030204" pitchFamily="34" charset="0"/>
                        <a:ea typeface="MS Mincho"/>
                        <a:cs typeface="Times New Roman" panose="02020603050405020304" pitchFamily="18" charset="0"/>
                      </a:endParaRPr>
                    </a:p>
                  </a:txBody>
                  <a:tcPr marL="37536" marR="37536" marT="0" marB="0">
                    <a:solidFill>
                      <a:schemeClr val="accent1">
                        <a:lumMod val="20000"/>
                        <a:lumOff val="80000"/>
                      </a:schemeClr>
                    </a:solidFill>
                  </a:tcPr>
                </a:tc>
                <a:tc>
                  <a:txBody>
                    <a:bodyPr/>
                    <a:lstStyle/>
                    <a:p>
                      <a:pPr marL="0" marR="0" algn="just">
                        <a:spcBef>
                          <a:spcPts val="0"/>
                        </a:spcBef>
                        <a:spcAft>
                          <a:spcPts val="0"/>
                        </a:spcAft>
                      </a:pPr>
                      <a:r>
                        <a:rPr lang="es-ES" sz="700">
                          <a:effectLst/>
                        </a:rPr>
                        <a:t>0,00 </a:t>
                      </a:r>
                      <a:endParaRPr lang="en-US" sz="900">
                        <a:effectLst/>
                        <a:latin typeface="Calibri" panose="020F0502020204030204" pitchFamily="34" charset="0"/>
                        <a:ea typeface="MS Mincho"/>
                        <a:cs typeface="Times New Roman" panose="02020603050405020304" pitchFamily="18" charset="0"/>
                      </a:endParaRPr>
                    </a:p>
                  </a:txBody>
                  <a:tcPr marL="37536" marR="37536" marT="0" marB="0">
                    <a:solidFill>
                      <a:schemeClr val="accent1">
                        <a:lumMod val="20000"/>
                        <a:lumOff val="80000"/>
                      </a:schemeClr>
                    </a:solidFill>
                  </a:tcPr>
                </a:tc>
                <a:tc>
                  <a:txBody>
                    <a:bodyPr/>
                    <a:lstStyle/>
                    <a:p>
                      <a:pPr marL="0" marR="0" algn="just">
                        <a:spcBef>
                          <a:spcPts val="0"/>
                        </a:spcBef>
                        <a:spcAft>
                          <a:spcPts val="0"/>
                        </a:spcAft>
                      </a:pPr>
                      <a:r>
                        <a:rPr lang="es-ES" sz="700">
                          <a:effectLst/>
                        </a:rPr>
                        <a:t>0,00 </a:t>
                      </a:r>
                      <a:endParaRPr lang="en-US" sz="900">
                        <a:effectLst/>
                        <a:latin typeface="Calibri" panose="020F0502020204030204" pitchFamily="34" charset="0"/>
                        <a:ea typeface="MS Mincho"/>
                        <a:cs typeface="Times New Roman" panose="02020603050405020304" pitchFamily="18" charset="0"/>
                      </a:endParaRPr>
                    </a:p>
                  </a:txBody>
                  <a:tcPr marL="37536" marR="37536" marT="0" marB="0">
                    <a:solidFill>
                      <a:schemeClr val="accent1">
                        <a:lumMod val="20000"/>
                        <a:lumOff val="80000"/>
                      </a:schemeClr>
                    </a:solidFill>
                  </a:tcPr>
                </a:tc>
                <a:tc>
                  <a:txBody>
                    <a:bodyPr/>
                    <a:lstStyle/>
                    <a:p>
                      <a:pPr marL="0" marR="0" algn="just">
                        <a:spcBef>
                          <a:spcPts val="0"/>
                        </a:spcBef>
                        <a:spcAft>
                          <a:spcPts val="0"/>
                        </a:spcAft>
                      </a:pPr>
                      <a:r>
                        <a:rPr lang="es-ES" sz="700">
                          <a:effectLst/>
                        </a:rPr>
                        <a:t>0,00 </a:t>
                      </a:r>
                      <a:endParaRPr lang="en-US" sz="900">
                        <a:effectLst/>
                        <a:latin typeface="Calibri" panose="020F0502020204030204" pitchFamily="34" charset="0"/>
                        <a:ea typeface="MS Mincho"/>
                        <a:cs typeface="Times New Roman" panose="02020603050405020304" pitchFamily="18" charset="0"/>
                      </a:endParaRPr>
                    </a:p>
                  </a:txBody>
                  <a:tcPr marL="37536" marR="37536" marT="0" marB="0">
                    <a:solidFill>
                      <a:schemeClr val="accent1">
                        <a:lumMod val="20000"/>
                        <a:lumOff val="80000"/>
                      </a:schemeClr>
                    </a:solidFill>
                  </a:tcPr>
                </a:tc>
                <a:tc>
                  <a:txBody>
                    <a:bodyPr/>
                    <a:lstStyle/>
                    <a:p>
                      <a:pPr marL="0" marR="0" algn="just">
                        <a:spcBef>
                          <a:spcPts val="0"/>
                        </a:spcBef>
                        <a:spcAft>
                          <a:spcPts val="0"/>
                        </a:spcAft>
                      </a:pPr>
                      <a:r>
                        <a:rPr lang="es-ES" sz="700">
                          <a:effectLst/>
                        </a:rPr>
                        <a:t>0,00 </a:t>
                      </a:r>
                      <a:endParaRPr lang="en-US" sz="900">
                        <a:effectLst/>
                        <a:latin typeface="Calibri" panose="020F0502020204030204" pitchFamily="34" charset="0"/>
                        <a:ea typeface="MS Mincho"/>
                        <a:cs typeface="Times New Roman" panose="02020603050405020304" pitchFamily="18" charset="0"/>
                      </a:endParaRPr>
                    </a:p>
                  </a:txBody>
                  <a:tcPr marL="37536" marR="37536" marT="0" marB="0">
                    <a:solidFill>
                      <a:schemeClr val="accent1">
                        <a:lumMod val="20000"/>
                        <a:lumOff val="80000"/>
                      </a:schemeClr>
                    </a:solidFill>
                  </a:tcPr>
                </a:tc>
                <a:extLst>
                  <a:ext uri="{0D108BD9-81ED-4DB2-BD59-A6C34878D82A}">
                    <a16:rowId xmlns:a16="http://schemas.microsoft.com/office/drawing/2014/main" val="3723924622"/>
                  </a:ext>
                </a:extLst>
              </a:tr>
              <a:tr h="237681">
                <a:tc>
                  <a:txBody>
                    <a:bodyPr/>
                    <a:lstStyle/>
                    <a:p>
                      <a:pPr marL="0" marR="0" algn="just">
                        <a:spcBef>
                          <a:spcPts val="0"/>
                        </a:spcBef>
                        <a:spcAft>
                          <a:spcPts val="0"/>
                        </a:spcAft>
                      </a:pPr>
                      <a:r>
                        <a:rPr lang="es-ES" sz="900" dirty="0">
                          <a:effectLst/>
                        </a:rPr>
                        <a:t>Otros</a:t>
                      </a:r>
                      <a:endParaRPr lang="en-US" sz="900" b="1" dirty="0">
                        <a:effectLst/>
                        <a:latin typeface="Calibri" panose="020F0502020204030204" pitchFamily="34" charset="0"/>
                        <a:ea typeface="MS Mincho"/>
                        <a:cs typeface="Times New Roman" panose="02020603050405020304" pitchFamily="18" charset="0"/>
                      </a:endParaRPr>
                    </a:p>
                  </a:txBody>
                  <a:tcPr marL="37536" marR="37536" marT="0" marB="0">
                    <a:solidFill>
                      <a:schemeClr val="accent1">
                        <a:lumMod val="20000"/>
                        <a:lumOff val="80000"/>
                      </a:schemeClr>
                    </a:solidFill>
                  </a:tcPr>
                </a:tc>
                <a:tc>
                  <a:txBody>
                    <a:bodyPr/>
                    <a:lstStyle/>
                    <a:p>
                      <a:pPr marL="0" marR="0" algn="just">
                        <a:spcBef>
                          <a:spcPts val="0"/>
                        </a:spcBef>
                        <a:spcAft>
                          <a:spcPts val="0"/>
                        </a:spcAft>
                      </a:pPr>
                      <a:r>
                        <a:rPr lang="es-ES" sz="700">
                          <a:effectLst/>
                        </a:rPr>
                        <a:t>0,00 </a:t>
                      </a:r>
                      <a:endParaRPr lang="en-US" sz="900">
                        <a:effectLst/>
                        <a:latin typeface="Calibri" panose="020F0502020204030204" pitchFamily="34" charset="0"/>
                        <a:ea typeface="MS Mincho"/>
                        <a:cs typeface="Times New Roman" panose="02020603050405020304" pitchFamily="18" charset="0"/>
                      </a:endParaRPr>
                    </a:p>
                  </a:txBody>
                  <a:tcPr marL="37536" marR="37536" marT="0" marB="0">
                    <a:solidFill>
                      <a:schemeClr val="accent1">
                        <a:lumMod val="20000"/>
                        <a:lumOff val="80000"/>
                      </a:schemeClr>
                    </a:solidFill>
                  </a:tcPr>
                </a:tc>
                <a:tc>
                  <a:txBody>
                    <a:bodyPr/>
                    <a:lstStyle/>
                    <a:p>
                      <a:pPr marL="0" marR="0" algn="just">
                        <a:spcBef>
                          <a:spcPts val="0"/>
                        </a:spcBef>
                        <a:spcAft>
                          <a:spcPts val="0"/>
                        </a:spcAft>
                      </a:pPr>
                      <a:r>
                        <a:rPr lang="es-ES" sz="700">
                          <a:effectLst/>
                        </a:rPr>
                        <a:t>0,00 </a:t>
                      </a:r>
                      <a:endParaRPr lang="en-US" sz="900">
                        <a:effectLst/>
                        <a:latin typeface="Calibri" panose="020F0502020204030204" pitchFamily="34" charset="0"/>
                        <a:ea typeface="MS Mincho"/>
                        <a:cs typeface="Times New Roman" panose="02020603050405020304" pitchFamily="18" charset="0"/>
                      </a:endParaRPr>
                    </a:p>
                  </a:txBody>
                  <a:tcPr marL="37536" marR="37536" marT="0" marB="0">
                    <a:solidFill>
                      <a:schemeClr val="accent1">
                        <a:lumMod val="20000"/>
                        <a:lumOff val="80000"/>
                      </a:schemeClr>
                    </a:solidFill>
                  </a:tcPr>
                </a:tc>
                <a:tc>
                  <a:txBody>
                    <a:bodyPr/>
                    <a:lstStyle/>
                    <a:p>
                      <a:pPr marL="0" marR="0" algn="just">
                        <a:spcBef>
                          <a:spcPts val="0"/>
                        </a:spcBef>
                        <a:spcAft>
                          <a:spcPts val="0"/>
                        </a:spcAft>
                      </a:pPr>
                      <a:r>
                        <a:rPr lang="es-ES" sz="700">
                          <a:effectLst/>
                        </a:rPr>
                        <a:t>0,00 </a:t>
                      </a:r>
                      <a:endParaRPr lang="en-US" sz="900">
                        <a:effectLst/>
                        <a:latin typeface="Calibri" panose="020F0502020204030204" pitchFamily="34" charset="0"/>
                        <a:ea typeface="MS Mincho"/>
                        <a:cs typeface="Times New Roman" panose="02020603050405020304" pitchFamily="18" charset="0"/>
                      </a:endParaRPr>
                    </a:p>
                  </a:txBody>
                  <a:tcPr marL="37536" marR="37536" marT="0" marB="0">
                    <a:solidFill>
                      <a:schemeClr val="accent1">
                        <a:lumMod val="20000"/>
                        <a:lumOff val="80000"/>
                      </a:schemeClr>
                    </a:solidFill>
                  </a:tcPr>
                </a:tc>
                <a:tc>
                  <a:txBody>
                    <a:bodyPr/>
                    <a:lstStyle/>
                    <a:p>
                      <a:pPr marL="0" marR="0" algn="just">
                        <a:spcBef>
                          <a:spcPts val="0"/>
                        </a:spcBef>
                        <a:spcAft>
                          <a:spcPts val="0"/>
                        </a:spcAft>
                      </a:pPr>
                      <a:r>
                        <a:rPr lang="es-ES" sz="700">
                          <a:effectLst/>
                        </a:rPr>
                        <a:t>0,00 </a:t>
                      </a:r>
                      <a:endParaRPr lang="en-US" sz="900">
                        <a:effectLst/>
                        <a:latin typeface="Calibri" panose="020F0502020204030204" pitchFamily="34" charset="0"/>
                        <a:ea typeface="MS Mincho"/>
                        <a:cs typeface="Times New Roman" panose="02020603050405020304" pitchFamily="18" charset="0"/>
                      </a:endParaRPr>
                    </a:p>
                  </a:txBody>
                  <a:tcPr marL="37536" marR="37536" marT="0" marB="0">
                    <a:solidFill>
                      <a:schemeClr val="accent1">
                        <a:lumMod val="20000"/>
                        <a:lumOff val="80000"/>
                      </a:schemeClr>
                    </a:solidFill>
                  </a:tcPr>
                </a:tc>
                <a:tc>
                  <a:txBody>
                    <a:bodyPr/>
                    <a:lstStyle/>
                    <a:p>
                      <a:pPr marL="0" marR="0" algn="just">
                        <a:spcBef>
                          <a:spcPts val="0"/>
                        </a:spcBef>
                        <a:spcAft>
                          <a:spcPts val="0"/>
                        </a:spcAft>
                      </a:pPr>
                      <a:r>
                        <a:rPr lang="es-ES" sz="700">
                          <a:effectLst/>
                        </a:rPr>
                        <a:t>0,00 </a:t>
                      </a:r>
                      <a:endParaRPr lang="en-US" sz="900">
                        <a:effectLst/>
                        <a:latin typeface="Calibri" panose="020F0502020204030204" pitchFamily="34" charset="0"/>
                        <a:ea typeface="MS Mincho"/>
                        <a:cs typeface="Times New Roman" panose="02020603050405020304" pitchFamily="18" charset="0"/>
                      </a:endParaRPr>
                    </a:p>
                  </a:txBody>
                  <a:tcPr marL="37536" marR="37536" marT="0" marB="0">
                    <a:solidFill>
                      <a:schemeClr val="accent1">
                        <a:lumMod val="20000"/>
                        <a:lumOff val="80000"/>
                      </a:schemeClr>
                    </a:solidFill>
                  </a:tcPr>
                </a:tc>
                <a:tc>
                  <a:txBody>
                    <a:bodyPr/>
                    <a:lstStyle/>
                    <a:p>
                      <a:pPr marL="0" marR="0" algn="just">
                        <a:spcBef>
                          <a:spcPts val="0"/>
                        </a:spcBef>
                        <a:spcAft>
                          <a:spcPts val="0"/>
                        </a:spcAft>
                      </a:pPr>
                      <a:r>
                        <a:rPr lang="es-ES" sz="700">
                          <a:effectLst/>
                        </a:rPr>
                        <a:t>0,00 </a:t>
                      </a:r>
                      <a:endParaRPr lang="en-US" sz="900">
                        <a:effectLst/>
                        <a:latin typeface="Calibri" panose="020F0502020204030204" pitchFamily="34" charset="0"/>
                        <a:ea typeface="MS Mincho"/>
                        <a:cs typeface="Times New Roman" panose="02020603050405020304" pitchFamily="18" charset="0"/>
                      </a:endParaRPr>
                    </a:p>
                  </a:txBody>
                  <a:tcPr marL="37536" marR="37536" marT="0" marB="0">
                    <a:solidFill>
                      <a:schemeClr val="accent1">
                        <a:lumMod val="20000"/>
                        <a:lumOff val="80000"/>
                      </a:schemeClr>
                    </a:solidFill>
                  </a:tcPr>
                </a:tc>
                <a:tc>
                  <a:txBody>
                    <a:bodyPr/>
                    <a:lstStyle/>
                    <a:p>
                      <a:pPr marL="0" marR="0" algn="just">
                        <a:spcBef>
                          <a:spcPts val="0"/>
                        </a:spcBef>
                        <a:spcAft>
                          <a:spcPts val="0"/>
                        </a:spcAft>
                      </a:pPr>
                      <a:r>
                        <a:rPr lang="es-ES" sz="700">
                          <a:effectLst/>
                        </a:rPr>
                        <a:t>0,00 </a:t>
                      </a:r>
                      <a:endParaRPr lang="en-US" sz="900">
                        <a:effectLst/>
                        <a:latin typeface="Calibri" panose="020F0502020204030204" pitchFamily="34" charset="0"/>
                        <a:ea typeface="MS Mincho"/>
                        <a:cs typeface="Times New Roman" panose="02020603050405020304" pitchFamily="18" charset="0"/>
                      </a:endParaRPr>
                    </a:p>
                  </a:txBody>
                  <a:tcPr marL="37536" marR="37536" marT="0" marB="0">
                    <a:solidFill>
                      <a:schemeClr val="accent1">
                        <a:lumMod val="20000"/>
                        <a:lumOff val="80000"/>
                      </a:schemeClr>
                    </a:solidFill>
                  </a:tcPr>
                </a:tc>
                <a:tc>
                  <a:txBody>
                    <a:bodyPr/>
                    <a:lstStyle/>
                    <a:p>
                      <a:pPr marL="0" marR="0" algn="just">
                        <a:spcBef>
                          <a:spcPts val="0"/>
                        </a:spcBef>
                        <a:spcAft>
                          <a:spcPts val="0"/>
                        </a:spcAft>
                      </a:pPr>
                      <a:r>
                        <a:rPr lang="es-ES" sz="700">
                          <a:effectLst/>
                        </a:rPr>
                        <a:t>0,00 </a:t>
                      </a:r>
                      <a:endParaRPr lang="en-US" sz="900">
                        <a:effectLst/>
                        <a:latin typeface="Calibri" panose="020F0502020204030204" pitchFamily="34" charset="0"/>
                        <a:ea typeface="MS Mincho"/>
                        <a:cs typeface="Times New Roman" panose="02020603050405020304" pitchFamily="18" charset="0"/>
                      </a:endParaRPr>
                    </a:p>
                  </a:txBody>
                  <a:tcPr marL="37536" marR="37536" marT="0" marB="0">
                    <a:solidFill>
                      <a:schemeClr val="accent1">
                        <a:lumMod val="20000"/>
                        <a:lumOff val="80000"/>
                      </a:schemeClr>
                    </a:solidFill>
                  </a:tcPr>
                </a:tc>
                <a:tc>
                  <a:txBody>
                    <a:bodyPr/>
                    <a:lstStyle/>
                    <a:p>
                      <a:pPr marL="0" marR="0" algn="just">
                        <a:spcBef>
                          <a:spcPts val="0"/>
                        </a:spcBef>
                        <a:spcAft>
                          <a:spcPts val="0"/>
                        </a:spcAft>
                      </a:pPr>
                      <a:r>
                        <a:rPr lang="es-ES" sz="700">
                          <a:effectLst/>
                        </a:rPr>
                        <a:t>0,00 </a:t>
                      </a:r>
                      <a:endParaRPr lang="en-US" sz="900">
                        <a:effectLst/>
                        <a:latin typeface="Calibri" panose="020F0502020204030204" pitchFamily="34" charset="0"/>
                        <a:ea typeface="MS Mincho"/>
                        <a:cs typeface="Times New Roman" panose="02020603050405020304" pitchFamily="18" charset="0"/>
                      </a:endParaRPr>
                    </a:p>
                  </a:txBody>
                  <a:tcPr marL="37536" marR="37536" marT="0" marB="0">
                    <a:solidFill>
                      <a:schemeClr val="accent1">
                        <a:lumMod val="20000"/>
                        <a:lumOff val="80000"/>
                      </a:schemeClr>
                    </a:solidFill>
                  </a:tcPr>
                </a:tc>
                <a:tc>
                  <a:txBody>
                    <a:bodyPr/>
                    <a:lstStyle/>
                    <a:p>
                      <a:pPr marL="0" marR="0" algn="just">
                        <a:spcBef>
                          <a:spcPts val="0"/>
                        </a:spcBef>
                        <a:spcAft>
                          <a:spcPts val="0"/>
                        </a:spcAft>
                      </a:pPr>
                      <a:r>
                        <a:rPr lang="es-ES" sz="700">
                          <a:effectLst/>
                        </a:rPr>
                        <a:t>0,00 </a:t>
                      </a:r>
                      <a:endParaRPr lang="en-US" sz="900">
                        <a:effectLst/>
                        <a:latin typeface="Calibri" panose="020F0502020204030204" pitchFamily="34" charset="0"/>
                        <a:ea typeface="MS Mincho"/>
                        <a:cs typeface="Times New Roman" panose="02020603050405020304" pitchFamily="18" charset="0"/>
                      </a:endParaRPr>
                    </a:p>
                  </a:txBody>
                  <a:tcPr marL="37536" marR="37536" marT="0" marB="0">
                    <a:solidFill>
                      <a:schemeClr val="accent1">
                        <a:lumMod val="20000"/>
                        <a:lumOff val="80000"/>
                      </a:schemeClr>
                    </a:solidFill>
                  </a:tcPr>
                </a:tc>
                <a:tc>
                  <a:txBody>
                    <a:bodyPr/>
                    <a:lstStyle/>
                    <a:p>
                      <a:pPr marL="0" marR="0" algn="just">
                        <a:spcBef>
                          <a:spcPts val="0"/>
                        </a:spcBef>
                        <a:spcAft>
                          <a:spcPts val="0"/>
                        </a:spcAft>
                      </a:pPr>
                      <a:r>
                        <a:rPr lang="es-ES" sz="700">
                          <a:effectLst/>
                        </a:rPr>
                        <a:t>0,00 </a:t>
                      </a:r>
                      <a:endParaRPr lang="en-US" sz="900">
                        <a:effectLst/>
                        <a:latin typeface="Calibri" panose="020F0502020204030204" pitchFamily="34" charset="0"/>
                        <a:ea typeface="MS Mincho"/>
                        <a:cs typeface="Times New Roman" panose="02020603050405020304" pitchFamily="18" charset="0"/>
                      </a:endParaRPr>
                    </a:p>
                  </a:txBody>
                  <a:tcPr marL="37536" marR="37536" marT="0" marB="0">
                    <a:solidFill>
                      <a:schemeClr val="accent1">
                        <a:lumMod val="20000"/>
                        <a:lumOff val="80000"/>
                      </a:schemeClr>
                    </a:solidFill>
                  </a:tcPr>
                </a:tc>
                <a:tc>
                  <a:txBody>
                    <a:bodyPr/>
                    <a:lstStyle/>
                    <a:p>
                      <a:pPr marL="0" marR="0" algn="just">
                        <a:spcBef>
                          <a:spcPts val="0"/>
                        </a:spcBef>
                        <a:spcAft>
                          <a:spcPts val="0"/>
                        </a:spcAft>
                      </a:pPr>
                      <a:r>
                        <a:rPr lang="es-ES" sz="700">
                          <a:effectLst/>
                        </a:rPr>
                        <a:t>0,00 </a:t>
                      </a:r>
                      <a:endParaRPr lang="en-US" sz="900">
                        <a:effectLst/>
                        <a:latin typeface="Calibri" panose="020F0502020204030204" pitchFamily="34" charset="0"/>
                        <a:ea typeface="MS Mincho"/>
                        <a:cs typeface="Times New Roman" panose="02020603050405020304" pitchFamily="18" charset="0"/>
                      </a:endParaRPr>
                    </a:p>
                  </a:txBody>
                  <a:tcPr marL="37536" marR="37536" marT="0" marB="0">
                    <a:solidFill>
                      <a:schemeClr val="accent1">
                        <a:lumMod val="20000"/>
                        <a:lumOff val="80000"/>
                      </a:schemeClr>
                    </a:solidFill>
                  </a:tcPr>
                </a:tc>
                <a:tc>
                  <a:txBody>
                    <a:bodyPr/>
                    <a:lstStyle/>
                    <a:p>
                      <a:pPr marL="0" marR="0" algn="just">
                        <a:spcBef>
                          <a:spcPts val="0"/>
                        </a:spcBef>
                        <a:spcAft>
                          <a:spcPts val="0"/>
                        </a:spcAft>
                      </a:pPr>
                      <a:r>
                        <a:rPr lang="es-ES" sz="700">
                          <a:effectLst/>
                        </a:rPr>
                        <a:t>0,00 </a:t>
                      </a:r>
                      <a:endParaRPr lang="en-US" sz="900">
                        <a:effectLst/>
                        <a:latin typeface="Calibri" panose="020F0502020204030204" pitchFamily="34" charset="0"/>
                        <a:ea typeface="MS Mincho"/>
                        <a:cs typeface="Times New Roman" panose="02020603050405020304" pitchFamily="18" charset="0"/>
                      </a:endParaRPr>
                    </a:p>
                  </a:txBody>
                  <a:tcPr marL="37536" marR="37536" marT="0" marB="0">
                    <a:solidFill>
                      <a:schemeClr val="accent1">
                        <a:lumMod val="20000"/>
                        <a:lumOff val="80000"/>
                      </a:schemeClr>
                    </a:solidFill>
                  </a:tcPr>
                </a:tc>
                <a:extLst>
                  <a:ext uri="{0D108BD9-81ED-4DB2-BD59-A6C34878D82A}">
                    <a16:rowId xmlns:a16="http://schemas.microsoft.com/office/drawing/2014/main" val="1070486782"/>
                  </a:ext>
                </a:extLst>
              </a:tr>
              <a:tr h="237681">
                <a:tc>
                  <a:txBody>
                    <a:bodyPr/>
                    <a:lstStyle/>
                    <a:p>
                      <a:pPr marL="0" marR="0" algn="just">
                        <a:spcBef>
                          <a:spcPts val="0"/>
                        </a:spcBef>
                        <a:spcAft>
                          <a:spcPts val="0"/>
                        </a:spcAft>
                      </a:pPr>
                      <a:r>
                        <a:rPr lang="es-ES" sz="900" b="1" dirty="0">
                          <a:effectLst/>
                        </a:rPr>
                        <a:t>Total</a:t>
                      </a:r>
                      <a:endParaRPr lang="en-US" sz="900" b="1" dirty="0">
                        <a:effectLst/>
                        <a:latin typeface="Calibri" panose="020F0502020204030204" pitchFamily="34" charset="0"/>
                        <a:ea typeface="MS Mincho"/>
                        <a:cs typeface="Times New Roman" panose="02020603050405020304" pitchFamily="18" charset="0"/>
                      </a:endParaRPr>
                    </a:p>
                  </a:txBody>
                  <a:tcPr marL="37536" marR="37536" marT="0" marB="0">
                    <a:solidFill>
                      <a:schemeClr val="accent1">
                        <a:lumMod val="20000"/>
                        <a:lumOff val="80000"/>
                      </a:schemeClr>
                    </a:solidFill>
                  </a:tcPr>
                </a:tc>
                <a:tc>
                  <a:txBody>
                    <a:bodyPr/>
                    <a:lstStyle/>
                    <a:p>
                      <a:pPr marL="0" marR="0" algn="just">
                        <a:spcBef>
                          <a:spcPts val="0"/>
                        </a:spcBef>
                        <a:spcAft>
                          <a:spcPts val="0"/>
                        </a:spcAft>
                      </a:pPr>
                      <a:r>
                        <a:rPr lang="es-ES" sz="700">
                          <a:effectLst/>
                        </a:rPr>
                        <a:t>0,00 </a:t>
                      </a:r>
                      <a:endParaRPr lang="en-US" sz="900">
                        <a:effectLst/>
                        <a:latin typeface="Calibri" panose="020F0502020204030204" pitchFamily="34" charset="0"/>
                        <a:ea typeface="MS Mincho"/>
                        <a:cs typeface="Times New Roman" panose="02020603050405020304" pitchFamily="18" charset="0"/>
                      </a:endParaRPr>
                    </a:p>
                  </a:txBody>
                  <a:tcPr marL="37536" marR="37536" marT="0" marB="0">
                    <a:solidFill>
                      <a:schemeClr val="accent1">
                        <a:lumMod val="20000"/>
                        <a:lumOff val="80000"/>
                      </a:schemeClr>
                    </a:solidFill>
                  </a:tcPr>
                </a:tc>
                <a:tc>
                  <a:txBody>
                    <a:bodyPr/>
                    <a:lstStyle/>
                    <a:p>
                      <a:pPr marL="0" marR="0" algn="just">
                        <a:spcBef>
                          <a:spcPts val="0"/>
                        </a:spcBef>
                        <a:spcAft>
                          <a:spcPts val="0"/>
                        </a:spcAft>
                      </a:pPr>
                      <a:r>
                        <a:rPr lang="es-ES" sz="700">
                          <a:effectLst/>
                        </a:rPr>
                        <a:t>0,00 </a:t>
                      </a:r>
                      <a:endParaRPr lang="en-US" sz="900">
                        <a:effectLst/>
                        <a:latin typeface="Calibri" panose="020F0502020204030204" pitchFamily="34" charset="0"/>
                        <a:ea typeface="MS Mincho"/>
                        <a:cs typeface="Times New Roman" panose="02020603050405020304" pitchFamily="18" charset="0"/>
                      </a:endParaRPr>
                    </a:p>
                  </a:txBody>
                  <a:tcPr marL="37536" marR="37536" marT="0" marB="0">
                    <a:solidFill>
                      <a:schemeClr val="accent1">
                        <a:lumMod val="20000"/>
                        <a:lumOff val="80000"/>
                      </a:schemeClr>
                    </a:solidFill>
                  </a:tcPr>
                </a:tc>
                <a:tc>
                  <a:txBody>
                    <a:bodyPr/>
                    <a:lstStyle/>
                    <a:p>
                      <a:pPr marL="0" marR="0" algn="just">
                        <a:spcBef>
                          <a:spcPts val="0"/>
                        </a:spcBef>
                        <a:spcAft>
                          <a:spcPts val="0"/>
                        </a:spcAft>
                      </a:pPr>
                      <a:r>
                        <a:rPr lang="es-ES" sz="700">
                          <a:effectLst/>
                        </a:rPr>
                        <a:t>0,00 </a:t>
                      </a:r>
                      <a:endParaRPr lang="en-US" sz="900">
                        <a:effectLst/>
                        <a:latin typeface="Calibri" panose="020F0502020204030204" pitchFamily="34" charset="0"/>
                        <a:ea typeface="MS Mincho"/>
                        <a:cs typeface="Times New Roman" panose="02020603050405020304" pitchFamily="18" charset="0"/>
                      </a:endParaRPr>
                    </a:p>
                  </a:txBody>
                  <a:tcPr marL="37536" marR="37536" marT="0" marB="0">
                    <a:solidFill>
                      <a:schemeClr val="accent1">
                        <a:lumMod val="20000"/>
                        <a:lumOff val="80000"/>
                      </a:schemeClr>
                    </a:solidFill>
                  </a:tcPr>
                </a:tc>
                <a:tc>
                  <a:txBody>
                    <a:bodyPr/>
                    <a:lstStyle/>
                    <a:p>
                      <a:pPr marL="0" marR="0" algn="just">
                        <a:spcBef>
                          <a:spcPts val="0"/>
                        </a:spcBef>
                        <a:spcAft>
                          <a:spcPts val="0"/>
                        </a:spcAft>
                      </a:pPr>
                      <a:r>
                        <a:rPr lang="es-ES" sz="700">
                          <a:effectLst/>
                        </a:rPr>
                        <a:t>0,00 </a:t>
                      </a:r>
                      <a:endParaRPr lang="en-US" sz="900">
                        <a:effectLst/>
                        <a:latin typeface="Calibri" panose="020F0502020204030204" pitchFamily="34" charset="0"/>
                        <a:ea typeface="MS Mincho"/>
                        <a:cs typeface="Times New Roman" panose="02020603050405020304" pitchFamily="18" charset="0"/>
                      </a:endParaRPr>
                    </a:p>
                  </a:txBody>
                  <a:tcPr marL="37536" marR="37536" marT="0" marB="0">
                    <a:solidFill>
                      <a:schemeClr val="accent1">
                        <a:lumMod val="20000"/>
                        <a:lumOff val="80000"/>
                      </a:schemeClr>
                    </a:solidFill>
                  </a:tcPr>
                </a:tc>
                <a:tc>
                  <a:txBody>
                    <a:bodyPr/>
                    <a:lstStyle/>
                    <a:p>
                      <a:pPr marL="0" marR="0" algn="just">
                        <a:spcBef>
                          <a:spcPts val="0"/>
                        </a:spcBef>
                        <a:spcAft>
                          <a:spcPts val="0"/>
                        </a:spcAft>
                      </a:pPr>
                      <a:r>
                        <a:rPr lang="es-ES" sz="700">
                          <a:effectLst/>
                        </a:rPr>
                        <a:t>0,00 </a:t>
                      </a:r>
                      <a:endParaRPr lang="en-US" sz="900">
                        <a:effectLst/>
                        <a:latin typeface="Calibri" panose="020F0502020204030204" pitchFamily="34" charset="0"/>
                        <a:ea typeface="MS Mincho"/>
                        <a:cs typeface="Times New Roman" panose="02020603050405020304" pitchFamily="18" charset="0"/>
                      </a:endParaRPr>
                    </a:p>
                  </a:txBody>
                  <a:tcPr marL="37536" marR="37536" marT="0" marB="0">
                    <a:solidFill>
                      <a:schemeClr val="accent1">
                        <a:lumMod val="20000"/>
                        <a:lumOff val="80000"/>
                      </a:schemeClr>
                    </a:solidFill>
                  </a:tcPr>
                </a:tc>
                <a:tc>
                  <a:txBody>
                    <a:bodyPr/>
                    <a:lstStyle/>
                    <a:p>
                      <a:pPr marL="0" marR="0" algn="just">
                        <a:spcBef>
                          <a:spcPts val="0"/>
                        </a:spcBef>
                        <a:spcAft>
                          <a:spcPts val="0"/>
                        </a:spcAft>
                      </a:pPr>
                      <a:r>
                        <a:rPr lang="es-ES" sz="700">
                          <a:effectLst/>
                        </a:rPr>
                        <a:t>0,00 </a:t>
                      </a:r>
                      <a:endParaRPr lang="en-US" sz="900">
                        <a:effectLst/>
                        <a:latin typeface="Calibri" panose="020F0502020204030204" pitchFamily="34" charset="0"/>
                        <a:ea typeface="MS Mincho"/>
                        <a:cs typeface="Times New Roman" panose="02020603050405020304" pitchFamily="18" charset="0"/>
                      </a:endParaRPr>
                    </a:p>
                  </a:txBody>
                  <a:tcPr marL="37536" marR="37536" marT="0" marB="0">
                    <a:solidFill>
                      <a:schemeClr val="accent1">
                        <a:lumMod val="20000"/>
                        <a:lumOff val="80000"/>
                      </a:schemeClr>
                    </a:solidFill>
                  </a:tcPr>
                </a:tc>
                <a:tc>
                  <a:txBody>
                    <a:bodyPr/>
                    <a:lstStyle/>
                    <a:p>
                      <a:pPr marL="0" marR="0" algn="just">
                        <a:spcBef>
                          <a:spcPts val="0"/>
                        </a:spcBef>
                        <a:spcAft>
                          <a:spcPts val="0"/>
                        </a:spcAft>
                      </a:pPr>
                      <a:r>
                        <a:rPr lang="es-ES" sz="700">
                          <a:effectLst/>
                        </a:rPr>
                        <a:t>0,00 </a:t>
                      </a:r>
                      <a:endParaRPr lang="en-US" sz="900">
                        <a:effectLst/>
                        <a:latin typeface="Calibri" panose="020F0502020204030204" pitchFamily="34" charset="0"/>
                        <a:ea typeface="MS Mincho"/>
                        <a:cs typeface="Times New Roman" panose="02020603050405020304" pitchFamily="18" charset="0"/>
                      </a:endParaRPr>
                    </a:p>
                  </a:txBody>
                  <a:tcPr marL="37536" marR="37536" marT="0" marB="0">
                    <a:solidFill>
                      <a:schemeClr val="accent1">
                        <a:lumMod val="20000"/>
                        <a:lumOff val="80000"/>
                      </a:schemeClr>
                    </a:solidFill>
                  </a:tcPr>
                </a:tc>
                <a:tc>
                  <a:txBody>
                    <a:bodyPr/>
                    <a:lstStyle/>
                    <a:p>
                      <a:pPr marL="0" marR="0" algn="just">
                        <a:spcBef>
                          <a:spcPts val="0"/>
                        </a:spcBef>
                        <a:spcAft>
                          <a:spcPts val="0"/>
                        </a:spcAft>
                      </a:pPr>
                      <a:r>
                        <a:rPr lang="es-ES" sz="700">
                          <a:effectLst/>
                        </a:rPr>
                        <a:t>0,00 </a:t>
                      </a:r>
                      <a:endParaRPr lang="en-US" sz="900">
                        <a:effectLst/>
                        <a:latin typeface="Calibri" panose="020F0502020204030204" pitchFamily="34" charset="0"/>
                        <a:ea typeface="MS Mincho"/>
                        <a:cs typeface="Times New Roman" panose="02020603050405020304" pitchFamily="18" charset="0"/>
                      </a:endParaRPr>
                    </a:p>
                  </a:txBody>
                  <a:tcPr marL="37536" marR="37536" marT="0" marB="0">
                    <a:solidFill>
                      <a:schemeClr val="accent1">
                        <a:lumMod val="20000"/>
                        <a:lumOff val="80000"/>
                      </a:schemeClr>
                    </a:solidFill>
                  </a:tcPr>
                </a:tc>
                <a:tc>
                  <a:txBody>
                    <a:bodyPr/>
                    <a:lstStyle/>
                    <a:p>
                      <a:pPr marL="0" marR="0" algn="just">
                        <a:spcBef>
                          <a:spcPts val="0"/>
                        </a:spcBef>
                        <a:spcAft>
                          <a:spcPts val="0"/>
                        </a:spcAft>
                      </a:pPr>
                      <a:r>
                        <a:rPr lang="es-ES" sz="700">
                          <a:effectLst/>
                        </a:rPr>
                        <a:t>0,00 </a:t>
                      </a:r>
                      <a:endParaRPr lang="en-US" sz="900">
                        <a:effectLst/>
                        <a:latin typeface="Calibri" panose="020F0502020204030204" pitchFamily="34" charset="0"/>
                        <a:ea typeface="MS Mincho"/>
                        <a:cs typeface="Times New Roman" panose="02020603050405020304" pitchFamily="18" charset="0"/>
                      </a:endParaRPr>
                    </a:p>
                  </a:txBody>
                  <a:tcPr marL="37536" marR="37536" marT="0" marB="0">
                    <a:solidFill>
                      <a:schemeClr val="accent1">
                        <a:lumMod val="20000"/>
                        <a:lumOff val="80000"/>
                      </a:schemeClr>
                    </a:solidFill>
                  </a:tcPr>
                </a:tc>
                <a:tc>
                  <a:txBody>
                    <a:bodyPr/>
                    <a:lstStyle/>
                    <a:p>
                      <a:pPr marL="0" marR="0" algn="just">
                        <a:spcBef>
                          <a:spcPts val="0"/>
                        </a:spcBef>
                        <a:spcAft>
                          <a:spcPts val="0"/>
                        </a:spcAft>
                      </a:pPr>
                      <a:r>
                        <a:rPr lang="es-ES" sz="700">
                          <a:effectLst/>
                        </a:rPr>
                        <a:t>0,00 </a:t>
                      </a:r>
                      <a:endParaRPr lang="en-US" sz="900">
                        <a:effectLst/>
                        <a:latin typeface="Calibri" panose="020F0502020204030204" pitchFamily="34" charset="0"/>
                        <a:ea typeface="MS Mincho"/>
                        <a:cs typeface="Times New Roman" panose="02020603050405020304" pitchFamily="18" charset="0"/>
                      </a:endParaRPr>
                    </a:p>
                  </a:txBody>
                  <a:tcPr marL="37536" marR="37536" marT="0" marB="0">
                    <a:solidFill>
                      <a:schemeClr val="accent1">
                        <a:lumMod val="20000"/>
                        <a:lumOff val="80000"/>
                      </a:schemeClr>
                    </a:solidFill>
                  </a:tcPr>
                </a:tc>
                <a:tc>
                  <a:txBody>
                    <a:bodyPr/>
                    <a:lstStyle/>
                    <a:p>
                      <a:pPr marL="0" marR="0" algn="just">
                        <a:spcBef>
                          <a:spcPts val="0"/>
                        </a:spcBef>
                        <a:spcAft>
                          <a:spcPts val="0"/>
                        </a:spcAft>
                      </a:pPr>
                      <a:r>
                        <a:rPr lang="es-ES" sz="700">
                          <a:effectLst/>
                        </a:rPr>
                        <a:t>0,00 </a:t>
                      </a:r>
                      <a:endParaRPr lang="en-US" sz="900">
                        <a:effectLst/>
                        <a:latin typeface="Calibri" panose="020F0502020204030204" pitchFamily="34" charset="0"/>
                        <a:ea typeface="MS Mincho"/>
                        <a:cs typeface="Times New Roman" panose="02020603050405020304" pitchFamily="18" charset="0"/>
                      </a:endParaRPr>
                    </a:p>
                  </a:txBody>
                  <a:tcPr marL="37536" marR="37536" marT="0" marB="0">
                    <a:solidFill>
                      <a:schemeClr val="accent1">
                        <a:lumMod val="20000"/>
                        <a:lumOff val="80000"/>
                      </a:schemeClr>
                    </a:solidFill>
                  </a:tcPr>
                </a:tc>
                <a:tc>
                  <a:txBody>
                    <a:bodyPr/>
                    <a:lstStyle/>
                    <a:p>
                      <a:pPr marL="0" marR="0" algn="just">
                        <a:spcBef>
                          <a:spcPts val="0"/>
                        </a:spcBef>
                        <a:spcAft>
                          <a:spcPts val="0"/>
                        </a:spcAft>
                      </a:pPr>
                      <a:r>
                        <a:rPr lang="es-ES" sz="700">
                          <a:effectLst/>
                        </a:rPr>
                        <a:t>0,00 </a:t>
                      </a:r>
                      <a:endParaRPr lang="en-US" sz="900">
                        <a:effectLst/>
                        <a:latin typeface="Calibri" panose="020F0502020204030204" pitchFamily="34" charset="0"/>
                        <a:ea typeface="MS Mincho"/>
                        <a:cs typeface="Times New Roman" panose="02020603050405020304" pitchFamily="18" charset="0"/>
                      </a:endParaRPr>
                    </a:p>
                  </a:txBody>
                  <a:tcPr marL="37536" marR="37536" marT="0" marB="0">
                    <a:solidFill>
                      <a:schemeClr val="accent1">
                        <a:lumMod val="20000"/>
                        <a:lumOff val="80000"/>
                      </a:schemeClr>
                    </a:solidFill>
                  </a:tcPr>
                </a:tc>
                <a:tc>
                  <a:txBody>
                    <a:bodyPr/>
                    <a:lstStyle/>
                    <a:p>
                      <a:pPr marL="0" marR="0" algn="just">
                        <a:spcBef>
                          <a:spcPts val="0"/>
                        </a:spcBef>
                        <a:spcAft>
                          <a:spcPts val="0"/>
                        </a:spcAft>
                      </a:pPr>
                      <a:r>
                        <a:rPr lang="es-ES" sz="700">
                          <a:effectLst/>
                        </a:rPr>
                        <a:t>0,00 </a:t>
                      </a:r>
                      <a:endParaRPr lang="en-US" sz="900">
                        <a:effectLst/>
                        <a:latin typeface="Calibri" panose="020F0502020204030204" pitchFamily="34" charset="0"/>
                        <a:ea typeface="MS Mincho"/>
                        <a:cs typeface="Times New Roman" panose="02020603050405020304" pitchFamily="18" charset="0"/>
                      </a:endParaRPr>
                    </a:p>
                  </a:txBody>
                  <a:tcPr marL="37536" marR="37536" marT="0" marB="0">
                    <a:solidFill>
                      <a:schemeClr val="accent1">
                        <a:lumMod val="20000"/>
                        <a:lumOff val="80000"/>
                      </a:schemeClr>
                    </a:solidFill>
                  </a:tcPr>
                </a:tc>
                <a:extLst>
                  <a:ext uri="{0D108BD9-81ED-4DB2-BD59-A6C34878D82A}">
                    <a16:rowId xmlns:a16="http://schemas.microsoft.com/office/drawing/2014/main" val="4226174040"/>
                  </a:ext>
                </a:extLst>
              </a:tr>
              <a:tr h="237681">
                <a:tc>
                  <a:txBody>
                    <a:bodyPr/>
                    <a:lstStyle/>
                    <a:p>
                      <a:pPr marL="0" marR="0" algn="just">
                        <a:spcBef>
                          <a:spcPts val="0"/>
                        </a:spcBef>
                        <a:spcAft>
                          <a:spcPts val="0"/>
                        </a:spcAft>
                      </a:pPr>
                      <a:r>
                        <a:rPr lang="es-ES" sz="1100" b="1" dirty="0">
                          <a:effectLst/>
                        </a:rPr>
                        <a:t>Recreación</a:t>
                      </a:r>
                      <a:endParaRPr lang="en-US" sz="1100" b="1" dirty="0">
                        <a:effectLst/>
                      </a:endParaRPr>
                    </a:p>
                    <a:p>
                      <a:pPr marL="0" marR="0" algn="just">
                        <a:spcBef>
                          <a:spcPts val="0"/>
                        </a:spcBef>
                        <a:spcAft>
                          <a:spcPts val="0"/>
                        </a:spcAft>
                      </a:pPr>
                      <a:r>
                        <a:rPr lang="es-ES" sz="900" b="1" dirty="0">
                          <a:effectLst/>
                        </a:rPr>
                        <a:t> </a:t>
                      </a:r>
                      <a:endParaRPr lang="en-US" sz="900" b="1" dirty="0">
                        <a:effectLst/>
                        <a:latin typeface="Calibri" panose="020F0502020204030204" pitchFamily="34" charset="0"/>
                        <a:ea typeface="MS Mincho"/>
                        <a:cs typeface="Times New Roman" panose="02020603050405020304" pitchFamily="18" charset="0"/>
                      </a:endParaRPr>
                    </a:p>
                  </a:txBody>
                  <a:tcPr marL="37536" marR="37536" marT="0" marB="0">
                    <a:solidFill>
                      <a:schemeClr val="tx2">
                        <a:lumMod val="20000"/>
                        <a:lumOff val="80000"/>
                      </a:schemeClr>
                    </a:solidFill>
                  </a:tcPr>
                </a:tc>
                <a:tc>
                  <a:txBody>
                    <a:bodyPr/>
                    <a:lstStyle/>
                    <a:p>
                      <a:pPr marL="0" marR="0" algn="ctr">
                        <a:spcBef>
                          <a:spcPts val="0"/>
                        </a:spcBef>
                        <a:spcAft>
                          <a:spcPts val="0"/>
                        </a:spcAft>
                      </a:pPr>
                      <a:r>
                        <a:rPr lang="es-ES" sz="900" b="1" dirty="0">
                          <a:effectLst/>
                        </a:rPr>
                        <a:t>Enero</a:t>
                      </a:r>
                      <a:endParaRPr lang="en-US" sz="900" b="1" dirty="0">
                        <a:effectLst/>
                        <a:latin typeface="Calibri" panose="020F0502020204030204" pitchFamily="34" charset="0"/>
                        <a:ea typeface="MS Mincho"/>
                        <a:cs typeface="Times New Roman" panose="02020603050405020304" pitchFamily="18" charset="0"/>
                      </a:endParaRPr>
                    </a:p>
                  </a:txBody>
                  <a:tcPr marL="37536" marR="37536" marT="0" marB="0">
                    <a:solidFill>
                      <a:schemeClr val="tx2">
                        <a:lumMod val="20000"/>
                        <a:lumOff val="80000"/>
                      </a:schemeClr>
                    </a:solidFill>
                  </a:tcPr>
                </a:tc>
                <a:tc>
                  <a:txBody>
                    <a:bodyPr/>
                    <a:lstStyle/>
                    <a:p>
                      <a:pPr marL="0" marR="0" algn="just">
                        <a:spcBef>
                          <a:spcPts val="0"/>
                        </a:spcBef>
                        <a:spcAft>
                          <a:spcPts val="0"/>
                        </a:spcAft>
                      </a:pPr>
                      <a:r>
                        <a:rPr lang="es-ES" sz="900" b="1">
                          <a:effectLst/>
                        </a:rPr>
                        <a:t>Febrero</a:t>
                      </a:r>
                      <a:endParaRPr lang="en-US" sz="900" b="1">
                        <a:effectLst/>
                        <a:latin typeface="Calibri" panose="020F0502020204030204" pitchFamily="34" charset="0"/>
                        <a:ea typeface="MS Mincho"/>
                        <a:cs typeface="Times New Roman" panose="02020603050405020304" pitchFamily="18" charset="0"/>
                      </a:endParaRPr>
                    </a:p>
                  </a:txBody>
                  <a:tcPr marL="37536" marR="37536" marT="0" marB="0">
                    <a:solidFill>
                      <a:schemeClr val="tx2">
                        <a:lumMod val="20000"/>
                        <a:lumOff val="80000"/>
                      </a:schemeClr>
                    </a:solidFill>
                  </a:tcPr>
                </a:tc>
                <a:tc>
                  <a:txBody>
                    <a:bodyPr/>
                    <a:lstStyle/>
                    <a:p>
                      <a:pPr marL="0" marR="0" algn="ctr">
                        <a:spcBef>
                          <a:spcPts val="0"/>
                        </a:spcBef>
                        <a:spcAft>
                          <a:spcPts val="0"/>
                        </a:spcAft>
                      </a:pPr>
                      <a:r>
                        <a:rPr lang="es-ES" sz="900" b="1" dirty="0">
                          <a:effectLst/>
                        </a:rPr>
                        <a:t>Marzo</a:t>
                      </a:r>
                      <a:endParaRPr lang="en-US" sz="900" b="1" dirty="0">
                        <a:effectLst/>
                        <a:latin typeface="Calibri" panose="020F0502020204030204" pitchFamily="34" charset="0"/>
                        <a:ea typeface="MS Mincho"/>
                        <a:cs typeface="Times New Roman" panose="02020603050405020304" pitchFamily="18" charset="0"/>
                      </a:endParaRPr>
                    </a:p>
                  </a:txBody>
                  <a:tcPr marL="37536" marR="37536" marT="0" marB="0">
                    <a:solidFill>
                      <a:schemeClr val="tx2">
                        <a:lumMod val="20000"/>
                        <a:lumOff val="80000"/>
                      </a:schemeClr>
                    </a:solidFill>
                  </a:tcPr>
                </a:tc>
                <a:tc>
                  <a:txBody>
                    <a:bodyPr/>
                    <a:lstStyle/>
                    <a:p>
                      <a:pPr marL="0" marR="0" algn="ctr">
                        <a:spcBef>
                          <a:spcPts val="0"/>
                        </a:spcBef>
                        <a:spcAft>
                          <a:spcPts val="0"/>
                        </a:spcAft>
                      </a:pPr>
                      <a:r>
                        <a:rPr lang="es-ES" sz="900" b="1" dirty="0">
                          <a:effectLst/>
                        </a:rPr>
                        <a:t>Abril</a:t>
                      </a:r>
                      <a:endParaRPr lang="en-US" sz="900" b="1" dirty="0">
                        <a:effectLst/>
                        <a:latin typeface="Calibri" panose="020F0502020204030204" pitchFamily="34" charset="0"/>
                        <a:ea typeface="MS Mincho"/>
                        <a:cs typeface="Times New Roman" panose="02020603050405020304" pitchFamily="18" charset="0"/>
                      </a:endParaRPr>
                    </a:p>
                  </a:txBody>
                  <a:tcPr marL="37536" marR="37536" marT="0" marB="0">
                    <a:solidFill>
                      <a:schemeClr val="tx2">
                        <a:lumMod val="20000"/>
                        <a:lumOff val="80000"/>
                      </a:schemeClr>
                    </a:solidFill>
                  </a:tcPr>
                </a:tc>
                <a:tc>
                  <a:txBody>
                    <a:bodyPr/>
                    <a:lstStyle/>
                    <a:p>
                      <a:pPr marL="0" marR="0" algn="ctr">
                        <a:spcBef>
                          <a:spcPts val="0"/>
                        </a:spcBef>
                        <a:spcAft>
                          <a:spcPts val="0"/>
                        </a:spcAft>
                      </a:pPr>
                      <a:r>
                        <a:rPr lang="es-ES" sz="900" b="1" dirty="0">
                          <a:effectLst/>
                        </a:rPr>
                        <a:t>Mayo</a:t>
                      </a:r>
                      <a:endParaRPr lang="en-US" sz="900" b="1" dirty="0">
                        <a:effectLst/>
                        <a:latin typeface="Calibri" panose="020F0502020204030204" pitchFamily="34" charset="0"/>
                        <a:ea typeface="MS Mincho"/>
                        <a:cs typeface="Times New Roman" panose="02020603050405020304" pitchFamily="18" charset="0"/>
                      </a:endParaRPr>
                    </a:p>
                  </a:txBody>
                  <a:tcPr marL="37536" marR="37536" marT="0" marB="0">
                    <a:solidFill>
                      <a:schemeClr val="tx2">
                        <a:lumMod val="20000"/>
                        <a:lumOff val="80000"/>
                      </a:schemeClr>
                    </a:solidFill>
                  </a:tcPr>
                </a:tc>
                <a:tc>
                  <a:txBody>
                    <a:bodyPr/>
                    <a:lstStyle/>
                    <a:p>
                      <a:pPr marL="0" marR="0" algn="ctr">
                        <a:spcBef>
                          <a:spcPts val="0"/>
                        </a:spcBef>
                        <a:spcAft>
                          <a:spcPts val="0"/>
                        </a:spcAft>
                      </a:pPr>
                      <a:r>
                        <a:rPr lang="es-ES" sz="900" b="1">
                          <a:effectLst/>
                        </a:rPr>
                        <a:t>Junio</a:t>
                      </a:r>
                      <a:endParaRPr lang="en-US" sz="900" b="1">
                        <a:effectLst/>
                        <a:latin typeface="Calibri" panose="020F0502020204030204" pitchFamily="34" charset="0"/>
                        <a:ea typeface="MS Mincho"/>
                        <a:cs typeface="Times New Roman" panose="02020603050405020304" pitchFamily="18" charset="0"/>
                      </a:endParaRPr>
                    </a:p>
                  </a:txBody>
                  <a:tcPr marL="37536" marR="37536" marT="0" marB="0">
                    <a:solidFill>
                      <a:schemeClr val="tx2">
                        <a:lumMod val="20000"/>
                        <a:lumOff val="80000"/>
                      </a:schemeClr>
                    </a:solidFill>
                  </a:tcPr>
                </a:tc>
                <a:tc>
                  <a:txBody>
                    <a:bodyPr/>
                    <a:lstStyle/>
                    <a:p>
                      <a:pPr marL="0" marR="0" algn="ctr">
                        <a:spcBef>
                          <a:spcPts val="0"/>
                        </a:spcBef>
                        <a:spcAft>
                          <a:spcPts val="0"/>
                        </a:spcAft>
                      </a:pPr>
                      <a:r>
                        <a:rPr lang="es-ES" sz="900" b="1" dirty="0">
                          <a:effectLst/>
                        </a:rPr>
                        <a:t>Julio</a:t>
                      </a:r>
                      <a:endParaRPr lang="en-US" sz="900" b="1" dirty="0">
                        <a:effectLst/>
                        <a:latin typeface="Calibri" panose="020F0502020204030204" pitchFamily="34" charset="0"/>
                        <a:ea typeface="MS Mincho"/>
                        <a:cs typeface="Times New Roman" panose="02020603050405020304" pitchFamily="18" charset="0"/>
                      </a:endParaRPr>
                    </a:p>
                  </a:txBody>
                  <a:tcPr marL="37536" marR="37536" marT="0" marB="0">
                    <a:solidFill>
                      <a:schemeClr val="tx2">
                        <a:lumMod val="20000"/>
                        <a:lumOff val="80000"/>
                      </a:schemeClr>
                    </a:solidFill>
                  </a:tcPr>
                </a:tc>
                <a:tc>
                  <a:txBody>
                    <a:bodyPr/>
                    <a:lstStyle/>
                    <a:p>
                      <a:pPr marL="0" marR="0" algn="ctr">
                        <a:spcBef>
                          <a:spcPts val="0"/>
                        </a:spcBef>
                        <a:spcAft>
                          <a:spcPts val="0"/>
                        </a:spcAft>
                      </a:pPr>
                      <a:r>
                        <a:rPr lang="es-ES" sz="900" b="1" dirty="0">
                          <a:effectLst/>
                        </a:rPr>
                        <a:t>Agosto</a:t>
                      </a:r>
                      <a:endParaRPr lang="en-US" sz="900" b="1" dirty="0">
                        <a:effectLst/>
                        <a:latin typeface="Calibri" panose="020F0502020204030204" pitchFamily="34" charset="0"/>
                        <a:ea typeface="MS Mincho"/>
                        <a:cs typeface="Times New Roman" panose="02020603050405020304" pitchFamily="18" charset="0"/>
                      </a:endParaRPr>
                    </a:p>
                  </a:txBody>
                  <a:tcPr marL="37536" marR="37536" marT="0" marB="0">
                    <a:solidFill>
                      <a:schemeClr val="tx2">
                        <a:lumMod val="20000"/>
                        <a:lumOff val="80000"/>
                      </a:schemeClr>
                    </a:solidFill>
                  </a:tcPr>
                </a:tc>
                <a:tc>
                  <a:txBody>
                    <a:bodyPr/>
                    <a:lstStyle/>
                    <a:p>
                      <a:pPr marL="0" marR="0" algn="just">
                        <a:spcBef>
                          <a:spcPts val="0"/>
                        </a:spcBef>
                        <a:spcAft>
                          <a:spcPts val="0"/>
                        </a:spcAft>
                      </a:pPr>
                      <a:r>
                        <a:rPr lang="es-ES" sz="900" b="1" dirty="0">
                          <a:effectLst/>
                        </a:rPr>
                        <a:t>Septiembre</a:t>
                      </a:r>
                      <a:endParaRPr lang="en-US" sz="900" b="1" dirty="0">
                        <a:effectLst/>
                        <a:latin typeface="Calibri" panose="020F0502020204030204" pitchFamily="34" charset="0"/>
                        <a:ea typeface="MS Mincho"/>
                        <a:cs typeface="Times New Roman" panose="02020603050405020304" pitchFamily="18" charset="0"/>
                      </a:endParaRPr>
                    </a:p>
                  </a:txBody>
                  <a:tcPr marL="37536" marR="37536" marT="0" marB="0">
                    <a:solidFill>
                      <a:schemeClr val="tx2">
                        <a:lumMod val="20000"/>
                        <a:lumOff val="80000"/>
                      </a:schemeClr>
                    </a:solidFill>
                  </a:tcPr>
                </a:tc>
                <a:tc>
                  <a:txBody>
                    <a:bodyPr/>
                    <a:lstStyle/>
                    <a:p>
                      <a:pPr marL="0" marR="0" algn="ctr">
                        <a:spcBef>
                          <a:spcPts val="0"/>
                        </a:spcBef>
                        <a:spcAft>
                          <a:spcPts val="0"/>
                        </a:spcAft>
                      </a:pPr>
                      <a:r>
                        <a:rPr lang="es-ES" sz="900" b="1" dirty="0">
                          <a:effectLst/>
                        </a:rPr>
                        <a:t>Octubre</a:t>
                      </a:r>
                      <a:endParaRPr lang="en-US" sz="900" b="1" dirty="0">
                        <a:effectLst/>
                        <a:latin typeface="Calibri" panose="020F0502020204030204" pitchFamily="34" charset="0"/>
                        <a:ea typeface="MS Mincho"/>
                        <a:cs typeface="Times New Roman" panose="02020603050405020304" pitchFamily="18" charset="0"/>
                      </a:endParaRPr>
                    </a:p>
                  </a:txBody>
                  <a:tcPr marL="37536" marR="37536" marT="0" marB="0">
                    <a:solidFill>
                      <a:schemeClr val="tx2">
                        <a:lumMod val="20000"/>
                        <a:lumOff val="80000"/>
                      </a:schemeClr>
                    </a:solidFill>
                  </a:tcPr>
                </a:tc>
                <a:tc>
                  <a:txBody>
                    <a:bodyPr/>
                    <a:lstStyle/>
                    <a:p>
                      <a:pPr marL="0" marR="0" algn="ctr">
                        <a:spcBef>
                          <a:spcPts val="0"/>
                        </a:spcBef>
                        <a:spcAft>
                          <a:spcPts val="0"/>
                        </a:spcAft>
                      </a:pPr>
                      <a:r>
                        <a:rPr lang="es-ES" sz="900" b="1" dirty="0">
                          <a:effectLst/>
                        </a:rPr>
                        <a:t>Noviembre</a:t>
                      </a:r>
                      <a:endParaRPr lang="en-US" sz="900" b="1" dirty="0">
                        <a:effectLst/>
                        <a:latin typeface="Calibri" panose="020F0502020204030204" pitchFamily="34" charset="0"/>
                        <a:ea typeface="MS Mincho"/>
                        <a:cs typeface="Times New Roman" panose="02020603050405020304" pitchFamily="18" charset="0"/>
                      </a:endParaRPr>
                    </a:p>
                  </a:txBody>
                  <a:tcPr marL="37536" marR="37536" marT="0" marB="0">
                    <a:solidFill>
                      <a:schemeClr val="tx2">
                        <a:lumMod val="20000"/>
                        <a:lumOff val="80000"/>
                      </a:schemeClr>
                    </a:solidFill>
                  </a:tcPr>
                </a:tc>
                <a:tc>
                  <a:txBody>
                    <a:bodyPr/>
                    <a:lstStyle/>
                    <a:p>
                      <a:pPr marL="0" marR="0" algn="ctr">
                        <a:spcBef>
                          <a:spcPts val="0"/>
                        </a:spcBef>
                        <a:spcAft>
                          <a:spcPts val="0"/>
                        </a:spcAft>
                      </a:pPr>
                      <a:r>
                        <a:rPr lang="es-ES" sz="900" b="1" dirty="0">
                          <a:effectLst/>
                        </a:rPr>
                        <a:t>Diciembre</a:t>
                      </a:r>
                      <a:endParaRPr lang="en-US" sz="900" b="1" dirty="0">
                        <a:effectLst/>
                        <a:latin typeface="Calibri" panose="020F0502020204030204" pitchFamily="34" charset="0"/>
                        <a:ea typeface="MS Mincho"/>
                        <a:cs typeface="Times New Roman" panose="02020603050405020304" pitchFamily="18" charset="0"/>
                      </a:endParaRPr>
                    </a:p>
                  </a:txBody>
                  <a:tcPr marL="37536" marR="37536" marT="0" marB="0">
                    <a:solidFill>
                      <a:schemeClr val="tx2">
                        <a:lumMod val="20000"/>
                        <a:lumOff val="80000"/>
                      </a:schemeClr>
                    </a:solidFill>
                  </a:tcPr>
                </a:tc>
                <a:tc>
                  <a:txBody>
                    <a:bodyPr/>
                    <a:lstStyle/>
                    <a:p>
                      <a:pPr marL="0" marR="0" algn="ctr">
                        <a:spcBef>
                          <a:spcPts val="0"/>
                        </a:spcBef>
                        <a:spcAft>
                          <a:spcPts val="0"/>
                        </a:spcAft>
                      </a:pPr>
                      <a:r>
                        <a:rPr lang="es-ES" sz="900" b="1" dirty="0">
                          <a:effectLst/>
                        </a:rPr>
                        <a:t>Total</a:t>
                      </a:r>
                      <a:endParaRPr lang="en-US" sz="900" b="1" dirty="0">
                        <a:effectLst/>
                        <a:latin typeface="Calibri" panose="020F0502020204030204" pitchFamily="34" charset="0"/>
                        <a:ea typeface="MS Mincho"/>
                        <a:cs typeface="Times New Roman" panose="02020603050405020304" pitchFamily="18" charset="0"/>
                      </a:endParaRPr>
                    </a:p>
                  </a:txBody>
                  <a:tcPr marL="37536" marR="37536" marT="0" marB="0">
                    <a:solidFill>
                      <a:schemeClr val="tx2">
                        <a:lumMod val="20000"/>
                        <a:lumOff val="80000"/>
                      </a:schemeClr>
                    </a:solidFill>
                  </a:tcPr>
                </a:tc>
                <a:extLst>
                  <a:ext uri="{0D108BD9-81ED-4DB2-BD59-A6C34878D82A}">
                    <a16:rowId xmlns:a16="http://schemas.microsoft.com/office/drawing/2014/main" val="1967487266"/>
                  </a:ext>
                </a:extLst>
              </a:tr>
              <a:tr h="314722">
                <a:tc>
                  <a:txBody>
                    <a:bodyPr/>
                    <a:lstStyle/>
                    <a:p>
                      <a:pPr marL="0" marR="0" algn="just">
                        <a:spcBef>
                          <a:spcPts val="0"/>
                        </a:spcBef>
                        <a:spcAft>
                          <a:spcPts val="0"/>
                        </a:spcAft>
                      </a:pPr>
                      <a:r>
                        <a:rPr lang="es-ES" sz="900" dirty="0">
                          <a:effectLst/>
                        </a:rPr>
                        <a:t>Pago de Gimnasio</a:t>
                      </a:r>
                      <a:endParaRPr lang="en-US" sz="900" b="1" dirty="0">
                        <a:effectLst/>
                        <a:latin typeface="Calibri" panose="020F0502020204030204" pitchFamily="34" charset="0"/>
                        <a:ea typeface="MS Mincho"/>
                        <a:cs typeface="Times New Roman" panose="02020603050405020304" pitchFamily="18" charset="0"/>
                      </a:endParaRPr>
                    </a:p>
                  </a:txBody>
                  <a:tcPr marL="37536" marR="37536" marT="0" marB="0">
                    <a:solidFill>
                      <a:schemeClr val="accent1">
                        <a:lumMod val="20000"/>
                        <a:lumOff val="80000"/>
                      </a:schemeClr>
                    </a:solidFill>
                  </a:tcPr>
                </a:tc>
                <a:tc>
                  <a:txBody>
                    <a:bodyPr/>
                    <a:lstStyle/>
                    <a:p>
                      <a:pPr marL="0" marR="0" algn="just">
                        <a:spcBef>
                          <a:spcPts val="0"/>
                        </a:spcBef>
                        <a:spcAft>
                          <a:spcPts val="0"/>
                        </a:spcAft>
                      </a:pPr>
                      <a:r>
                        <a:rPr lang="es-ES" sz="700">
                          <a:effectLst/>
                        </a:rPr>
                        <a:t>0,00 </a:t>
                      </a:r>
                      <a:endParaRPr lang="en-US" sz="900">
                        <a:effectLst/>
                        <a:latin typeface="Calibri" panose="020F0502020204030204" pitchFamily="34" charset="0"/>
                        <a:ea typeface="MS Mincho"/>
                        <a:cs typeface="Times New Roman" panose="02020603050405020304" pitchFamily="18" charset="0"/>
                      </a:endParaRPr>
                    </a:p>
                  </a:txBody>
                  <a:tcPr marL="37536" marR="37536" marT="0" marB="0">
                    <a:solidFill>
                      <a:schemeClr val="accent1">
                        <a:lumMod val="20000"/>
                        <a:lumOff val="80000"/>
                      </a:schemeClr>
                    </a:solidFill>
                  </a:tcPr>
                </a:tc>
                <a:tc>
                  <a:txBody>
                    <a:bodyPr/>
                    <a:lstStyle/>
                    <a:p>
                      <a:pPr marL="0" marR="0" algn="just">
                        <a:spcBef>
                          <a:spcPts val="0"/>
                        </a:spcBef>
                        <a:spcAft>
                          <a:spcPts val="0"/>
                        </a:spcAft>
                      </a:pPr>
                      <a:r>
                        <a:rPr lang="es-ES" sz="700">
                          <a:effectLst/>
                        </a:rPr>
                        <a:t>0,00 </a:t>
                      </a:r>
                      <a:endParaRPr lang="en-US" sz="900">
                        <a:effectLst/>
                        <a:latin typeface="Calibri" panose="020F0502020204030204" pitchFamily="34" charset="0"/>
                        <a:ea typeface="MS Mincho"/>
                        <a:cs typeface="Times New Roman" panose="02020603050405020304" pitchFamily="18" charset="0"/>
                      </a:endParaRPr>
                    </a:p>
                  </a:txBody>
                  <a:tcPr marL="37536" marR="37536" marT="0" marB="0">
                    <a:solidFill>
                      <a:schemeClr val="accent1">
                        <a:lumMod val="20000"/>
                        <a:lumOff val="80000"/>
                      </a:schemeClr>
                    </a:solidFill>
                  </a:tcPr>
                </a:tc>
                <a:tc>
                  <a:txBody>
                    <a:bodyPr/>
                    <a:lstStyle/>
                    <a:p>
                      <a:pPr marL="0" marR="0" algn="just">
                        <a:spcBef>
                          <a:spcPts val="0"/>
                        </a:spcBef>
                        <a:spcAft>
                          <a:spcPts val="0"/>
                        </a:spcAft>
                      </a:pPr>
                      <a:r>
                        <a:rPr lang="es-ES" sz="700">
                          <a:effectLst/>
                        </a:rPr>
                        <a:t>0,00 </a:t>
                      </a:r>
                      <a:endParaRPr lang="en-US" sz="900">
                        <a:effectLst/>
                        <a:latin typeface="Calibri" panose="020F0502020204030204" pitchFamily="34" charset="0"/>
                        <a:ea typeface="MS Mincho"/>
                        <a:cs typeface="Times New Roman" panose="02020603050405020304" pitchFamily="18" charset="0"/>
                      </a:endParaRPr>
                    </a:p>
                  </a:txBody>
                  <a:tcPr marL="37536" marR="37536" marT="0" marB="0">
                    <a:solidFill>
                      <a:schemeClr val="accent1">
                        <a:lumMod val="20000"/>
                        <a:lumOff val="80000"/>
                      </a:schemeClr>
                    </a:solidFill>
                  </a:tcPr>
                </a:tc>
                <a:tc>
                  <a:txBody>
                    <a:bodyPr/>
                    <a:lstStyle/>
                    <a:p>
                      <a:pPr marL="0" marR="0" algn="just">
                        <a:spcBef>
                          <a:spcPts val="0"/>
                        </a:spcBef>
                        <a:spcAft>
                          <a:spcPts val="0"/>
                        </a:spcAft>
                      </a:pPr>
                      <a:r>
                        <a:rPr lang="es-ES" sz="700">
                          <a:effectLst/>
                        </a:rPr>
                        <a:t>0,00 </a:t>
                      </a:r>
                      <a:endParaRPr lang="en-US" sz="900">
                        <a:effectLst/>
                        <a:latin typeface="Calibri" panose="020F0502020204030204" pitchFamily="34" charset="0"/>
                        <a:ea typeface="MS Mincho"/>
                        <a:cs typeface="Times New Roman" panose="02020603050405020304" pitchFamily="18" charset="0"/>
                      </a:endParaRPr>
                    </a:p>
                  </a:txBody>
                  <a:tcPr marL="37536" marR="37536" marT="0" marB="0">
                    <a:solidFill>
                      <a:schemeClr val="accent1">
                        <a:lumMod val="20000"/>
                        <a:lumOff val="80000"/>
                      </a:schemeClr>
                    </a:solidFill>
                  </a:tcPr>
                </a:tc>
                <a:tc>
                  <a:txBody>
                    <a:bodyPr/>
                    <a:lstStyle/>
                    <a:p>
                      <a:pPr marL="0" marR="0" algn="just">
                        <a:spcBef>
                          <a:spcPts val="0"/>
                        </a:spcBef>
                        <a:spcAft>
                          <a:spcPts val="0"/>
                        </a:spcAft>
                      </a:pPr>
                      <a:r>
                        <a:rPr lang="es-ES" sz="700">
                          <a:effectLst/>
                        </a:rPr>
                        <a:t>0,00 </a:t>
                      </a:r>
                      <a:endParaRPr lang="en-US" sz="900">
                        <a:effectLst/>
                        <a:latin typeface="Calibri" panose="020F0502020204030204" pitchFamily="34" charset="0"/>
                        <a:ea typeface="MS Mincho"/>
                        <a:cs typeface="Times New Roman" panose="02020603050405020304" pitchFamily="18" charset="0"/>
                      </a:endParaRPr>
                    </a:p>
                  </a:txBody>
                  <a:tcPr marL="37536" marR="37536" marT="0" marB="0">
                    <a:solidFill>
                      <a:schemeClr val="accent1">
                        <a:lumMod val="20000"/>
                        <a:lumOff val="80000"/>
                      </a:schemeClr>
                    </a:solidFill>
                  </a:tcPr>
                </a:tc>
                <a:tc>
                  <a:txBody>
                    <a:bodyPr/>
                    <a:lstStyle/>
                    <a:p>
                      <a:pPr marL="0" marR="0" algn="just">
                        <a:spcBef>
                          <a:spcPts val="0"/>
                        </a:spcBef>
                        <a:spcAft>
                          <a:spcPts val="0"/>
                        </a:spcAft>
                      </a:pPr>
                      <a:r>
                        <a:rPr lang="es-ES" sz="700">
                          <a:effectLst/>
                        </a:rPr>
                        <a:t>0,00 </a:t>
                      </a:r>
                      <a:endParaRPr lang="en-US" sz="900">
                        <a:effectLst/>
                        <a:latin typeface="Calibri" panose="020F0502020204030204" pitchFamily="34" charset="0"/>
                        <a:ea typeface="MS Mincho"/>
                        <a:cs typeface="Times New Roman" panose="02020603050405020304" pitchFamily="18" charset="0"/>
                      </a:endParaRPr>
                    </a:p>
                  </a:txBody>
                  <a:tcPr marL="37536" marR="37536" marT="0" marB="0">
                    <a:solidFill>
                      <a:schemeClr val="accent1">
                        <a:lumMod val="20000"/>
                        <a:lumOff val="80000"/>
                      </a:schemeClr>
                    </a:solidFill>
                  </a:tcPr>
                </a:tc>
                <a:tc>
                  <a:txBody>
                    <a:bodyPr/>
                    <a:lstStyle/>
                    <a:p>
                      <a:pPr marL="0" marR="0" algn="just">
                        <a:spcBef>
                          <a:spcPts val="0"/>
                        </a:spcBef>
                        <a:spcAft>
                          <a:spcPts val="0"/>
                        </a:spcAft>
                      </a:pPr>
                      <a:r>
                        <a:rPr lang="es-ES" sz="700">
                          <a:effectLst/>
                        </a:rPr>
                        <a:t>0,00 </a:t>
                      </a:r>
                      <a:endParaRPr lang="en-US" sz="900">
                        <a:effectLst/>
                        <a:latin typeface="Calibri" panose="020F0502020204030204" pitchFamily="34" charset="0"/>
                        <a:ea typeface="MS Mincho"/>
                        <a:cs typeface="Times New Roman" panose="02020603050405020304" pitchFamily="18" charset="0"/>
                      </a:endParaRPr>
                    </a:p>
                  </a:txBody>
                  <a:tcPr marL="37536" marR="37536" marT="0" marB="0">
                    <a:solidFill>
                      <a:schemeClr val="accent1">
                        <a:lumMod val="20000"/>
                        <a:lumOff val="80000"/>
                      </a:schemeClr>
                    </a:solidFill>
                  </a:tcPr>
                </a:tc>
                <a:tc>
                  <a:txBody>
                    <a:bodyPr/>
                    <a:lstStyle/>
                    <a:p>
                      <a:pPr marL="0" marR="0" algn="just">
                        <a:spcBef>
                          <a:spcPts val="0"/>
                        </a:spcBef>
                        <a:spcAft>
                          <a:spcPts val="0"/>
                        </a:spcAft>
                      </a:pPr>
                      <a:r>
                        <a:rPr lang="es-ES" sz="700">
                          <a:effectLst/>
                        </a:rPr>
                        <a:t>0,00 </a:t>
                      </a:r>
                      <a:endParaRPr lang="en-US" sz="900">
                        <a:effectLst/>
                        <a:latin typeface="Calibri" panose="020F0502020204030204" pitchFamily="34" charset="0"/>
                        <a:ea typeface="MS Mincho"/>
                        <a:cs typeface="Times New Roman" panose="02020603050405020304" pitchFamily="18" charset="0"/>
                      </a:endParaRPr>
                    </a:p>
                  </a:txBody>
                  <a:tcPr marL="37536" marR="37536" marT="0" marB="0">
                    <a:solidFill>
                      <a:schemeClr val="accent1">
                        <a:lumMod val="20000"/>
                        <a:lumOff val="80000"/>
                      </a:schemeClr>
                    </a:solidFill>
                  </a:tcPr>
                </a:tc>
                <a:tc>
                  <a:txBody>
                    <a:bodyPr/>
                    <a:lstStyle/>
                    <a:p>
                      <a:pPr marL="0" marR="0" algn="just">
                        <a:spcBef>
                          <a:spcPts val="0"/>
                        </a:spcBef>
                        <a:spcAft>
                          <a:spcPts val="0"/>
                        </a:spcAft>
                      </a:pPr>
                      <a:r>
                        <a:rPr lang="es-ES" sz="700">
                          <a:effectLst/>
                        </a:rPr>
                        <a:t>0,00 </a:t>
                      </a:r>
                      <a:endParaRPr lang="en-US" sz="900">
                        <a:effectLst/>
                        <a:latin typeface="Calibri" panose="020F0502020204030204" pitchFamily="34" charset="0"/>
                        <a:ea typeface="MS Mincho"/>
                        <a:cs typeface="Times New Roman" panose="02020603050405020304" pitchFamily="18" charset="0"/>
                      </a:endParaRPr>
                    </a:p>
                  </a:txBody>
                  <a:tcPr marL="37536" marR="37536" marT="0" marB="0">
                    <a:solidFill>
                      <a:schemeClr val="accent1">
                        <a:lumMod val="20000"/>
                        <a:lumOff val="80000"/>
                      </a:schemeClr>
                    </a:solidFill>
                  </a:tcPr>
                </a:tc>
                <a:tc>
                  <a:txBody>
                    <a:bodyPr/>
                    <a:lstStyle/>
                    <a:p>
                      <a:pPr marL="0" marR="0" algn="just">
                        <a:spcBef>
                          <a:spcPts val="0"/>
                        </a:spcBef>
                        <a:spcAft>
                          <a:spcPts val="0"/>
                        </a:spcAft>
                      </a:pPr>
                      <a:r>
                        <a:rPr lang="es-ES" sz="700">
                          <a:effectLst/>
                        </a:rPr>
                        <a:t>0,00 </a:t>
                      </a:r>
                      <a:endParaRPr lang="en-US" sz="900">
                        <a:effectLst/>
                        <a:latin typeface="Calibri" panose="020F0502020204030204" pitchFamily="34" charset="0"/>
                        <a:ea typeface="MS Mincho"/>
                        <a:cs typeface="Times New Roman" panose="02020603050405020304" pitchFamily="18" charset="0"/>
                      </a:endParaRPr>
                    </a:p>
                  </a:txBody>
                  <a:tcPr marL="37536" marR="37536" marT="0" marB="0">
                    <a:solidFill>
                      <a:schemeClr val="accent1">
                        <a:lumMod val="20000"/>
                        <a:lumOff val="80000"/>
                      </a:schemeClr>
                    </a:solidFill>
                  </a:tcPr>
                </a:tc>
                <a:tc>
                  <a:txBody>
                    <a:bodyPr/>
                    <a:lstStyle/>
                    <a:p>
                      <a:pPr marL="0" marR="0" algn="just">
                        <a:spcBef>
                          <a:spcPts val="0"/>
                        </a:spcBef>
                        <a:spcAft>
                          <a:spcPts val="0"/>
                        </a:spcAft>
                      </a:pPr>
                      <a:r>
                        <a:rPr lang="es-ES" sz="700">
                          <a:effectLst/>
                        </a:rPr>
                        <a:t>0,00 </a:t>
                      </a:r>
                      <a:endParaRPr lang="en-US" sz="900">
                        <a:effectLst/>
                        <a:latin typeface="Calibri" panose="020F0502020204030204" pitchFamily="34" charset="0"/>
                        <a:ea typeface="MS Mincho"/>
                        <a:cs typeface="Times New Roman" panose="02020603050405020304" pitchFamily="18" charset="0"/>
                      </a:endParaRPr>
                    </a:p>
                  </a:txBody>
                  <a:tcPr marL="37536" marR="37536" marT="0" marB="0">
                    <a:solidFill>
                      <a:schemeClr val="accent1">
                        <a:lumMod val="20000"/>
                        <a:lumOff val="80000"/>
                      </a:schemeClr>
                    </a:solidFill>
                  </a:tcPr>
                </a:tc>
                <a:tc>
                  <a:txBody>
                    <a:bodyPr/>
                    <a:lstStyle/>
                    <a:p>
                      <a:pPr marL="0" marR="0" algn="just">
                        <a:spcBef>
                          <a:spcPts val="0"/>
                        </a:spcBef>
                        <a:spcAft>
                          <a:spcPts val="0"/>
                        </a:spcAft>
                      </a:pPr>
                      <a:r>
                        <a:rPr lang="es-ES" sz="700">
                          <a:effectLst/>
                        </a:rPr>
                        <a:t>0,00 </a:t>
                      </a:r>
                      <a:endParaRPr lang="en-US" sz="900">
                        <a:effectLst/>
                        <a:latin typeface="Calibri" panose="020F0502020204030204" pitchFamily="34" charset="0"/>
                        <a:ea typeface="MS Mincho"/>
                        <a:cs typeface="Times New Roman" panose="02020603050405020304" pitchFamily="18" charset="0"/>
                      </a:endParaRPr>
                    </a:p>
                  </a:txBody>
                  <a:tcPr marL="37536" marR="37536" marT="0" marB="0">
                    <a:solidFill>
                      <a:schemeClr val="accent1">
                        <a:lumMod val="20000"/>
                        <a:lumOff val="80000"/>
                      </a:schemeClr>
                    </a:solidFill>
                  </a:tcPr>
                </a:tc>
                <a:tc>
                  <a:txBody>
                    <a:bodyPr/>
                    <a:lstStyle/>
                    <a:p>
                      <a:pPr marL="0" marR="0" algn="just">
                        <a:spcBef>
                          <a:spcPts val="0"/>
                        </a:spcBef>
                        <a:spcAft>
                          <a:spcPts val="0"/>
                        </a:spcAft>
                      </a:pPr>
                      <a:r>
                        <a:rPr lang="es-ES" sz="700">
                          <a:effectLst/>
                        </a:rPr>
                        <a:t>0,00 </a:t>
                      </a:r>
                      <a:endParaRPr lang="en-US" sz="900">
                        <a:effectLst/>
                        <a:latin typeface="Calibri" panose="020F0502020204030204" pitchFamily="34" charset="0"/>
                        <a:ea typeface="MS Mincho"/>
                        <a:cs typeface="Times New Roman" panose="02020603050405020304" pitchFamily="18" charset="0"/>
                      </a:endParaRPr>
                    </a:p>
                  </a:txBody>
                  <a:tcPr marL="37536" marR="37536" marT="0" marB="0">
                    <a:solidFill>
                      <a:schemeClr val="accent1">
                        <a:lumMod val="20000"/>
                        <a:lumOff val="80000"/>
                      </a:schemeClr>
                    </a:solidFill>
                  </a:tcPr>
                </a:tc>
                <a:extLst>
                  <a:ext uri="{0D108BD9-81ED-4DB2-BD59-A6C34878D82A}">
                    <a16:rowId xmlns:a16="http://schemas.microsoft.com/office/drawing/2014/main" val="2764940684"/>
                  </a:ext>
                </a:extLst>
              </a:tr>
              <a:tr h="314722">
                <a:tc>
                  <a:txBody>
                    <a:bodyPr/>
                    <a:lstStyle/>
                    <a:p>
                      <a:pPr marL="0" marR="0" algn="just">
                        <a:spcBef>
                          <a:spcPts val="0"/>
                        </a:spcBef>
                        <a:spcAft>
                          <a:spcPts val="0"/>
                        </a:spcAft>
                      </a:pPr>
                      <a:r>
                        <a:rPr lang="es-ES" sz="900" dirty="0">
                          <a:effectLst/>
                        </a:rPr>
                        <a:t>Equipo deportivo</a:t>
                      </a:r>
                      <a:endParaRPr lang="en-US" sz="900" b="1" dirty="0">
                        <a:effectLst/>
                        <a:latin typeface="Calibri" panose="020F0502020204030204" pitchFamily="34" charset="0"/>
                        <a:ea typeface="MS Mincho"/>
                        <a:cs typeface="Times New Roman" panose="02020603050405020304" pitchFamily="18" charset="0"/>
                      </a:endParaRPr>
                    </a:p>
                  </a:txBody>
                  <a:tcPr marL="37536" marR="37536" marT="0" marB="0">
                    <a:solidFill>
                      <a:schemeClr val="accent1">
                        <a:lumMod val="20000"/>
                        <a:lumOff val="80000"/>
                      </a:schemeClr>
                    </a:solidFill>
                  </a:tcPr>
                </a:tc>
                <a:tc>
                  <a:txBody>
                    <a:bodyPr/>
                    <a:lstStyle/>
                    <a:p>
                      <a:pPr marL="0" marR="0" algn="just">
                        <a:spcBef>
                          <a:spcPts val="0"/>
                        </a:spcBef>
                        <a:spcAft>
                          <a:spcPts val="0"/>
                        </a:spcAft>
                      </a:pPr>
                      <a:r>
                        <a:rPr lang="es-ES" sz="700">
                          <a:effectLst/>
                        </a:rPr>
                        <a:t>0,00 </a:t>
                      </a:r>
                      <a:endParaRPr lang="en-US" sz="900">
                        <a:effectLst/>
                        <a:latin typeface="Calibri" panose="020F0502020204030204" pitchFamily="34" charset="0"/>
                        <a:ea typeface="MS Mincho"/>
                        <a:cs typeface="Times New Roman" panose="02020603050405020304" pitchFamily="18" charset="0"/>
                      </a:endParaRPr>
                    </a:p>
                  </a:txBody>
                  <a:tcPr marL="37536" marR="37536" marT="0" marB="0">
                    <a:solidFill>
                      <a:schemeClr val="accent1">
                        <a:lumMod val="20000"/>
                        <a:lumOff val="80000"/>
                      </a:schemeClr>
                    </a:solidFill>
                  </a:tcPr>
                </a:tc>
                <a:tc>
                  <a:txBody>
                    <a:bodyPr/>
                    <a:lstStyle/>
                    <a:p>
                      <a:pPr marL="0" marR="0" algn="just">
                        <a:spcBef>
                          <a:spcPts val="0"/>
                        </a:spcBef>
                        <a:spcAft>
                          <a:spcPts val="0"/>
                        </a:spcAft>
                      </a:pPr>
                      <a:r>
                        <a:rPr lang="es-ES" sz="700">
                          <a:effectLst/>
                        </a:rPr>
                        <a:t>0,00 </a:t>
                      </a:r>
                      <a:endParaRPr lang="en-US" sz="900">
                        <a:effectLst/>
                        <a:latin typeface="Calibri" panose="020F0502020204030204" pitchFamily="34" charset="0"/>
                        <a:ea typeface="MS Mincho"/>
                        <a:cs typeface="Times New Roman" panose="02020603050405020304" pitchFamily="18" charset="0"/>
                      </a:endParaRPr>
                    </a:p>
                  </a:txBody>
                  <a:tcPr marL="37536" marR="37536" marT="0" marB="0">
                    <a:solidFill>
                      <a:schemeClr val="accent1">
                        <a:lumMod val="20000"/>
                        <a:lumOff val="80000"/>
                      </a:schemeClr>
                    </a:solidFill>
                  </a:tcPr>
                </a:tc>
                <a:tc>
                  <a:txBody>
                    <a:bodyPr/>
                    <a:lstStyle/>
                    <a:p>
                      <a:pPr marL="0" marR="0" algn="just">
                        <a:spcBef>
                          <a:spcPts val="0"/>
                        </a:spcBef>
                        <a:spcAft>
                          <a:spcPts val="0"/>
                        </a:spcAft>
                      </a:pPr>
                      <a:r>
                        <a:rPr lang="es-ES" sz="700">
                          <a:effectLst/>
                        </a:rPr>
                        <a:t>0,00 </a:t>
                      </a:r>
                      <a:endParaRPr lang="en-US" sz="900">
                        <a:effectLst/>
                        <a:latin typeface="Calibri" panose="020F0502020204030204" pitchFamily="34" charset="0"/>
                        <a:ea typeface="MS Mincho"/>
                        <a:cs typeface="Times New Roman" panose="02020603050405020304" pitchFamily="18" charset="0"/>
                      </a:endParaRPr>
                    </a:p>
                  </a:txBody>
                  <a:tcPr marL="37536" marR="37536" marT="0" marB="0">
                    <a:solidFill>
                      <a:schemeClr val="accent1">
                        <a:lumMod val="20000"/>
                        <a:lumOff val="80000"/>
                      </a:schemeClr>
                    </a:solidFill>
                  </a:tcPr>
                </a:tc>
                <a:tc>
                  <a:txBody>
                    <a:bodyPr/>
                    <a:lstStyle/>
                    <a:p>
                      <a:pPr marL="0" marR="0" algn="just">
                        <a:spcBef>
                          <a:spcPts val="0"/>
                        </a:spcBef>
                        <a:spcAft>
                          <a:spcPts val="0"/>
                        </a:spcAft>
                      </a:pPr>
                      <a:r>
                        <a:rPr lang="es-ES" sz="700">
                          <a:effectLst/>
                        </a:rPr>
                        <a:t>0,00 </a:t>
                      </a:r>
                      <a:endParaRPr lang="en-US" sz="900">
                        <a:effectLst/>
                        <a:latin typeface="Calibri" panose="020F0502020204030204" pitchFamily="34" charset="0"/>
                        <a:ea typeface="MS Mincho"/>
                        <a:cs typeface="Times New Roman" panose="02020603050405020304" pitchFamily="18" charset="0"/>
                      </a:endParaRPr>
                    </a:p>
                  </a:txBody>
                  <a:tcPr marL="37536" marR="37536" marT="0" marB="0">
                    <a:solidFill>
                      <a:schemeClr val="accent1">
                        <a:lumMod val="20000"/>
                        <a:lumOff val="80000"/>
                      </a:schemeClr>
                    </a:solidFill>
                  </a:tcPr>
                </a:tc>
                <a:tc>
                  <a:txBody>
                    <a:bodyPr/>
                    <a:lstStyle/>
                    <a:p>
                      <a:pPr marL="0" marR="0" algn="just">
                        <a:spcBef>
                          <a:spcPts val="0"/>
                        </a:spcBef>
                        <a:spcAft>
                          <a:spcPts val="0"/>
                        </a:spcAft>
                      </a:pPr>
                      <a:r>
                        <a:rPr lang="es-ES" sz="700">
                          <a:effectLst/>
                        </a:rPr>
                        <a:t>0,00 </a:t>
                      </a:r>
                      <a:endParaRPr lang="en-US" sz="900">
                        <a:effectLst/>
                        <a:latin typeface="Calibri" panose="020F0502020204030204" pitchFamily="34" charset="0"/>
                        <a:ea typeface="MS Mincho"/>
                        <a:cs typeface="Times New Roman" panose="02020603050405020304" pitchFamily="18" charset="0"/>
                      </a:endParaRPr>
                    </a:p>
                  </a:txBody>
                  <a:tcPr marL="37536" marR="37536" marT="0" marB="0">
                    <a:solidFill>
                      <a:schemeClr val="accent1">
                        <a:lumMod val="20000"/>
                        <a:lumOff val="80000"/>
                      </a:schemeClr>
                    </a:solidFill>
                  </a:tcPr>
                </a:tc>
                <a:tc>
                  <a:txBody>
                    <a:bodyPr/>
                    <a:lstStyle/>
                    <a:p>
                      <a:pPr marL="0" marR="0" algn="just">
                        <a:spcBef>
                          <a:spcPts val="0"/>
                        </a:spcBef>
                        <a:spcAft>
                          <a:spcPts val="0"/>
                        </a:spcAft>
                      </a:pPr>
                      <a:r>
                        <a:rPr lang="es-ES" sz="700">
                          <a:effectLst/>
                        </a:rPr>
                        <a:t>0,00 </a:t>
                      </a:r>
                      <a:endParaRPr lang="en-US" sz="900">
                        <a:effectLst/>
                        <a:latin typeface="Calibri" panose="020F0502020204030204" pitchFamily="34" charset="0"/>
                        <a:ea typeface="MS Mincho"/>
                        <a:cs typeface="Times New Roman" panose="02020603050405020304" pitchFamily="18" charset="0"/>
                      </a:endParaRPr>
                    </a:p>
                  </a:txBody>
                  <a:tcPr marL="37536" marR="37536" marT="0" marB="0">
                    <a:solidFill>
                      <a:schemeClr val="accent1">
                        <a:lumMod val="20000"/>
                        <a:lumOff val="80000"/>
                      </a:schemeClr>
                    </a:solidFill>
                  </a:tcPr>
                </a:tc>
                <a:tc>
                  <a:txBody>
                    <a:bodyPr/>
                    <a:lstStyle/>
                    <a:p>
                      <a:pPr marL="0" marR="0" algn="just">
                        <a:spcBef>
                          <a:spcPts val="0"/>
                        </a:spcBef>
                        <a:spcAft>
                          <a:spcPts val="0"/>
                        </a:spcAft>
                      </a:pPr>
                      <a:r>
                        <a:rPr lang="es-ES" sz="700">
                          <a:effectLst/>
                        </a:rPr>
                        <a:t>0,00 </a:t>
                      </a:r>
                      <a:endParaRPr lang="en-US" sz="900">
                        <a:effectLst/>
                        <a:latin typeface="Calibri" panose="020F0502020204030204" pitchFamily="34" charset="0"/>
                        <a:ea typeface="MS Mincho"/>
                        <a:cs typeface="Times New Roman" panose="02020603050405020304" pitchFamily="18" charset="0"/>
                      </a:endParaRPr>
                    </a:p>
                  </a:txBody>
                  <a:tcPr marL="37536" marR="37536" marT="0" marB="0">
                    <a:solidFill>
                      <a:schemeClr val="accent1">
                        <a:lumMod val="20000"/>
                        <a:lumOff val="80000"/>
                      </a:schemeClr>
                    </a:solidFill>
                  </a:tcPr>
                </a:tc>
                <a:tc>
                  <a:txBody>
                    <a:bodyPr/>
                    <a:lstStyle/>
                    <a:p>
                      <a:pPr marL="0" marR="0" algn="just">
                        <a:spcBef>
                          <a:spcPts val="0"/>
                        </a:spcBef>
                        <a:spcAft>
                          <a:spcPts val="0"/>
                        </a:spcAft>
                      </a:pPr>
                      <a:r>
                        <a:rPr lang="es-ES" sz="700">
                          <a:effectLst/>
                        </a:rPr>
                        <a:t>0,00 </a:t>
                      </a:r>
                      <a:endParaRPr lang="en-US" sz="900">
                        <a:effectLst/>
                        <a:latin typeface="Calibri" panose="020F0502020204030204" pitchFamily="34" charset="0"/>
                        <a:ea typeface="MS Mincho"/>
                        <a:cs typeface="Times New Roman" panose="02020603050405020304" pitchFamily="18" charset="0"/>
                      </a:endParaRPr>
                    </a:p>
                  </a:txBody>
                  <a:tcPr marL="37536" marR="37536" marT="0" marB="0">
                    <a:solidFill>
                      <a:schemeClr val="accent1">
                        <a:lumMod val="20000"/>
                        <a:lumOff val="80000"/>
                      </a:schemeClr>
                    </a:solidFill>
                  </a:tcPr>
                </a:tc>
                <a:tc>
                  <a:txBody>
                    <a:bodyPr/>
                    <a:lstStyle/>
                    <a:p>
                      <a:pPr marL="0" marR="0" algn="just">
                        <a:spcBef>
                          <a:spcPts val="0"/>
                        </a:spcBef>
                        <a:spcAft>
                          <a:spcPts val="0"/>
                        </a:spcAft>
                      </a:pPr>
                      <a:r>
                        <a:rPr lang="es-ES" sz="700">
                          <a:effectLst/>
                        </a:rPr>
                        <a:t>0,00 </a:t>
                      </a:r>
                      <a:endParaRPr lang="en-US" sz="900">
                        <a:effectLst/>
                        <a:latin typeface="Calibri" panose="020F0502020204030204" pitchFamily="34" charset="0"/>
                        <a:ea typeface="MS Mincho"/>
                        <a:cs typeface="Times New Roman" panose="02020603050405020304" pitchFamily="18" charset="0"/>
                      </a:endParaRPr>
                    </a:p>
                  </a:txBody>
                  <a:tcPr marL="37536" marR="37536" marT="0" marB="0">
                    <a:solidFill>
                      <a:schemeClr val="accent1">
                        <a:lumMod val="20000"/>
                        <a:lumOff val="80000"/>
                      </a:schemeClr>
                    </a:solidFill>
                  </a:tcPr>
                </a:tc>
                <a:tc>
                  <a:txBody>
                    <a:bodyPr/>
                    <a:lstStyle/>
                    <a:p>
                      <a:pPr marL="0" marR="0" algn="just">
                        <a:spcBef>
                          <a:spcPts val="0"/>
                        </a:spcBef>
                        <a:spcAft>
                          <a:spcPts val="0"/>
                        </a:spcAft>
                      </a:pPr>
                      <a:r>
                        <a:rPr lang="es-ES" sz="700">
                          <a:effectLst/>
                        </a:rPr>
                        <a:t>0,00 </a:t>
                      </a:r>
                      <a:endParaRPr lang="en-US" sz="900">
                        <a:effectLst/>
                        <a:latin typeface="Calibri" panose="020F0502020204030204" pitchFamily="34" charset="0"/>
                        <a:ea typeface="MS Mincho"/>
                        <a:cs typeface="Times New Roman" panose="02020603050405020304" pitchFamily="18" charset="0"/>
                      </a:endParaRPr>
                    </a:p>
                  </a:txBody>
                  <a:tcPr marL="37536" marR="37536" marT="0" marB="0">
                    <a:solidFill>
                      <a:schemeClr val="accent1">
                        <a:lumMod val="20000"/>
                        <a:lumOff val="80000"/>
                      </a:schemeClr>
                    </a:solidFill>
                  </a:tcPr>
                </a:tc>
                <a:tc>
                  <a:txBody>
                    <a:bodyPr/>
                    <a:lstStyle/>
                    <a:p>
                      <a:pPr marL="0" marR="0" algn="just">
                        <a:spcBef>
                          <a:spcPts val="0"/>
                        </a:spcBef>
                        <a:spcAft>
                          <a:spcPts val="0"/>
                        </a:spcAft>
                      </a:pPr>
                      <a:r>
                        <a:rPr lang="es-ES" sz="700">
                          <a:effectLst/>
                        </a:rPr>
                        <a:t>0,00 </a:t>
                      </a:r>
                      <a:endParaRPr lang="en-US" sz="900">
                        <a:effectLst/>
                        <a:latin typeface="Calibri" panose="020F0502020204030204" pitchFamily="34" charset="0"/>
                        <a:ea typeface="MS Mincho"/>
                        <a:cs typeface="Times New Roman" panose="02020603050405020304" pitchFamily="18" charset="0"/>
                      </a:endParaRPr>
                    </a:p>
                  </a:txBody>
                  <a:tcPr marL="37536" marR="37536" marT="0" marB="0">
                    <a:solidFill>
                      <a:schemeClr val="accent1">
                        <a:lumMod val="20000"/>
                        <a:lumOff val="80000"/>
                      </a:schemeClr>
                    </a:solidFill>
                  </a:tcPr>
                </a:tc>
                <a:tc>
                  <a:txBody>
                    <a:bodyPr/>
                    <a:lstStyle/>
                    <a:p>
                      <a:pPr marL="0" marR="0" algn="just">
                        <a:spcBef>
                          <a:spcPts val="0"/>
                        </a:spcBef>
                        <a:spcAft>
                          <a:spcPts val="0"/>
                        </a:spcAft>
                      </a:pPr>
                      <a:r>
                        <a:rPr lang="es-ES" sz="700">
                          <a:effectLst/>
                        </a:rPr>
                        <a:t>0,00 </a:t>
                      </a:r>
                      <a:endParaRPr lang="en-US" sz="900">
                        <a:effectLst/>
                        <a:latin typeface="Calibri" panose="020F0502020204030204" pitchFamily="34" charset="0"/>
                        <a:ea typeface="MS Mincho"/>
                        <a:cs typeface="Times New Roman" panose="02020603050405020304" pitchFamily="18" charset="0"/>
                      </a:endParaRPr>
                    </a:p>
                  </a:txBody>
                  <a:tcPr marL="37536" marR="37536" marT="0" marB="0">
                    <a:solidFill>
                      <a:schemeClr val="accent1">
                        <a:lumMod val="20000"/>
                        <a:lumOff val="80000"/>
                      </a:schemeClr>
                    </a:solidFill>
                  </a:tcPr>
                </a:tc>
                <a:tc>
                  <a:txBody>
                    <a:bodyPr/>
                    <a:lstStyle/>
                    <a:p>
                      <a:pPr marL="0" marR="0" algn="just">
                        <a:spcBef>
                          <a:spcPts val="0"/>
                        </a:spcBef>
                        <a:spcAft>
                          <a:spcPts val="0"/>
                        </a:spcAft>
                      </a:pPr>
                      <a:r>
                        <a:rPr lang="es-ES" sz="700">
                          <a:effectLst/>
                        </a:rPr>
                        <a:t>0,00 </a:t>
                      </a:r>
                      <a:endParaRPr lang="en-US" sz="900">
                        <a:effectLst/>
                        <a:latin typeface="Calibri" panose="020F0502020204030204" pitchFamily="34" charset="0"/>
                        <a:ea typeface="MS Mincho"/>
                        <a:cs typeface="Times New Roman" panose="02020603050405020304" pitchFamily="18" charset="0"/>
                      </a:endParaRPr>
                    </a:p>
                  </a:txBody>
                  <a:tcPr marL="37536" marR="37536" marT="0" marB="0">
                    <a:solidFill>
                      <a:schemeClr val="accent1">
                        <a:lumMod val="20000"/>
                        <a:lumOff val="80000"/>
                      </a:schemeClr>
                    </a:solidFill>
                  </a:tcPr>
                </a:tc>
                <a:extLst>
                  <a:ext uri="{0D108BD9-81ED-4DB2-BD59-A6C34878D82A}">
                    <a16:rowId xmlns:a16="http://schemas.microsoft.com/office/drawing/2014/main" val="3413872382"/>
                  </a:ext>
                </a:extLst>
              </a:tr>
              <a:tr h="314722">
                <a:tc>
                  <a:txBody>
                    <a:bodyPr/>
                    <a:lstStyle/>
                    <a:p>
                      <a:pPr marL="0" marR="0" algn="just">
                        <a:spcBef>
                          <a:spcPts val="0"/>
                        </a:spcBef>
                        <a:spcAft>
                          <a:spcPts val="0"/>
                        </a:spcAft>
                      </a:pPr>
                      <a:r>
                        <a:rPr lang="es-ES" sz="900" dirty="0">
                          <a:effectLst/>
                        </a:rPr>
                        <a:t>Derechos de Equipo</a:t>
                      </a:r>
                      <a:endParaRPr lang="en-US" sz="900" b="1" dirty="0">
                        <a:effectLst/>
                        <a:latin typeface="Calibri" panose="020F0502020204030204" pitchFamily="34" charset="0"/>
                        <a:ea typeface="MS Mincho"/>
                        <a:cs typeface="Times New Roman" panose="02020603050405020304" pitchFamily="18" charset="0"/>
                      </a:endParaRPr>
                    </a:p>
                  </a:txBody>
                  <a:tcPr marL="37536" marR="37536" marT="0" marB="0">
                    <a:solidFill>
                      <a:schemeClr val="accent1">
                        <a:lumMod val="20000"/>
                        <a:lumOff val="80000"/>
                      </a:schemeClr>
                    </a:solidFill>
                  </a:tcPr>
                </a:tc>
                <a:tc>
                  <a:txBody>
                    <a:bodyPr/>
                    <a:lstStyle/>
                    <a:p>
                      <a:pPr marL="0" marR="0" algn="just">
                        <a:spcBef>
                          <a:spcPts val="0"/>
                        </a:spcBef>
                        <a:spcAft>
                          <a:spcPts val="0"/>
                        </a:spcAft>
                      </a:pPr>
                      <a:r>
                        <a:rPr lang="es-ES" sz="700">
                          <a:effectLst/>
                        </a:rPr>
                        <a:t>0,00 </a:t>
                      </a:r>
                      <a:endParaRPr lang="en-US" sz="900">
                        <a:effectLst/>
                        <a:latin typeface="Calibri" panose="020F0502020204030204" pitchFamily="34" charset="0"/>
                        <a:ea typeface="MS Mincho"/>
                        <a:cs typeface="Times New Roman" panose="02020603050405020304" pitchFamily="18" charset="0"/>
                      </a:endParaRPr>
                    </a:p>
                  </a:txBody>
                  <a:tcPr marL="37536" marR="37536" marT="0" marB="0">
                    <a:solidFill>
                      <a:schemeClr val="accent1">
                        <a:lumMod val="20000"/>
                        <a:lumOff val="80000"/>
                      </a:schemeClr>
                    </a:solidFill>
                  </a:tcPr>
                </a:tc>
                <a:tc>
                  <a:txBody>
                    <a:bodyPr/>
                    <a:lstStyle/>
                    <a:p>
                      <a:pPr marL="0" marR="0" algn="just">
                        <a:spcBef>
                          <a:spcPts val="0"/>
                        </a:spcBef>
                        <a:spcAft>
                          <a:spcPts val="0"/>
                        </a:spcAft>
                      </a:pPr>
                      <a:r>
                        <a:rPr lang="es-ES" sz="700">
                          <a:effectLst/>
                        </a:rPr>
                        <a:t>0,00 </a:t>
                      </a:r>
                      <a:endParaRPr lang="en-US" sz="900">
                        <a:effectLst/>
                        <a:latin typeface="Calibri" panose="020F0502020204030204" pitchFamily="34" charset="0"/>
                        <a:ea typeface="MS Mincho"/>
                        <a:cs typeface="Times New Roman" panose="02020603050405020304" pitchFamily="18" charset="0"/>
                      </a:endParaRPr>
                    </a:p>
                  </a:txBody>
                  <a:tcPr marL="37536" marR="37536" marT="0" marB="0">
                    <a:solidFill>
                      <a:schemeClr val="accent1">
                        <a:lumMod val="20000"/>
                        <a:lumOff val="80000"/>
                      </a:schemeClr>
                    </a:solidFill>
                  </a:tcPr>
                </a:tc>
                <a:tc>
                  <a:txBody>
                    <a:bodyPr/>
                    <a:lstStyle/>
                    <a:p>
                      <a:pPr marL="0" marR="0" algn="just">
                        <a:spcBef>
                          <a:spcPts val="0"/>
                        </a:spcBef>
                        <a:spcAft>
                          <a:spcPts val="0"/>
                        </a:spcAft>
                      </a:pPr>
                      <a:r>
                        <a:rPr lang="es-ES" sz="700">
                          <a:effectLst/>
                        </a:rPr>
                        <a:t>0,00 </a:t>
                      </a:r>
                      <a:endParaRPr lang="en-US" sz="900">
                        <a:effectLst/>
                        <a:latin typeface="Calibri" panose="020F0502020204030204" pitchFamily="34" charset="0"/>
                        <a:ea typeface="MS Mincho"/>
                        <a:cs typeface="Times New Roman" panose="02020603050405020304" pitchFamily="18" charset="0"/>
                      </a:endParaRPr>
                    </a:p>
                  </a:txBody>
                  <a:tcPr marL="37536" marR="37536" marT="0" marB="0">
                    <a:solidFill>
                      <a:schemeClr val="accent1">
                        <a:lumMod val="20000"/>
                        <a:lumOff val="80000"/>
                      </a:schemeClr>
                    </a:solidFill>
                  </a:tcPr>
                </a:tc>
                <a:tc>
                  <a:txBody>
                    <a:bodyPr/>
                    <a:lstStyle/>
                    <a:p>
                      <a:pPr marL="0" marR="0" algn="just">
                        <a:spcBef>
                          <a:spcPts val="0"/>
                        </a:spcBef>
                        <a:spcAft>
                          <a:spcPts val="0"/>
                        </a:spcAft>
                      </a:pPr>
                      <a:r>
                        <a:rPr lang="es-ES" sz="700">
                          <a:effectLst/>
                        </a:rPr>
                        <a:t>0,00 </a:t>
                      </a:r>
                      <a:endParaRPr lang="en-US" sz="900">
                        <a:effectLst/>
                        <a:latin typeface="Calibri" panose="020F0502020204030204" pitchFamily="34" charset="0"/>
                        <a:ea typeface="MS Mincho"/>
                        <a:cs typeface="Times New Roman" panose="02020603050405020304" pitchFamily="18" charset="0"/>
                      </a:endParaRPr>
                    </a:p>
                  </a:txBody>
                  <a:tcPr marL="37536" marR="37536" marT="0" marB="0">
                    <a:solidFill>
                      <a:schemeClr val="accent1">
                        <a:lumMod val="20000"/>
                        <a:lumOff val="80000"/>
                      </a:schemeClr>
                    </a:solidFill>
                  </a:tcPr>
                </a:tc>
                <a:tc>
                  <a:txBody>
                    <a:bodyPr/>
                    <a:lstStyle/>
                    <a:p>
                      <a:pPr marL="0" marR="0" algn="just">
                        <a:spcBef>
                          <a:spcPts val="0"/>
                        </a:spcBef>
                        <a:spcAft>
                          <a:spcPts val="0"/>
                        </a:spcAft>
                      </a:pPr>
                      <a:r>
                        <a:rPr lang="es-ES" sz="700">
                          <a:effectLst/>
                        </a:rPr>
                        <a:t>0,00 </a:t>
                      </a:r>
                      <a:endParaRPr lang="en-US" sz="900">
                        <a:effectLst/>
                        <a:latin typeface="Calibri" panose="020F0502020204030204" pitchFamily="34" charset="0"/>
                        <a:ea typeface="MS Mincho"/>
                        <a:cs typeface="Times New Roman" panose="02020603050405020304" pitchFamily="18" charset="0"/>
                      </a:endParaRPr>
                    </a:p>
                  </a:txBody>
                  <a:tcPr marL="37536" marR="37536" marT="0" marB="0">
                    <a:solidFill>
                      <a:schemeClr val="accent1">
                        <a:lumMod val="20000"/>
                        <a:lumOff val="80000"/>
                      </a:schemeClr>
                    </a:solidFill>
                  </a:tcPr>
                </a:tc>
                <a:tc>
                  <a:txBody>
                    <a:bodyPr/>
                    <a:lstStyle/>
                    <a:p>
                      <a:pPr marL="0" marR="0" algn="just">
                        <a:spcBef>
                          <a:spcPts val="0"/>
                        </a:spcBef>
                        <a:spcAft>
                          <a:spcPts val="0"/>
                        </a:spcAft>
                      </a:pPr>
                      <a:r>
                        <a:rPr lang="es-ES" sz="700">
                          <a:effectLst/>
                        </a:rPr>
                        <a:t>0,00 </a:t>
                      </a:r>
                      <a:endParaRPr lang="en-US" sz="900">
                        <a:effectLst/>
                        <a:latin typeface="Calibri" panose="020F0502020204030204" pitchFamily="34" charset="0"/>
                        <a:ea typeface="MS Mincho"/>
                        <a:cs typeface="Times New Roman" panose="02020603050405020304" pitchFamily="18" charset="0"/>
                      </a:endParaRPr>
                    </a:p>
                  </a:txBody>
                  <a:tcPr marL="37536" marR="37536" marT="0" marB="0">
                    <a:solidFill>
                      <a:schemeClr val="accent1">
                        <a:lumMod val="20000"/>
                        <a:lumOff val="80000"/>
                      </a:schemeClr>
                    </a:solidFill>
                  </a:tcPr>
                </a:tc>
                <a:tc>
                  <a:txBody>
                    <a:bodyPr/>
                    <a:lstStyle/>
                    <a:p>
                      <a:pPr marL="0" marR="0" algn="just">
                        <a:spcBef>
                          <a:spcPts val="0"/>
                        </a:spcBef>
                        <a:spcAft>
                          <a:spcPts val="0"/>
                        </a:spcAft>
                      </a:pPr>
                      <a:r>
                        <a:rPr lang="es-ES" sz="700">
                          <a:effectLst/>
                        </a:rPr>
                        <a:t>0,00 </a:t>
                      </a:r>
                      <a:endParaRPr lang="en-US" sz="900">
                        <a:effectLst/>
                        <a:latin typeface="Calibri" panose="020F0502020204030204" pitchFamily="34" charset="0"/>
                        <a:ea typeface="MS Mincho"/>
                        <a:cs typeface="Times New Roman" panose="02020603050405020304" pitchFamily="18" charset="0"/>
                      </a:endParaRPr>
                    </a:p>
                  </a:txBody>
                  <a:tcPr marL="37536" marR="37536" marT="0" marB="0">
                    <a:solidFill>
                      <a:schemeClr val="accent1">
                        <a:lumMod val="20000"/>
                        <a:lumOff val="80000"/>
                      </a:schemeClr>
                    </a:solidFill>
                  </a:tcPr>
                </a:tc>
                <a:tc>
                  <a:txBody>
                    <a:bodyPr/>
                    <a:lstStyle/>
                    <a:p>
                      <a:pPr marL="0" marR="0" algn="just">
                        <a:spcBef>
                          <a:spcPts val="0"/>
                        </a:spcBef>
                        <a:spcAft>
                          <a:spcPts val="0"/>
                        </a:spcAft>
                      </a:pPr>
                      <a:r>
                        <a:rPr lang="es-ES" sz="700">
                          <a:effectLst/>
                        </a:rPr>
                        <a:t>0,00 </a:t>
                      </a:r>
                      <a:endParaRPr lang="en-US" sz="900">
                        <a:effectLst/>
                        <a:latin typeface="Calibri" panose="020F0502020204030204" pitchFamily="34" charset="0"/>
                        <a:ea typeface="MS Mincho"/>
                        <a:cs typeface="Times New Roman" panose="02020603050405020304" pitchFamily="18" charset="0"/>
                      </a:endParaRPr>
                    </a:p>
                  </a:txBody>
                  <a:tcPr marL="37536" marR="37536" marT="0" marB="0">
                    <a:solidFill>
                      <a:schemeClr val="accent1">
                        <a:lumMod val="20000"/>
                        <a:lumOff val="80000"/>
                      </a:schemeClr>
                    </a:solidFill>
                  </a:tcPr>
                </a:tc>
                <a:tc>
                  <a:txBody>
                    <a:bodyPr/>
                    <a:lstStyle/>
                    <a:p>
                      <a:pPr marL="0" marR="0" algn="just">
                        <a:spcBef>
                          <a:spcPts val="0"/>
                        </a:spcBef>
                        <a:spcAft>
                          <a:spcPts val="0"/>
                        </a:spcAft>
                      </a:pPr>
                      <a:r>
                        <a:rPr lang="es-ES" sz="700">
                          <a:effectLst/>
                        </a:rPr>
                        <a:t>0,00 </a:t>
                      </a:r>
                      <a:endParaRPr lang="en-US" sz="900">
                        <a:effectLst/>
                        <a:latin typeface="Calibri" panose="020F0502020204030204" pitchFamily="34" charset="0"/>
                        <a:ea typeface="MS Mincho"/>
                        <a:cs typeface="Times New Roman" panose="02020603050405020304" pitchFamily="18" charset="0"/>
                      </a:endParaRPr>
                    </a:p>
                  </a:txBody>
                  <a:tcPr marL="37536" marR="37536" marT="0" marB="0">
                    <a:solidFill>
                      <a:schemeClr val="accent1">
                        <a:lumMod val="20000"/>
                        <a:lumOff val="80000"/>
                      </a:schemeClr>
                    </a:solidFill>
                  </a:tcPr>
                </a:tc>
                <a:tc>
                  <a:txBody>
                    <a:bodyPr/>
                    <a:lstStyle/>
                    <a:p>
                      <a:pPr marL="0" marR="0" algn="just">
                        <a:spcBef>
                          <a:spcPts val="0"/>
                        </a:spcBef>
                        <a:spcAft>
                          <a:spcPts val="0"/>
                        </a:spcAft>
                      </a:pPr>
                      <a:r>
                        <a:rPr lang="es-ES" sz="700">
                          <a:effectLst/>
                        </a:rPr>
                        <a:t>0,00 </a:t>
                      </a:r>
                      <a:endParaRPr lang="en-US" sz="900">
                        <a:effectLst/>
                        <a:latin typeface="Calibri" panose="020F0502020204030204" pitchFamily="34" charset="0"/>
                        <a:ea typeface="MS Mincho"/>
                        <a:cs typeface="Times New Roman" panose="02020603050405020304" pitchFamily="18" charset="0"/>
                      </a:endParaRPr>
                    </a:p>
                  </a:txBody>
                  <a:tcPr marL="37536" marR="37536" marT="0" marB="0">
                    <a:solidFill>
                      <a:schemeClr val="accent1">
                        <a:lumMod val="20000"/>
                        <a:lumOff val="80000"/>
                      </a:schemeClr>
                    </a:solidFill>
                  </a:tcPr>
                </a:tc>
                <a:tc>
                  <a:txBody>
                    <a:bodyPr/>
                    <a:lstStyle/>
                    <a:p>
                      <a:pPr marL="0" marR="0" algn="just">
                        <a:spcBef>
                          <a:spcPts val="0"/>
                        </a:spcBef>
                        <a:spcAft>
                          <a:spcPts val="0"/>
                        </a:spcAft>
                      </a:pPr>
                      <a:r>
                        <a:rPr lang="es-ES" sz="700">
                          <a:effectLst/>
                        </a:rPr>
                        <a:t>0,00 </a:t>
                      </a:r>
                      <a:endParaRPr lang="en-US" sz="900">
                        <a:effectLst/>
                        <a:latin typeface="Calibri" panose="020F0502020204030204" pitchFamily="34" charset="0"/>
                        <a:ea typeface="MS Mincho"/>
                        <a:cs typeface="Times New Roman" panose="02020603050405020304" pitchFamily="18" charset="0"/>
                      </a:endParaRPr>
                    </a:p>
                  </a:txBody>
                  <a:tcPr marL="37536" marR="37536" marT="0" marB="0">
                    <a:solidFill>
                      <a:schemeClr val="accent1">
                        <a:lumMod val="20000"/>
                        <a:lumOff val="80000"/>
                      </a:schemeClr>
                    </a:solidFill>
                  </a:tcPr>
                </a:tc>
                <a:tc>
                  <a:txBody>
                    <a:bodyPr/>
                    <a:lstStyle/>
                    <a:p>
                      <a:pPr marL="0" marR="0" algn="just">
                        <a:spcBef>
                          <a:spcPts val="0"/>
                        </a:spcBef>
                        <a:spcAft>
                          <a:spcPts val="0"/>
                        </a:spcAft>
                      </a:pPr>
                      <a:r>
                        <a:rPr lang="es-ES" sz="700">
                          <a:effectLst/>
                        </a:rPr>
                        <a:t>0,00 </a:t>
                      </a:r>
                      <a:endParaRPr lang="en-US" sz="900">
                        <a:effectLst/>
                        <a:latin typeface="Calibri" panose="020F0502020204030204" pitchFamily="34" charset="0"/>
                        <a:ea typeface="MS Mincho"/>
                        <a:cs typeface="Times New Roman" panose="02020603050405020304" pitchFamily="18" charset="0"/>
                      </a:endParaRPr>
                    </a:p>
                  </a:txBody>
                  <a:tcPr marL="37536" marR="37536" marT="0" marB="0">
                    <a:solidFill>
                      <a:schemeClr val="accent1">
                        <a:lumMod val="20000"/>
                        <a:lumOff val="80000"/>
                      </a:schemeClr>
                    </a:solidFill>
                  </a:tcPr>
                </a:tc>
                <a:tc>
                  <a:txBody>
                    <a:bodyPr/>
                    <a:lstStyle/>
                    <a:p>
                      <a:pPr marL="0" marR="0" algn="just">
                        <a:spcBef>
                          <a:spcPts val="0"/>
                        </a:spcBef>
                        <a:spcAft>
                          <a:spcPts val="0"/>
                        </a:spcAft>
                      </a:pPr>
                      <a:r>
                        <a:rPr lang="es-ES" sz="700">
                          <a:effectLst/>
                        </a:rPr>
                        <a:t>0,00 </a:t>
                      </a:r>
                      <a:endParaRPr lang="en-US" sz="900">
                        <a:effectLst/>
                        <a:latin typeface="Calibri" panose="020F0502020204030204" pitchFamily="34" charset="0"/>
                        <a:ea typeface="MS Mincho"/>
                        <a:cs typeface="Times New Roman" panose="02020603050405020304" pitchFamily="18" charset="0"/>
                      </a:endParaRPr>
                    </a:p>
                  </a:txBody>
                  <a:tcPr marL="37536" marR="37536" marT="0" marB="0">
                    <a:solidFill>
                      <a:schemeClr val="accent1">
                        <a:lumMod val="20000"/>
                        <a:lumOff val="80000"/>
                      </a:schemeClr>
                    </a:solidFill>
                  </a:tcPr>
                </a:tc>
                <a:extLst>
                  <a:ext uri="{0D108BD9-81ED-4DB2-BD59-A6C34878D82A}">
                    <a16:rowId xmlns:a16="http://schemas.microsoft.com/office/drawing/2014/main" val="766436264"/>
                  </a:ext>
                </a:extLst>
              </a:tr>
              <a:tr h="326107">
                <a:tc>
                  <a:txBody>
                    <a:bodyPr/>
                    <a:lstStyle/>
                    <a:p>
                      <a:pPr marL="0" marR="0" algn="just">
                        <a:spcBef>
                          <a:spcPts val="0"/>
                        </a:spcBef>
                        <a:spcAft>
                          <a:spcPts val="0"/>
                        </a:spcAft>
                      </a:pPr>
                      <a:r>
                        <a:rPr lang="es-ES" sz="900" dirty="0">
                          <a:effectLst/>
                        </a:rPr>
                        <a:t>Juguetes / ropa de niños</a:t>
                      </a:r>
                      <a:endParaRPr lang="en-US" sz="900" b="1" dirty="0">
                        <a:effectLst/>
                        <a:latin typeface="Calibri" panose="020F0502020204030204" pitchFamily="34" charset="0"/>
                        <a:ea typeface="MS Mincho"/>
                        <a:cs typeface="Times New Roman" panose="02020603050405020304" pitchFamily="18" charset="0"/>
                      </a:endParaRPr>
                    </a:p>
                  </a:txBody>
                  <a:tcPr marL="37536" marR="37536" marT="0" marB="0">
                    <a:solidFill>
                      <a:schemeClr val="accent1">
                        <a:lumMod val="20000"/>
                        <a:lumOff val="80000"/>
                      </a:schemeClr>
                    </a:solidFill>
                  </a:tcPr>
                </a:tc>
                <a:tc>
                  <a:txBody>
                    <a:bodyPr/>
                    <a:lstStyle/>
                    <a:p>
                      <a:pPr marL="0" marR="0" algn="just">
                        <a:spcBef>
                          <a:spcPts val="0"/>
                        </a:spcBef>
                        <a:spcAft>
                          <a:spcPts val="0"/>
                        </a:spcAft>
                      </a:pPr>
                      <a:r>
                        <a:rPr lang="es-ES" sz="700">
                          <a:effectLst/>
                        </a:rPr>
                        <a:t>0,00 </a:t>
                      </a:r>
                      <a:endParaRPr lang="en-US" sz="900">
                        <a:effectLst/>
                        <a:latin typeface="Calibri" panose="020F0502020204030204" pitchFamily="34" charset="0"/>
                        <a:ea typeface="MS Mincho"/>
                        <a:cs typeface="Times New Roman" panose="02020603050405020304" pitchFamily="18" charset="0"/>
                      </a:endParaRPr>
                    </a:p>
                  </a:txBody>
                  <a:tcPr marL="37536" marR="37536" marT="0" marB="0">
                    <a:solidFill>
                      <a:schemeClr val="accent1">
                        <a:lumMod val="20000"/>
                        <a:lumOff val="80000"/>
                      </a:schemeClr>
                    </a:solidFill>
                  </a:tcPr>
                </a:tc>
                <a:tc>
                  <a:txBody>
                    <a:bodyPr/>
                    <a:lstStyle/>
                    <a:p>
                      <a:pPr marL="0" marR="0" algn="just">
                        <a:spcBef>
                          <a:spcPts val="0"/>
                        </a:spcBef>
                        <a:spcAft>
                          <a:spcPts val="0"/>
                        </a:spcAft>
                      </a:pPr>
                      <a:r>
                        <a:rPr lang="es-ES" sz="700">
                          <a:effectLst/>
                        </a:rPr>
                        <a:t>0,00 </a:t>
                      </a:r>
                      <a:endParaRPr lang="en-US" sz="900">
                        <a:effectLst/>
                        <a:latin typeface="Calibri" panose="020F0502020204030204" pitchFamily="34" charset="0"/>
                        <a:ea typeface="MS Mincho"/>
                        <a:cs typeface="Times New Roman" panose="02020603050405020304" pitchFamily="18" charset="0"/>
                      </a:endParaRPr>
                    </a:p>
                  </a:txBody>
                  <a:tcPr marL="37536" marR="37536" marT="0" marB="0">
                    <a:solidFill>
                      <a:schemeClr val="accent1">
                        <a:lumMod val="20000"/>
                        <a:lumOff val="80000"/>
                      </a:schemeClr>
                    </a:solidFill>
                  </a:tcPr>
                </a:tc>
                <a:tc>
                  <a:txBody>
                    <a:bodyPr/>
                    <a:lstStyle/>
                    <a:p>
                      <a:pPr marL="0" marR="0" algn="just">
                        <a:spcBef>
                          <a:spcPts val="0"/>
                        </a:spcBef>
                        <a:spcAft>
                          <a:spcPts val="0"/>
                        </a:spcAft>
                      </a:pPr>
                      <a:r>
                        <a:rPr lang="es-ES" sz="700">
                          <a:effectLst/>
                        </a:rPr>
                        <a:t>0,00 </a:t>
                      </a:r>
                      <a:endParaRPr lang="en-US" sz="900">
                        <a:effectLst/>
                        <a:latin typeface="Calibri" panose="020F0502020204030204" pitchFamily="34" charset="0"/>
                        <a:ea typeface="MS Mincho"/>
                        <a:cs typeface="Times New Roman" panose="02020603050405020304" pitchFamily="18" charset="0"/>
                      </a:endParaRPr>
                    </a:p>
                  </a:txBody>
                  <a:tcPr marL="37536" marR="37536" marT="0" marB="0">
                    <a:solidFill>
                      <a:schemeClr val="accent1">
                        <a:lumMod val="20000"/>
                        <a:lumOff val="80000"/>
                      </a:schemeClr>
                    </a:solidFill>
                  </a:tcPr>
                </a:tc>
                <a:tc>
                  <a:txBody>
                    <a:bodyPr/>
                    <a:lstStyle/>
                    <a:p>
                      <a:pPr marL="0" marR="0" algn="just">
                        <a:spcBef>
                          <a:spcPts val="0"/>
                        </a:spcBef>
                        <a:spcAft>
                          <a:spcPts val="0"/>
                        </a:spcAft>
                      </a:pPr>
                      <a:r>
                        <a:rPr lang="es-ES" sz="700">
                          <a:effectLst/>
                        </a:rPr>
                        <a:t>0,00 </a:t>
                      </a:r>
                      <a:endParaRPr lang="en-US" sz="900">
                        <a:effectLst/>
                        <a:latin typeface="Calibri" panose="020F0502020204030204" pitchFamily="34" charset="0"/>
                        <a:ea typeface="MS Mincho"/>
                        <a:cs typeface="Times New Roman" panose="02020603050405020304" pitchFamily="18" charset="0"/>
                      </a:endParaRPr>
                    </a:p>
                  </a:txBody>
                  <a:tcPr marL="37536" marR="37536" marT="0" marB="0">
                    <a:solidFill>
                      <a:schemeClr val="accent1">
                        <a:lumMod val="20000"/>
                        <a:lumOff val="80000"/>
                      </a:schemeClr>
                    </a:solidFill>
                  </a:tcPr>
                </a:tc>
                <a:tc>
                  <a:txBody>
                    <a:bodyPr/>
                    <a:lstStyle/>
                    <a:p>
                      <a:pPr marL="0" marR="0" algn="just">
                        <a:spcBef>
                          <a:spcPts val="0"/>
                        </a:spcBef>
                        <a:spcAft>
                          <a:spcPts val="0"/>
                        </a:spcAft>
                      </a:pPr>
                      <a:r>
                        <a:rPr lang="es-ES" sz="700">
                          <a:effectLst/>
                        </a:rPr>
                        <a:t>0,00 </a:t>
                      </a:r>
                      <a:endParaRPr lang="en-US" sz="900">
                        <a:effectLst/>
                        <a:latin typeface="Calibri" panose="020F0502020204030204" pitchFamily="34" charset="0"/>
                        <a:ea typeface="MS Mincho"/>
                        <a:cs typeface="Times New Roman" panose="02020603050405020304" pitchFamily="18" charset="0"/>
                      </a:endParaRPr>
                    </a:p>
                  </a:txBody>
                  <a:tcPr marL="37536" marR="37536" marT="0" marB="0">
                    <a:solidFill>
                      <a:schemeClr val="accent1">
                        <a:lumMod val="20000"/>
                        <a:lumOff val="80000"/>
                      </a:schemeClr>
                    </a:solidFill>
                  </a:tcPr>
                </a:tc>
                <a:tc>
                  <a:txBody>
                    <a:bodyPr/>
                    <a:lstStyle/>
                    <a:p>
                      <a:pPr marL="0" marR="0" algn="just">
                        <a:spcBef>
                          <a:spcPts val="0"/>
                        </a:spcBef>
                        <a:spcAft>
                          <a:spcPts val="0"/>
                        </a:spcAft>
                      </a:pPr>
                      <a:r>
                        <a:rPr lang="es-ES" sz="700">
                          <a:effectLst/>
                        </a:rPr>
                        <a:t>0,00 </a:t>
                      </a:r>
                      <a:endParaRPr lang="en-US" sz="900">
                        <a:effectLst/>
                        <a:latin typeface="Calibri" panose="020F0502020204030204" pitchFamily="34" charset="0"/>
                        <a:ea typeface="MS Mincho"/>
                        <a:cs typeface="Times New Roman" panose="02020603050405020304" pitchFamily="18" charset="0"/>
                      </a:endParaRPr>
                    </a:p>
                  </a:txBody>
                  <a:tcPr marL="37536" marR="37536" marT="0" marB="0">
                    <a:solidFill>
                      <a:schemeClr val="accent1">
                        <a:lumMod val="20000"/>
                        <a:lumOff val="80000"/>
                      </a:schemeClr>
                    </a:solidFill>
                  </a:tcPr>
                </a:tc>
                <a:tc>
                  <a:txBody>
                    <a:bodyPr/>
                    <a:lstStyle/>
                    <a:p>
                      <a:pPr marL="0" marR="0" algn="just">
                        <a:spcBef>
                          <a:spcPts val="0"/>
                        </a:spcBef>
                        <a:spcAft>
                          <a:spcPts val="0"/>
                        </a:spcAft>
                      </a:pPr>
                      <a:r>
                        <a:rPr lang="es-ES" sz="700">
                          <a:effectLst/>
                        </a:rPr>
                        <a:t>0,00 </a:t>
                      </a:r>
                      <a:endParaRPr lang="en-US" sz="900">
                        <a:effectLst/>
                        <a:latin typeface="Calibri" panose="020F0502020204030204" pitchFamily="34" charset="0"/>
                        <a:ea typeface="MS Mincho"/>
                        <a:cs typeface="Times New Roman" panose="02020603050405020304" pitchFamily="18" charset="0"/>
                      </a:endParaRPr>
                    </a:p>
                  </a:txBody>
                  <a:tcPr marL="37536" marR="37536" marT="0" marB="0">
                    <a:solidFill>
                      <a:schemeClr val="accent1">
                        <a:lumMod val="20000"/>
                        <a:lumOff val="80000"/>
                      </a:schemeClr>
                    </a:solidFill>
                  </a:tcPr>
                </a:tc>
                <a:tc>
                  <a:txBody>
                    <a:bodyPr/>
                    <a:lstStyle/>
                    <a:p>
                      <a:pPr marL="0" marR="0" algn="just">
                        <a:spcBef>
                          <a:spcPts val="0"/>
                        </a:spcBef>
                        <a:spcAft>
                          <a:spcPts val="0"/>
                        </a:spcAft>
                      </a:pPr>
                      <a:r>
                        <a:rPr lang="es-ES" sz="700">
                          <a:effectLst/>
                        </a:rPr>
                        <a:t>0,00 </a:t>
                      </a:r>
                      <a:endParaRPr lang="en-US" sz="900">
                        <a:effectLst/>
                        <a:latin typeface="Calibri" panose="020F0502020204030204" pitchFamily="34" charset="0"/>
                        <a:ea typeface="MS Mincho"/>
                        <a:cs typeface="Times New Roman" panose="02020603050405020304" pitchFamily="18" charset="0"/>
                      </a:endParaRPr>
                    </a:p>
                  </a:txBody>
                  <a:tcPr marL="37536" marR="37536" marT="0" marB="0">
                    <a:solidFill>
                      <a:schemeClr val="accent1">
                        <a:lumMod val="20000"/>
                        <a:lumOff val="80000"/>
                      </a:schemeClr>
                    </a:solidFill>
                  </a:tcPr>
                </a:tc>
                <a:tc>
                  <a:txBody>
                    <a:bodyPr/>
                    <a:lstStyle/>
                    <a:p>
                      <a:pPr marL="0" marR="0" algn="just">
                        <a:spcBef>
                          <a:spcPts val="0"/>
                        </a:spcBef>
                        <a:spcAft>
                          <a:spcPts val="0"/>
                        </a:spcAft>
                      </a:pPr>
                      <a:r>
                        <a:rPr lang="es-ES" sz="700">
                          <a:effectLst/>
                        </a:rPr>
                        <a:t>0,00 </a:t>
                      </a:r>
                      <a:endParaRPr lang="en-US" sz="900">
                        <a:effectLst/>
                        <a:latin typeface="Calibri" panose="020F0502020204030204" pitchFamily="34" charset="0"/>
                        <a:ea typeface="MS Mincho"/>
                        <a:cs typeface="Times New Roman" panose="02020603050405020304" pitchFamily="18" charset="0"/>
                      </a:endParaRPr>
                    </a:p>
                  </a:txBody>
                  <a:tcPr marL="37536" marR="37536" marT="0" marB="0">
                    <a:solidFill>
                      <a:schemeClr val="accent1">
                        <a:lumMod val="20000"/>
                        <a:lumOff val="80000"/>
                      </a:schemeClr>
                    </a:solidFill>
                  </a:tcPr>
                </a:tc>
                <a:tc>
                  <a:txBody>
                    <a:bodyPr/>
                    <a:lstStyle/>
                    <a:p>
                      <a:pPr marL="0" marR="0" algn="just">
                        <a:spcBef>
                          <a:spcPts val="0"/>
                        </a:spcBef>
                        <a:spcAft>
                          <a:spcPts val="0"/>
                        </a:spcAft>
                      </a:pPr>
                      <a:r>
                        <a:rPr lang="es-ES" sz="700">
                          <a:effectLst/>
                        </a:rPr>
                        <a:t>0,00 </a:t>
                      </a:r>
                      <a:endParaRPr lang="en-US" sz="900">
                        <a:effectLst/>
                        <a:latin typeface="Calibri" panose="020F0502020204030204" pitchFamily="34" charset="0"/>
                        <a:ea typeface="MS Mincho"/>
                        <a:cs typeface="Times New Roman" panose="02020603050405020304" pitchFamily="18" charset="0"/>
                      </a:endParaRPr>
                    </a:p>
                  </a:txBody>
                  <a:tcPr marL="37536" marR="37536" marT="0" marB="0">
                    <a:solidFill>
                      <a:schemeClr val="accent1">
                        <a:lumMod val="20000"/>
                        <a:lumOff val="80000"/>
                      </a:schemeClr>
                    </a:solidFill>
                  </a:tcPr>
                </a:tc>
                <a:tc>
                  <a:txBody>
                    <a:bodyPr/>
                    <a:lstStyle/>
                    <a:p>
                      <a:pPr marL="0" marR="0" algn="just">
                        <a:spcBef>
                          <a:spcPts val="0"/>
                        </a:spcBef>
                        <a:spcAft>
                          <a:spcPts val="0"/>
                        </a:spcAft>
                      </a:pPr>
                      <a:r>
                        <a:rPr lang="es-ES" sz="700">
                          <a:effectLst/>
                        </a:rPr>
                        <a:t>0,00 </a:t>
                      </a:r>
                      <a:endParaRPr lang="en-US" sz="900">
                        <a:effectLst/>
                        <a:latin typeface="Calibri" panose="020F0502020204030204" pitchFamily="34" charset="0"/>
                        <a:ea typeface="MS Mincho"/>
                        <a:cs typeface="Times New Roman" panose="02020603050405020304" pitchFamily="18" charset="0"/>
                      </a:endParaRPr>
                    </a:p>
                  </a:txBody>
                  <a:tcPr marL="37536" marR="37536" marT="0" marB="0">
                    <a:solidFill>
                      <a:schemeClr val="accent1">
                        <a:lumMod val="20000"/>
                        <a:lumOff val="80000"/>
                      </a:schemeClr>
                    </a:solidFill>
                  </a:tcPr>
                </a:tc>
                <a:tc>
                  <a:txBody>
                    <a:bodyPr/>
                    <a:lstStyle/>
                    <a:p>
                      <a:pPr marL="0" marR="0" algn="just">
                        <a:spcBef>
                          <a:spcPts val="0"/>
                        </a:spcBef>
                        <a:spcAft>
                          <a:spcPts val="0"/>
                        </a:spcAft>
                      </a:pPr>
                      <a:r>
                        <a:rPr lang="es-ES" sz="700">
                          <a:effectLst/>
                        </a:rPr>
                        <a:t>0,00 </a:t>
                      </a:r>
                      <a:endParaRPr lang="en-US" sz="900">
                        <a:effectLst/>
                        <a:latin typeface="Calibri" panose="020F0502020204030204" pitchFamily="34" charset="0"/>
                        <a:ea typeface="MS Mincho"/>
                        <a:cs typeface="Times New Roman" panose="02020603050405020304" pitchFamily="18" charset="0"/>
                      </a:endParaRPr>
                    </a:p>
                  </a:txBody>
                  <a:tcPr marL="37536" marR="37536" marT="0" marB="0">
                    <a:solidFill>
                      <a:schemeClr val="accent1">
                        <a:lumMod val="20000"/>
                        <a:lumOff val="80000"/>
                      </a:schemeClr>
                    </a:solidFill>
                  </a:tcPr>
                </a:tc>
                <a:tc>
                  <a:txBody>
                    <a:bodyPr/>
                    <a:lstStyle/>
                    <a:p>
                      <a:pPr marL="0" marR="0" algn="just">
                        <a:spcBef>
                          <a:spcPts val="0"/>
                        </a:spcBef>
                        <a:spcAft>
                          <a:spcPts val="0"/>
                        </a:spcAft>
                      </a:pPr>
                      <a:r>
                        <a:rPr lang="es-ES" sz="700">
                          <a:effectLst/>
                        </a:rPr>
                        <a:t>0,00 </a:t>
                      </a:r>
                      <a:endParaRPr lang="en-US" sz="900">
                        <a:effectLst/>
                        <a:latin typeface="Calibri" panose="020F0502020204030204" pitchFamily="34" charset="0"/>
                        <a:ea typeface="MS Mincho"/>
                        <a:cs typeface="Times New Roman" panose="02020603050405020304" pitchFamily="18" charset="0"/>
                      </a:endParaRPr>
                    </a:p>
                  </a:txBody>
                  <a:tcPr marL="37536" marR="37536" marT="0" marB="0">
                    <a:solidFill>
                      <a:schemeClr val="accent1">
                        <a:lumMod val="20000"/>
                        <a:lumOff val="80000"/>
                      </a:schemeClr>
                    </a:solidFill>
                  </a:tcPr>
                </a:tc>
                <a:extLst>
                  <a:ext uri="{0D108BD9-81ED-4DB2-BD59-A6C34878D82A}">
                    <a16:rowId xmlns:a16="http://schemas.microsoft.com/office/drawing/2014/main" val="1125119277"/>
                  </a:ext>
                </a:extLst>
              </a:tr>
              <a:tr h="237681">
                <a:tc>
                  <a:txBody>
                    <a:bodyPr/>
                    <a:lstStyle/>
                    <a:p>
                      <a:pPr marL="0" marR="0" algn="just">
                        <a:spcBef>
                          <a:spcPts val="0"/>
                        </a:spcBef>
                        <a:spcAft>
                          <a:spcPts val="0"/>
                        </a:spcAft>
                      </a:pPr>
                      <a:r>
                        <a:rPr lang="es-ES" sz="900" b="1" dirty="0">
                          <a:effectLst/>
                        </a:rPr>
                        <a:t>Total</a:t>
                      </a:r>
                      <a:endParaRPr lang="en-US" sz="900" b="1" dirty="0">
                        <a:effectLst/>
                        <a:latin typeface="Calibri" panose="020F0502020204030204" pitchFamily="34" charset="0"/>
                        <a:ea typeface="MS Mincho"/>
                        <a:cs typeface="Times New Roman" panose="02020603050405020304" pitchFamily="18" charset="0"/>
                      </a:endParaRPr>
                    </a:p>
                  </a:txBody>
                  <a:tcPr marL="37536" marR="37536" marT="0" marB="0">
                    <a:solidFill>
                      <a:schemeClr val="accent1">
                        <a:lumMod val="20000"/>
                        <a:lumOff val="80000"/>
                      </a:schemeClr>
                    </a:solidFill>
                  </a:tcPr>
                </a:tc>
                <a:tc>
                  <a:txBody>
                    <a:bodyPr/>
                    <a:lstStyle/>
                    <a:p>
                      <a:pPr marL="0" marR="0" algn="just">
                        <a:spcBef>
                          <a:spcPts val="0"/>
                        </a:spcBef>
                        <a:spcAft>
                          <a:spcPts val="0"/>
                        </a:spcAft>
                      </a:pPr>
                      <a:r>
                        <a:rPr lang="es-ES" sz="700">
                          <a:effectLst/>
                        </a:rPr>
                        <a:t>0,00 </a:t>
                      </a:r>
                      <a:endParaRPr lang="en-US" sz="900">
                        <a:effectLst/>
                        <a:latin typeface="Calibri" panose="020F0502020204030204" pitchFamily="34" charset="0"/>
                        <a:ea typeface="MS Mincho"/>
                        <a:cs typeface="Times New Roman" panose="02020603050405020304" pitchFamily="18" charset="0"/>
                      </a:endParaRPr>
                    </a:p>
                  </a:txBody>
                  <a:tcPr marL="37536" marR="37536" marT="0" marB="0">
                    <a:solidFill>
                      <a:schemeClr val="accent1">
                        <a:lumMod val="20000"/>
                        <a:lumOff val="80000"/>
                      </a:schemeClr>
                    </a:solidFill>
                  </a:tcPr>
                </a:tc>
                <a:tc>
                  <a:txBody>
                    <a:bodyPr/>
                    <a:lstStyle/>
                    <a:p>
                      <a:pPr marL="0" marR="0" algn="just">
                        <a:spcBef>
                          <a:spcPts val="0"/>
                        </a:spcBef>
                        <a:spcAft>
                          <a:spcPts val="0"/>
                        </a:spcAft>
                      </a:pPr>
                      <a:r>
                        <a:rPr lang="es-ES" sz="700">
                          <a:effectLst/>
                        </a:rPr>
                        <a:t>0,00 </a:t>
                      </a:r>
                      <a:endParaRPr lang="en-US" sz="900">
                        <a:effectLst/>
                        <a:latin typeface="Calibri" panose="020F0502020204030204" pitchFamily="34" charset="0"/>
                        <a:ea typeface="MS Mincho"/>
                        <a:cs typeface="Times New Roman" panose="02020603050405020304" pitchFamily="18" charset="0"/>
                      </a:endParaRPr>
                    </a:p>
                  </a:txBody>
                  <a:tcPr marL="37536" marR="37536" marT="0" marB="0">
                    <a:solidFill>
                      <a:schemeClr val="accent1">
                        <a:lumMod val="20000"/>
                        <a:lumOff val="80000"/>
                      </a:schemeClr>
                    </a:solidFill>
                  </a:tcPr>
                </a:tc>
                <a:tc>
                  <a:txBody>
                    <a:bodyPr/>
                    <a:lstStyle/>
                    <a:p>
                      <a:pPr marL="0" marR="0" algn="just">
                        <a:spcBef>
                          <a:spcPts val="0"/>
                        </a:spcBef>
                        <a:spcAft>
                          <a:spcPts val="0"/>
                        </a:spcAft>
                      </a:pPr>
                      <a:r>
                        <a:rPr lang="es-ES" sz="700">
                          <a:effectLst/>
                        </a:rPr>
                        <a:t>0,00 </a:t>
                      </a:r>
                      <a:endParaRPr lang="en-US" sz="900">
                        <a:effectLst/>
                        <a:latin typeface="Calibri" panose="020F0502020204030204" pitchFamily="34" charset="0"/>
                        <a:ea typeface="MS Mincho"/>
                        <a:cs typeface="Times New Roman" panose="02020603050405020304" pitchFamily="18" charset="0"/>
                      </a:endParaRPr>
                    </a:p>
                  </a:txBody>
                  <a:tcPr marL="37536" marR="37536" marT="0" marB="0">
                    <a:solidFill>
                      <a:schemeClr val="accent1">
                        <a:lumMod val="20000"/>
                        <a:lumOff val="80000"/>
                      </a:schemeClr>
                    </a:solidFill>
                  </a:tcPr>
                </a:tc>
                <a:tc>
                  <a:txBody>
                    <a:bodyPr/>
                    <a:lstStyle/>
                    <a:p>
                      <a:pPr marL="0" marR="0" algn="just">
                        <a:spcBef>
                          <a:spcPts val="0"/>
                        </a:spcBef>
                        <a:spcAft>
                          <a:spcPts val="0"/>
                        </a:spcAft>
                      </a:pPr>
                      <a:r>
                        <a:rPr lang="es-ES" sz="700">
                          <a:effectLst/>
                        </a:rPr>
                        <a:t>0,00 </a:t>
                      </a:r>
                      <a:endParaRPr lang="en-US" sz="900">
                        <a:effectLst/>
                        <a:latin typeface="Calibri" panose="020F0502020204030204" pitchFamily="34" charset="0"/>
                        <a:ea typeface="MS Mincho"/>
                        <a:cs typeface="Times New Roman" panose="02020603050405020304" pitchFamily="18" charset="0"/>
                      </a:endParaRPr>
                    </a:p>
                  </a:txBody>
                  <a:tcPr marL="37536" marR="37536" marT="0" marB="0">
                    <a:solidFill>
                      <a:schemeClr val="accent1">
                        <a:lumMod val="20000"/>
                        <a:lumOff val="80000"/>
                      </a:schemeClr>
                    </a:solidFill>
                  </a:tcPr>
                </a:tc>
                <a:tc>
                  <a:txBody>
                    <a:bodyPr/>
                    <a:lstStyle/>
                    <a:p>
                      <a:pPr marL="0" marR="0" algn="just">
                        <a:spcBef>
                          <a:spcPts val="0"/>
                        </a:spcBef>
                        <a:spcAft>
                          <a:spcPts val="0"/>
                        </a:spcAft>
                      </a:pPr>
                      <a:r>
                        <a:rPr lang="es-ES" sz="700">
                          <a:effectLst/>
                        </a:rPr>
                        <a:t>0,00 </a:t>
                      </a:r>
                      <a:endParaRPr lang="en-US" sz="900">
                        <a:effectLst/>
                        <a:latin typeface="Calibri" panose="020F0502020204030204" pitchFamily="34" charset="0"/>
                        <a:ea typeface="MS Mincho"/>
                        <a:cs typeface="Times New Roman" panose="02020603050405020304" pitchFamily="18" charset="0"/>
                      </a:endParaRPr>
                    </a:p>
                  </a:txBody>
                  <a:tcPr marL="37536" marR="37536" marT="0" marB="0">
                    <a:solidFill>
                      <a:schemeClr val="accent1">
                        <a:lumMod val="20000"/>
                        <a:lumOff val="80000"/>
                      </a:schemeClr>
                    </a:solidFill>
                  </a:tcPr>
                </a:tc>
                <a:tc>
                  <a:txBody>
                    <a:bodyPr/>
                    <a:lstStyle/>
                    <a:p>
                      <a:pPr marL="0" marR="0" algn="just">
                        <a:spcBef>
                          <a:spcPts val="0"/>
                        </a:spcBef>
                        <a:spcAft>
                          <a:spcPts val="0"/>
                        </a:spcAft>
                      </a:pPr>
                      <a:r>
                        <a:rPr lang="es-ES" sz="700">
                          <a:effectLst/>
                        </a:rPr>
                        <a:t>0,00 </a:t>
                      </a:r>
                      <a:endParaRPr lang="en-US" sz="900">
                        <a:effectLst/>
                        <a:latin typeface="Calibri" panose="020F0502020204030204" pitchFamily="34" charset="0"/>
                        <a:ea typeface="MS Mincho"/>
                        <a:cs typeface="Times New Roman" panose="02020603050405020304" pitchFamily="18" charset="0"/>
                      </a:endParaRPr>
                    </a:p>
                  </a:txBody>
                  <a:tcPr marL="37536" marR="37536" marT="0" marB="0">
                    <a:solidFill>
                      <a:schemeClr val="accent1">
                        <a:lumMod val="20000"/>
                        <a:lumOff val="80000"/>
                      </a:schemeClr>
                    </a:solidFill>
                  </a:tcPr>
                </a:tc>
                <a:tc>
                  <a:txBody>
                    <a:bodyPr/>
                    <a:lstStyle/>
                    <a:p>
                      <a:pPr marL="0" marR="0" algn="just">
                        <a:spcBef>
                          <a:spcPts val="0"/>
                        </a:spcBef>
                        <a:spcAft>
                          <a:spcPts val="0"/>
                        </a:spcAft>
                      </a:pPr>
                      <a:r>
                        <a:rPr lang="es-ES" sz="700">
                          <a:effectLst/>
                        </a:rPr>
                        <a:t>0,00 </a:t>
                      </a:r>
                      <a:endParaRPr lang="en-US" sz="900">
                        <a:effectLst/>
                        <a:latin typeface="Calibri" panose="020F0502020204030204" pitchFamily="34" charset="0"/>
                        <a:ea typeface="MS Mincho"/>
                        <a:cs typeface="Times New Roman" panose="02020603050405020304" pitchFamily="18" charset="0"/>
                      </a:endParaRPr>
                    </a:p>
                  </a:txBody>
                  <a:tcPr marL="37536" marR="37536" marT="0" marB="0">
                    <a:solidFill>
                      <a:schemeClr val="accent1">
                        <a:lumMod val="20000"/>
                        <a:lumOff val="80000"/>
                      </a:schemeClr>
                    </a:solidFill>
                  </a:tcPr>
                </a:tc>
                <a:tc>
                  <a:txBody>
                    <a:bodyPr/>
                    <a:lstStyle/>
                    <a:p>
                      <a:pPr marL="0" marR="0" algn="just">
                        <a:spcBef>
                          <a:spcPts val="0"/>
                        </a:spcBef>
                        <a:spcAft>
                          <a:spcPts val="0"/>
                        </a:spcAft>
                      </a:pPr>
                      <a:r>
                        <a:rPr lang="es-ES" sz="700">
                          <a:effectLst/>
                        </a:rPr>
                        <a:t>0,00 </a:t>
                      </a:r>
                      <a:endParaRPr lang="en-US" sz="900">
                        <a:effectLst/>
                        <a:latin typeface="Calibri" panose="020F0502020204030204" pitchFamily="34" charset="0"/>
                        <a:ea typeface="MS Mincho"/>
                        <a:cs typeface="Times New Roman" panose="02020603050405020304" pitchFamily="18" charset="0"/>
                      </a:endParaRPr>
                    </a:p>
                  </a:txBody>
                  <a:tcPr marL="37536" marR="37536" marT="0" marB="0">
                    <a:solidFill>
                      <a:schemeClr val="accent1">
                        <a:lumMod val="20000"/>
                        <a:lumOff val="80000"/>
                      </a:schemeClr>
                    </a:solidFill>
                  </a:tcPr>
                </a:tc>
                <a:tc>
                  <a:txBody>
                    <a:bodyPr/>
                    <a:lstStyle/>
                    <a:p>
                      <a:pPr marL="0" marR="0" algn="just">
                        <a:spcBef>
                          <a:spcPts val="0"/>
                        </a:spcBef>
                        <a:spcAft>
                          <a:spcPts val="0"/>
                        </a:spcAft>
                      </a:pPr>
                      <a:r>
                        <a:rPr lang="es-ES" sz="700">
                          <a:effectLst/>
                        </a:rPr>
                        <a:t>0,00 </a:t>
                      </a:r>
                      <a:endParaRPr lang="en-US" sz="900">
                        <a:effectLst/>
                        <a:latin typeface="Calibri" panose="020F0502020204030204" pitchFamily="34" charset="0"/>
                        <a:ea typeface="MS Mincho"/>
                        <a:cs typeface="Times New Roman" panose="02020603050405020304" pitchFamily="18" charset="0"/>
                      </a:endParaRPr>
                    </a:p>
                  </a:txBody>
                  <a:tcPr marL="37536" marR="37536" marT="0" marB="0">
                    <a:solidFill>
                      <a:schemeClr val="accent1">
                        <a:lumMod val="20000"/>
                        <a:lumOff val="80000"/>
                      </a:schemeClr>
                    </a:solidFill>
                  </a:tcPr>
                </a:tc>
                <a:tc>
                  <a:txBody>
                    <a:bodyPr/>
                    <a:lstStyle/>
                    <a:p>
                      <a:pPr marL="0" marR="0" algn="just">
                        <a:spcBef>
                          <a:spcPts val="0"/>
                        </a:spcBef>
                        <a:spcAft>
                          <a:spcPts val="0"/>
                        </a:spcAft>
                      </a:pPr>
                      <a:r>
                        <a:rPr lang="es-ES" sz="700">
                          <a:effectLst/>
                        </a:rPr>
                        <a:t>0,00 </a:t>
                      </a:r>
                      <a:endParaRPr lang="en-US" sz="900">
                        <a:effectLst/>
                        <a:latin typeface="Calibri" panose="020F0502020204030204" pitchFamily="34" charset="0"/>
                        <a:ea typeface="MS Mincho"/>
                        <a:cs typeface="Times New Roman" panose="02020603050405020304" pitchFamily="18" charset="0"/>
                      </a:endParaRPr>
                    </a:p>
                  </a:txBody>
                  <a:tcPr marL="37536" marR="37536" marT="0" marB="0">
                    <a:solidFill>
                      <a:schemeClr val="accent1">
                        <a:lumMod val="20000"/>
                        <a:lumOff val="80000"/>
                      </a:schemeClr>
                    </a:solidFill>
                  </a:tcPr>
                </a:tc>
                <a:tc>
                  <a:txBody>
                    <a:bodyPr/>
                    <a:lstStyle/>
                    <a:p>
                      <a:pPr marL="0" marR="0" algn="just">
                        <a:spcBef>
                          <a:spcPts val="0"/>
                        </a:spcBef>
                        <a:spcAft>
                          <a:spcPts val="0"/>
                        </a:spcAft>
                      </a:pPr>
                      <a:r>
                        <a:rPr lang="es-ES" sz="700">
                          <a:effectLst/>
                        </a:rPr>
                        <a:t>0,00 </a:t>
                      </a:r>
                      <a:endParaRPr lang="en-US" sz="900">
                        <a:effectLst/>
                        <a:latin typeface="Calibri" panose="020F0502020204030204" pitchFamily="34" charset="0"/>
                        <a:ea typeface="MS Mincho"/>
                        <a:cs typeface="Times New Roman" panose="02020603050405020304" pitchFamily="18" charset="0"/>
                      </a:endParaRPr>
                    </a:p>
                  </a:txBody>
                  <a:tcPr marL="37536" marR="37536" marT="0" marB="0">
                    <a:solidFill>
                      <a:schemeClr val="accent1">
                        <a:lumMod val="20000"/>
                        <a:lumOff val="80000"/>
                      </a:schemeClr>
                    </a:solidFill>
                  </a:tcPr>
                </a:tc>
                <a:tc>
                  <a:txBody>
                    <a:bodyPr/>
                    <a:lstStyle/>
                    <a:p>
                      <a:pPr marL="0" marR="0" algn="just">
                        <a:spcBef>
                          <a:spcPts val="0"/>
                        </a:spcBef>
                        <a:spcAft>
                          <a:spcPts val="0"/>
                        </a:spcAft>
                      </a:pPr>
                      <a:r>
                        <a:rPr lang="es-ES" sz="700">
                          <a:effectLst/>
                        </a:rPr>
                        <a:t>0,00 </a:t>
                      </a:r>
                      <a:endParaRPr lang="en-US" sz="900">
                        <a:effectLst/>
                        <a:latin typeface="Calibri" panose="020F0502020204030204" pitchFamily="34" charset="0"/>
                        <a:ea typeface="MS Mincho"/>
                        <a:cs typeface="Times New Roman" panose="02020603050405020304" pitchFamily="18" charset="0"/>
                      </a:endParaRPr>
                    </a:p>
                  </a:txBody>
                  <a:tcPr marL="37536" marR="37536" marT="0" marB="0">
                    <a:solidFill>
                      <a:schemeClr val="accent1">
                        <a:lumMod val="20000"/>
                        <a:lumOff val="80000"/>
                      </a:schemeClr>
                    </a:solidFill>
                  </a:tcPr>
                </a:tc>
                <a:tc>
                  <a:txBody>
                    <a:bodyPr/>
                    <a:lstStyle/>
                    <a:p>
                      <a:pPr marL="0" marR="0" algn="just">
                        <a:spcBef>
                          <a:spcPts val="0"/>
                        </a:spcBef>
                        <a:spcAft>
                          <a:spcPts val="0"/>
                        </a:spcAft>
                      </a:pPr>
                      <a:r>
                        <a:rPr lang="es-ES" sz="700" dirty="0">
                          <a:effectLst/>
                        </a:rPr>
                        <a:t>0,00 </a:t>
                      </a:r>
                      <a:endParaRPr lang="en-US" sz="900" dirty="0">
                        <a:effectLst/>
                        <a:latin typeface="Calibri" panose="020F0502020204030204" pitchFamily="34" charset="0"/>
                        <a:ea typeface="MS Mincho"/>
                        <a:cs typeface="Times New Roman" panose="02020603050405020304" pitchFamily="18" charset="0"/>
                      </a:endParaRPr>
                    </a:p>
                  </a:txBody>
                  <a:tcPr marL="37536" marR="37536" marT="0" marB="0">
                    <a:solidFill>
                      <a:schemeClr val="accent1">
                        <a:lumMod val="20000"/>
                        <a:lumOff val="80000"/>
                      </a:schemeClr>
                    </a:solidFill>
                  </a:tcPr>
                </a:tc>
                <a:extLst>
                  <a:ext uri="{0D108BD9-81ED-4DB2-BD59-A6C34878D82A}">
                    <a16:rowId xmlns:a16="http://schemas.microsoft.com/office/drawing/2014/main" val="1069196201"/>
                  </a:ext>
                </a:extLst>
              </a:tr>
            </a:tbl>
          </a:graphicData>
        </a:graphic>
      </p:graphicFrame>
    </p:spTree>
    <p:extLst>
      <p:ext uri="{BB962C8B-B14F-4D97-AF65-F5344CB8AC3E}">
        <p14:creationId xmlns:p14="http://schemas.microsoft.com/office/powerpoint/2010/main" val="199496154"/>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C"/>
          </a:p>
        </p:txBody>
      </p:sp>
      <p:graphicFrame>
        <p:nvGraphicFramePr>
          <p:cNvPr id="4" name="Marcador de contenido 3"/>
          <p:cNvGraphicFramePr>
            <a:graphicFrameLocks noGrp="1"/>
          </p:cNvGraphicFramePr>
          <p:nvPr>
            <p:ph idx="1"/>
          </p:nvPr>
        </p:nvGraphicFramePr>
        <p:xfrm>
          <a:off x="2592921" y="624116"/>
          <a:ext cx="8911697" cy="6000153"/>
        </p:xfrm>
        <a:graphic>
          <a:graphicData uri="http://schemas.openxmlformats.org/drawingml/2006/table">
            <a:tbl>
              <a:tblPr>
                <a:tableStyleId>{3C2FFA5D-87B4-456A-9821-1D502468CF0F}</a:tableStyleId>
              </a:tblPr>
              <a:tblGrid>
                <a:gridCol w="1194638">
                  <a:extLst>
                    <a:ext uri="{9D8B030D-6E8A-4147-A177-3AD203B41FA5}">
                      <a16:colId xmlns:a16="http://schemas.microsoft.com/office/drawing/2014/main" val="602137729"/>
                    </a:ext>
                  </a:extLst>
                </a:gridCol>
                <a:gridCol w="597508">
                  <a:extLst>
                    <a:ext uri="{9D8B030D-6E8A-4147-A177-3AD203B41FA5}">
                      <a16:colId xmlns:a16="http://schemas.microsoft.com/office/drawing/2014/main" val="1076968931"/>
                    </a:ext>
                  </a:extLst>
                </a:gridCol>
                <a:gridCol w="597508">
                  <a:extLst>
                    <a:ext uri="{9D8B030D-6E8A-4147-A177-3AD203B41FA5}">
                      <a16:colId xmlns:a16="http://schemas.microsoft.com/office/drawing/2014/main" val="491759618"/>
                    </a:ext>
                  </a:extLst>
                </a:gridCol>
                <a:gridCol w="597508">
                  <a:extLst>
                    <a:ext uri="{9D8B030D-6E8A-4147-A177-3AD203B41FA5}">
                      <a16:colId xmlns:a16="http://schemas.microsoft.com/office/drawing/2014/main" val="1803513937"/>
                    </a:ext>
                  </a:extLst>
                </a:gridCol>
                <a:gridCol w="597508">
                  <a:extLst>
                    <a:ext uri="{9D8B030D-6E8A-4147-A177-3AD203B41FA5}">
                      <a16:colId xmlns:a16="http://schemas.microsoft.com/office/drawing/2014/main" val="3404513470"/>
                    </a:ext>
                  </a:extLst>
                </a:gridCol>
                <a:gridCol w="597508">
                  <a:extLst>
                    <a:ext uri="{9D8B030D-6E8A-4147-A177-3AD203B41FA5}">
                      <a16:colId xmlns:a16="http://schemas.microsoft.com/office/drawing/2014/main" val="1959176071"/>
                    </a:ext>
                  </a:extLst>
                </a:gridCol>
                <a:gridCol w="597508">
                  <a:extLst>
                    <a:ext uri="{9D8B030D-6E8A-4147-A177-3AD203B41FA5}">
                      <a16:colId xmlns:a16="http://schemas.microsoft.com/office/drawing/2014/main" val="2042557598"/>
                    </a:ext>
                  </a:extLst>
                </a:gridCol>
                <a:gridCol w="597508">
                  <a:extLst>
                    <a:ext uri="{9D8B030D-6E8A-4147-A177-3AD203B41FA5}">
                      <a16:colId xmlns:a16="http://schemas.microsoft.com/office/drawing/2014/main" val="3753984673"/>
                    </a:ext>
                  </a:extLst>
                </a:gridCol>
                <a:gridCol w="597508">
                  <a:extLst>
                    <a:ext uri="{9D8B030D-6E8A-4147-A177-3AD203B41FA5}">
                      <a16:colId xmlns:a16="http://schemas.microsoft.com/office/drawing/2014/main" val="1652852136"/>
                    </a:ext>
                  </a:extLst>
                </a:gridCol>
                <a:gridCol w="597508">
                  <a:extLst>
                    <a:ext uri="{9D8B030D-6E8A-4147-A177-3AD203B41FA5}">
                      <a16:colId xmlns:a16="http://schemas.microsoft.com/office/drawing/2014/main" val="1560029153"/>
                    </a:ext>
                  </a:extLst>
                </a:gridCol>
                <a:gridCol w="597508">
                  <a:extLst>
                    <a:ext uri="{9D8B030D-6E8A-4147-A177-3AD203B41FA5}">
                      <a16:colId xmlns:a16="http://schemas.microsoft.com/office/drawing/2014/main" val="1151519830"/>
                    </a:ext>
                  </a:extLst>
                </a:gridCol>
                <a:gridCol w="597508">
                  <a:extLst>
                    <a:ext uri="{9D8B030D-6E8A-4147-A177-3AD203B41FA5}">
                      <a16:colId xmlns:a16="http://schemas.microsoft.com/office/drawing/2014/main" val="647179915"/>
                    </a:ext>
                  </a:extLst>
                </a:gridCol>
                <a:gridCol w="597508">
                  <a:extLst>
                    <a:ext uri="{9D8B030D-6E8A-4147-A177-3AD203B41FA5}">
                      <a16:colId xmlns:a16="http://schemas.microsoft.com/office/drawing/2014/main" val="1430734096"/>
                    </a:ext>
                  </a:extLst>
                </a:gridCol>
                <a:gridCol w="546963">
                  <a:extLst>
                    <a:ext uri="{9D8B030D-6E8A-4147-A177-3AD203B41FA5}">
                      <a16:colId xmlns:a16="http://schemas.microsoft.com/office/drawing/2014/main" val="3546610351"/>
                    </a:ext>
                  </a:extLst>
                </a:gridCol>
              </a:tblGrid>
              <a:tr h="260365">
                <a:tc>
                  <a:txBody>
                    <a:bodyPr/>
                    <a:lstStyle/>
                    <a:p>
                      <a:pPr marL="0" marR="0" algn="just">
                        <a:spcBef>
                          <a:spcPts val="0"/>
                        </a:spcBef>
                        <a:spcAft>
                          <a:spcPts val="0"/>
                        </a:spcAft>
                      </a:pPr>
                      <a:r>
                        <a:rPr lang="es-ES" sz="1100" b="1" dirty="0">
                          <a:effectLst/>
                        </a:rPr>
                        <a:t>Subscripciones</a:t>
                      </a:r>
                      <a:endParaRPr lang="en-US" sz="1100" b="1" dirty="0">
                        <a:effectLst/>
                        <a:latin typeface="Calibri" panose="020F0502020204030204" pitchFamily="34" charset="0"/>
                        <a:ea typeface="MS Mincho"/>
                        <a:cs typeface="Times New Roman" panose="02020603050405020304" pitchFamily="18" charset="0"/>
                      </a:endParaRPr>
                    </a:p>
                  </a:txBody>
                  <a:tcPr marL="27435" marR="27435" marT="0" marB="0">
                    <a:solidFill>
                      <a:schemeClr val="tx2">
                        <a:lumMod val="20000"/>
                        <a:lumOff val="80000"/>
                      </a:schemeClr>
                    </a:solidFill>
                  </a:tcPr>
                </a:tc>
                <a:tc>
                  <a:txBody>
                    <a:bodyPr/>
                    <a:lstStyle/>
                    <a:p>
                      <a:pPr marL="0" marR="0" algn="ctr">
                        <a:spcBef>
                          <a:spcPts val="0"/>
                        </a:spcBef>
                        <a:spcAft>
                          <a:spcPts val="0"/>
                        </a:spcAft>
                      </a:pPr>
                      <a:r>
                        <a:rPr lang="es-ES" sz="1000" b="1" dirty="0">
                          <a:effectLst/>
                        </a:rPr>
                        <a:t>Enero</a:t>
                      </a:r>
                      <a:endParaRPr lang="en-US" sz="1000" b="1" dirty="0">
                        <a:effectLst/>
                        <a:latin typeface="Calibri" panose="020F0502020204030204" pitchFamily="34" charset="0"/>
                        <a:ea typeface="MS Mincho"/>
                        <a:cs typeface="Times New Roman" panose="02020603050405020304" pitchFamily="18" charset="0"/>
                      </a:endParaRPr>
                    </a:p>
                  </a:txBody>
                  <a:tcPr marL="27435" marR="27435" marT="0" marB="0">
                    <a:solidFill>
                      <a:schemeClr val="tx2">
                        <a:lumMod val="20000"/>
                        <a:lumOff val="80000"/>
                      </a:schemeClr>
                    </a:solidFill>
                  </a:tcPr>
                </a:tc>
                <a:tc>
                  <a:txBody>
                    <a:bodyPr/>
                    <a:lstStyle/>
                    <a:p>
                      <a:pPr marL="0" marR="0" algn="just">
                        <a:spcBef>
                          <a:spcPts val="0"/>
                        </a:spcBef>
                        <a:spcAft>
                          <a:spcPts val="0"/>
                        </a:spcAft>
                      </a:pPr>
                      <a:r>
                        <a:rPr lang="es-ES" sz="1000" b="1" dirty="0">
                          <a:effectLst/>
                        </a:rPr>
                        <a:t>Febrero</a:t>
                      </a:r>
                      <a:endParaRPr lang="en-US" sz="1000" b="1" dirty="0">
                        <a:effectLst/>
                        <a:latin typeface="Calibri" panose="020F0502020204030204" pitchFamily="34" charset="0"/>
                        <a:ea typeface="MS Mincho"/>
                        <a:cs typeface="Times New Roman" panose="02020603050405020304" pitchFamily="18" charset="0"/>
                      </a:endParaRPr>
                    </a:p>
                  </a:txBody>
                  <a:tcPr marL="27435" marR="27435" marT="0" marB="0">
                    <a:solidFill>
                      <a:schemeClr val="tx2">
                        <a:lumMod val="20000"/>
                        <a:lumOff val="80000"/>
                      </a:schemeClr>
                    </a:solidFill>
                  </a:tcPr>
                </a:tc>
                <a:tc>
                  <a:txBody>
                    <a:bodyPr/>
                    <a:lstStyle/>
                    <a:p>
                      <a:pPr marL="0" marR="0" algn="ctr">
                        <a:spcBef>
                          <a:spcPts val="0"/>
                        </a:spcBef>
                        <a:spcAft>
                          <a:spcPts val="0"/>
                        </a:spcAft>
                      </a:pPr>
                      <a:r>
                        <a:rPr lang="es-ES" sz="1000" b="1">
                          <a:effectLst/>
                        </a:rPr>
                        <a:t>Marzo</a:t>
                      </a:r>
                      <a:endParaRPr lang="en-US" sz="1000" b="1">
                        <a:effectLst/>
                        <a:latin typeface="Calibri" panose="020F0502020204030204" pitchFamily="34" charset="0"/>
                        <a:ea typeface="MS Mincho"/>
                        <a:cs typeface="Times New Roman" panose="02020603050405020304" pitchFamily="18" charset="0"/>
                      </a:endParaRPr>
                    </a:p>
                  </a:txBody>
                  <a:tcPr marL="27435" marR="27435" marT="0" marB="0">
                    <a:solidFill>
                      <a:schemeClr val="tx2">
                        <a:lumMod val="20000"/>
                        <a:lumOff val="80000"/>
                      </a:schemeClr>
                    </a:solidFill>
                  </a:tcPr>
                </a:tc>
                <a:tc>
                  <a:txBody>
                    <a:bodyPr/>
                    <a:lstStyle/>
                    <a:p>
                      <a:pPr marL="0" marR="0" algn="ctr">
                        <a:spcBef>
                          <a:spcPts val="0"/>
                        </a:spcBef>
                        <a:spcAft>
                          <a:spcPts val="0"/>
                        </a:spcAft>
                      </a:pPr>
                      <a:r>
                        <a:rPr lang="es-ES" sz="1000" b="1" dirty="0">
                          <a:effectLst/>
                        </a:rPr>
                        <a:t>Abril</a:t>
                      </a:r>
                      <a:endParaRPr lang="en-US" sz="1000" b="1" dirty="0">
                        <a:effectLst/>
                        <a:latin typeface="Calibri" panose="020F0502020204030204" pitchFamily="34" charset="0"/>
                        <a:ea typeface="MS Mincho"/>
                        <a:cs typeface="Times New Roman" panose="02020603050405020304" pitchFamily="18" charset="0"/>
                      </a:endParaRPr>
                    </a:p>
                  </a:txBody>
                  <a:tcPr marL="27435" marR="27435" marT="0" marB="0">
                    <a:solidFill>
                      <a:schemeClr val="tx2">
                        <a:lumMod val="20000"/>
                        <a:lumOff val="80000"/>
                      </a:schemeClr>
                    </a:solidFill>
                  </a:tcPr>
                </a:tc>
                <a:tc>
                  <a:txBody>
                    <a:bodyPr/>
                    <a:lstStyle/>
                    <a:p>
                      <a:pPr marL="0" marR="0" algn="ctr">
                        <a:spcBef>
                          <a:spcPts val="0"/>
                        </a:spcBef>
                        <a:spcAft>
                          <a:spcPts val="0"/>
                        </a:spcAft>
                      </a:pPr>
                      <a:r>
                        <a:rPr lang="es-ES" sz="1000" b="1" dirty="0">
                          <a:effectLst/>
                        </a:rPr>
                        <a:t>Mayo</a:t>
                      </a:r>
                      <a:endParaRPr lang="en-US" sz="1000" b="1" dirty="0">
                        <a:effectLst/>
                        <a:latin typeface="Calibri" panose="020F0502020204030204" pitchFamily="34" charset="0"/>
                        <a:ea typeface="MS Mincho"/>
                        <a:cs typeface="Times New Roman" panose="02020603050405020304" pitchFamily="18" charset="0"/>
                      </a:endParaRPr>
                    </a:p>
                  </a:txBody>
                  <a:tcPr marL="27435" marR="27435" marT="0" marB="0">
                    <a:solidFill>
                      <a:schemeClr val="tx2">
                        <a:lumMod val="20000"/>
                        <a:lumOff val="80000"/>
                      </a:schemeClr>
                    </a:solidFill>
                  </a:tcPr>
                </a:tc>
                <a:tc>
                  <a:txBody>
                    <a:bodyPr/>
                    <a:lstStyle/>
                    <a:p>
                      <a:pPr marL="0" marR="0" algn="ctr">
                        <a:spcBef>
                          <a:spcPts val="0"/>
                        </a:spcBef>
                        <a:spcAft>
                          <a:spcPts val="0"/>
                        </a:spcAft>
                      </a:pPr>
                      <a:r>
                        <a:rPr lang="es-ES" sz="1000" b="1" dirty="0">
                          <a:effectLst/>
                        </a:rPr>
                        <a:t>Junio</a:t>
                      </a:r>
                      <a:endParaRPr lang="en-US" sz="1000" b="1" dirty="0">
                        <a:effectLst/>
                        <a:latin typeface="Calibri" panose="020F0502020204030204" pitchFamily="34" charset="0"/>
                        <a:ea typeface="MS Mincho"/>
                        <a:cs typeface="Times New Roman" panose="02020603050405020304" pitchFamily="18" charset="0"/>
                      </a:endParaRPr>
                    </a:p>
                  </a:txBody>
                  <a:tcPr marL="27435" marR="27435" marT="0" marB="0">
                    <a:solidFill>
                      <a:schemeClr val="tx2">
                        <a:lumMod val="20000"/>
                        <a:lumOff val="80000"/>
                      </a:schemeClr>
                    </a:solidFill>
                  </a:tcPr>
                </a:tc>
                <a:tc>
                  <a:txBody>
                    <a:bodyPr/>
                    <a:lstStyle/>
                    <a:p>
                      <a:pPr marL="0" marR="0" algn="ctr">
                        <a:spcBef>
                          <a:spcPts val="0"/>
                        </a:spcBef>
                        <a:spcAft>
                          <a:spcPts val="0"/>
                        </a:spcAft>
                      </a:pPr>
                      <a:r>
                        <a:rPr lang="es-ES" sz="1000" b="1" dirty="0">
                          <a:effectLst/>
                        </a:rPr>
                        <a:t>Julio</a:t>
                      </a:r>
                      <a:endParaRPr lang="en-US" sz="1000" b="1" dirty="0">
                        <a:effectLst/>
                        <a:latin typeface="Calibri" panose="020F0502020204030204" pitchFamily="34" charset="0"/>
                        <a:ea typeface="MS Mincho"/>
                        <a:cs typeface="Times New Roman" panose="02020603050405020304" pitchFamily="18" charset="0"/>
                      </a:endParaRPr>
                    </a:p>
                  </a:txBody>
                  <a:tcPr marL="27435" marR="27435" marT="0" marB="0">
                    <a:solidFill>
                      <a:schemeClr val="tx2">
                        <a:lumMod val="20000"/>
                        <a:lumOff val="80000"/>
                      </a:schemeClr>
                    </a:solidFill>
                  </a:tcPr>
                </a:tc>
                <a:tc>
                  <a:txBody>
                    <a:bodyPr/>
                    <a:lstStyle/>
                    <a:p>
                      <a:pPr marL="0" marR="0" algn="ctr">
                        <a:spcBef>
                          <a:spcPts val="0"/>
                        </a:spcBef>
                        <a:spcAft>
                          <a:spcPts val="0"/>
                        </a:spcAft>
                      </a:pPr>
                      <a:r>
                        <a:rPr lang="es-ES" sz="1000" b="1" dirty="0">
                          <a:effectLst/>
                        </a:rPr>
                        <a:t>Agosto</a:t>
                      </a:r>
                      <a:endParaRPr lang="en-US" sz="1000" b="1" dirty="0">
                        <a:effectLst/>
                        <a:latin typeface="Calibri" panose="020F0502020204030204" pitchFamily="34" charset="0"/>
                        <a:ea typeface="MS Mincho"/>
                        <a:cs typeface="Times New Roman" panose="02020603050405020304" pitchFamily="18" charset="0"/>
                      </a:endParaRPr>
                    </a:p>
                  </a:txBody>
                  <a:tcPr marL="27435" marR="27435" marT="0" marB="0">
                    <a:solidFill>
                      <a:schemeClr val="tx2">
                        <a:lumMod val="20000"/>
                        <a:lumOff val="80000"/>
                      </a:schemeClr>
                    </a:solidFill>
                  </a:tcPr>
                </a:tc>
                <a:tc>
                  <a:txBody>
                    <a:bodyPr/>
                    <a:lstStyle/>
                    <a:p>
                      <a:pPr marL="0" marR="0" algn="just">
                        <a:spcBef>
                          <a:spcPts val="0"/>
                        </a:spcBef>
                        <a:spcAft>
                          <a:spcPts val="0"/>
                        </a:spcAft>
                      </a:pPr>
                      <a:r>
                        <a:rPr lang="es-ES" sz="1000" b="1" dirty="0">
                          <a:effectLst/>
                        </a:rPr>
                        <a:t>Septiembre</a:t>
                      </a:r>
                      <a:endParaRPr lang="en-US" sz="1000" b="1" dirty="0">
                        <a:effectLst/>
                        <a:latin typeface="Calibri" panose="020F0502020204030204" pitchFamily="34" charset="0"/>
                        <a:ea typeface="MS Mincho"/>
                        <a:cs typeface="Times New Roman" panose="02020603050405020304" pitchFamily="18" charset="0"/>
                      </a:endParaRPr>
                    </a:p>
                  </a:txBody>
                  <a:tcPr marL="27435" marR="27435" marT="0" marB="0">
                    <a:solidFill>
                      <a:schemeClr val="tx2">
                        <a:lumMod val="20000"/>
                        <a:lumOff val="80000"/>
                      </a:schemeClr>
                    </a:solidFill>
                  </a:tcPr>
                </a:tc>
                <a:tc>
                  <a:txBody>
                    <a:bodyPr/>
                    <a:lstStyle/>
                    <a:p>
                      <a:pPr marL="0" marR="0" algn="ctr">
                        <a:spcBef>
                          <a:spcPts val="0"/>
                        </a:spcBef>
                        <a:spcAft>
                          <a:spcPts val="0"/>
                        </a:spcAft>
                      </a:pPr>
                      <a:r>
                        <a:rPr lang="es-ES" sz="1000" b="1" dirty="0">
                          <a:effectLst/>
                        </a:rPr>
                        <a:t>Octubre</a:t>
                      </a:r>
                      <a:endParaRPr lang="en-US" sz="1000" b="1" dirty="0">
                        <a:effectLst/>
                        <a:latin typeface="Calibri" panose="020F0502020204030204" pitchFamily="34" charset="0"/>
                        <a:ea typeface="MS Mincho"/>
                        <a:cs typeface="Times New Roman" panose="02020603050405020304" pitchFamily="18" charset="0"/>
                      </a:endParaRPr>
                    </a:p>
                  </a:txBody>
                  <a:tcPr marL="27435" marR="27435" marT="0" marB="0">
                    <a:solidFill>
                      <a:schemeClr val="tx2">
                        <a:lumMod val="20000"/>
                        <a:lumOff val="80000"/>
                      </a:schemeClr>
                    </a:solidFill>
                  </a:tcPr>
                </a:tc>
                <a:tc>
                  <a:txBody>
                    <a:bodyPr/>
                    <a:lstStyle/>
                    <a:p>
                      <a:pPr marL="0" marR="0" algn="ctr">
                        <a:spcBef>
                          <a:spcPts val="0"/>
                        </a:spcBef>
                        <a:spcAft>
                          <a:spcPts val="0"/>
                        </a:spcAft>
                      </a:pPr>
                      <a:r>
                        <a:rPr lang="es-ES" sz="1000" b="1" dirty="0">
                          <a:effectLst/>
                        </a:rPr>
                        <a:t>Noviembre</a:t>
                      </a:r>
                      <a:endParaRPr lang="en-US" sz="1000" b="1" dirty="0">
                        <a:effectLst/>
                        <a:latin typeface="Calibri" panose="020F0502020204030204" pitchFamily="34" charset="0"/>
                        <a:ea typeface="MS Mincho"/>
                        <a:cs typeface="Times New Roman" panose="02020603050405020304" pitchFamily="18" charset="0"/>
                      </a:endParaRPr>
                    </a:p>
                  </a:txBody>
                  <a:tcPr marL="27435" marR="27435" marT="0" marB="0">
                    <a:solidFill>
                      <a:schemeClr val="tx2">
                        <a:lumMod val="20000"/>
                        <a:lumOff val="80000"/>
                      </a:schemeClr>
                    </a:solidFill>
                  </a:tcPr>
                </a:tc>
                <a:tc>
                  <a:txBody>
                    <a:bodyPr/>
                    <a:lstStyle/>
                    <a:p>
                      <a:pPr marL="0" marR="0" algn="ctr">
                        <a:spcBef>
                          <a:spcPts val="0"/>
                        </a:spcBef>
                        <a:spcAft>
                          <a:spcPts val="0"/>
                        </a:spcAft>
                      </a:pPr>
                      <a:r>
                        <a:rPr lang="es-ES" sz="1000" b="1" dirty="0">
                          <a:effectLst/>
                        </a:rPr>
                        <a:t>Diciembre</a:t>
                      </a:r>
                      <a:endParaRPr lang="en-US" sz="1000" b="1" dirty="0">
                        <a:effectLst/>
                        <a:latin typeface="Calibri" panose="020F0502020204030204" pitchFamily="34" charset="0"/>
                        <a:ea typeface="MS Mincho"/>
                        <a:cs typeface="Times New Roman" panose="02020603050405020304" pitchFamily="18" charset="0"/>
                      </a:endParaRPr>
                    </a:p>
                  </a:txBody>
                  <a:tcPr marL="27435" marR="27435" marT="0" marB="0">
                    <a:solidFill>
                      <a:schemeClr val="tx2">
                        <a:lumMod val="20000"/>
                        <a:lumOff val="80000"/>
                      </a:schemeClr>
                    </a:solidFill>
                  </a:tcPr>
                </a:tc>
                <a:tc>
                  <a:txBody>
                    <a:bodyPr/>
                    <a:lstStyle/>
                    <a:p>
                      <a:pPr marL="0" marR="0" algn="ctr">
                        <a:spcBef>
                          <a:spcPts val="0"/>
                        </a:spcBef>
                        <a:spcAft>
                          <a:spcPts val="0"/>
                        </a:spcAft>
                      </a:pPr>
                      <a:r>
                        <a:rPr lang="es-ES" sz="1000" b="1" dirty="0">
                          <a:effectLst/>
                        </a:rPr>
                        <a:t>Total</a:t>
                      </a:r>
                      <a:endParaRPr lang="en-US" sz="1000" b="1" dirty="0">
                        <a:effectLst/>
                        <a:latin typeface="Calibri" panose="020F0502020204030204" pitchFamily="34" charset="0"/>
                        <a:ea typeface="MS Mincho"/>
                        <a:cs typeface="Times New Roman" panose="02020603050405020304" pitchFamily="18" charset="0"/>
                      </a:endParaRPr>
                    </a:p>
                  </a:txBody>
                  <a:tcPr marL="27435" marR="27435" marT="0" marB="0">
                    <a:solidFill>
                      <a:schemeClr val="tx2">
                        <a:lumMod val="20000"/>
                        <a:lumOff val="80000"/>
                      </a:schemeClr>
                    </a:solidFill>
                  </a:tcPr>
                </a:tc>
                <a:extLst>
                  <a:ext uri="{0D108BD9-81ED-4DB2-BD59-A6C34878D82A}">
                    <a16:rowId xmlns:a16="http://schemas.microsoft.com/office/drawing/2014/main" val="2190160812"/>
                  </a:ext>
                </a:extLst>
              </a:tr>
              <a:tr h="187393">
                <a:tc>
                  <a:txBody>
                    <a:bodyPr/>
                    <a:lstStyle/>
                    <a:p>
                      <a:pPr marL="0" marR="0" algn="just">
                        <a:spcBef>
                          <a:spcPts val="0"/>
                        </a:spcBef>
                        <a:spcAft>
                          <a:spcPts val="0"/>
                        </a:spcAft>
                      </a:pPr>
                      <a:r>
                        <a:rPr lang="es-ES" sz="800" b="0" dirty="0">
                          <a:effectLst/>
                        </a:rPr>
                        <a:t>Revistas</a:t>
                      </a:r>
                      <a:endParaRPr lang="en-US" sz="800" b="0" dirty="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a:effectLst/>
                        </a:rPr>
                        <a:t>0,00 </a:t>
                      </a:r>
                      <a:endParaRPr lang="en-US" sz="80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dirty="0">
                          <a:effectLst/>
                        </a:rPr>
                        <a:t>0,00 </a:t>
                      </a:r>
                      <a:endParaRPr lang="en-US" sz="800" dirty="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dirty="0">
                          <a:effectLst/>
                        </a:rPr>
                        <a:t>0,00 </a:t>
                      </a:r>
                      <a:endParaRPr lang="en-US" sz="800" dirty="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dirty="0">
                          <a:effectLst/>
                        </a:rPr>
                        <a:t>0,00 </a:t>
                      </a:r>
                      <a:endParaRPr lang="en-US" sz="800" dirty="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a:effectLst/>
                        </a:rPr>
                        <a:t>0,00 </a:t>
                      </a:r>
                      <a:endParaRPr lang="en-US" sz="80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a:effectLst/>
                        </a:rPr>
                        <a:t>0,00 </a:t>
                      </a:r>
                      <a:endParaRPr lang="en-US" sz="80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dirty="0">
                          <a:effectLst/>
                        </a:rPr>
                        <a:t>0,00 </a:t>
                      </a:r>
                      <a:endParaRPr lang="en-US" sz="800" dirty="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a:effectLst/>
                        </a:rPr>
                        <a:t>0,00 </a:t>
                      </a:r>
                      <a:endParaRPr lang="en-US" sz="80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a:effectLst/>
                        </a:rPr>
                        <a:t>0,00 </a:t>
                      </a:r>
                      <a:endParaRPr lang="en-US" sz="80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a:effectLst/>
                        </a:rPr>
                        <a:t>0,00 </a:t>
                      </a:r>
                      <a:endParaRPr lang="en-US" sz="80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dirty="0">
                          <a:effectLst/>
                        </a:rPr>
                        <a:t>0,00 </a:t>
                      </a:r>
                      <a:endParaRPr lang="en-US" sz="800" dirty="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dirty="0">
                          <a:effectLst/>
                        </a:rPr>
                        <a:t>0,00 </a:t>
                      </a:r>
                      <a:endParaRPr lang="en-US" sz="800" dirty="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a:effectLst/>
                        </a:rPr>
                        <a:t>0,00 </a:t>
                      </a:r>
                      <a:endParaRPr lang="en-US" sz="80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extLst>
                  <a:ext uri="{0D108BD9-81ED-4DB2-BD59-A6C34878D82A}">
                    <a16:rowId xmlns:a16="http://schemas.microsoft.com/office/drawing/2014/main" val="914149163"/>
                  </a:ext>
                </a:extLst>
              </a:tr>
              <a:tr h="187393">
                <a:tc>
                  <a:txBody>
                    <a:bodyPr/>
                    <a:lstStyle/>
                    <a:p>
                      <a:pPr marL="0" marR="0" algn="just">
                        <a:spcBef>
                          <a:spcPts val="0"/>
                        </a:spcBef>
                        <a:spcAft>
                          <a:spcPts val="0"/>
                        </a:spcAft>
                      </a:pPr>
                      <a:r>
                        <a:rPr lang="es-ES" sz="800" b="0">
                          <a:effectLst/>
                        </a:rPr>
                        <a:t>Periodicos</a:t>
                      </a:r>
                      <a:endParaRPr lang="en-US" sz="800" b="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a:effectLst/>
                        </a:rPr>
                        <a:t>0,00 </a:t>
                      </a:r>
                      <a:endParaRPr lang="en-US" sz="80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a:effectLst/>
                        </a:rPr>
                        <a:t>0,00 </a:t>
                      </a:r>
                      <a:endParaRPr lang="en-US" sz="80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dirty="0">
                          <a:effectLst/>
                        </a:rPr>
                        <a:t>0,00 </a:t>
                      </a:r>
                      <a:endParaRPr lang="en-US" sz="800" dirty="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dirty="0">
                          <a:effectLst/>
                        </a:rPr>
                        <a:t>0,00 </a:t>
                      </a:r>
                      <a:endParaRPr lang="en-US" sz="800" dirty="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a:effectLst/>
                        </a:rPr>
                        <a:t>0,00 </a:t>
                      </a:r>
                      <a:endParaRPr lang="en-US" sz="80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a:effectLst/>
                        </a:rPr>
                        <a:t>0,00 </a:t>
                      </a:r>
                      <a:endParaRPr lang="en-US" sz="80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a:effectLst/>
                        </a:rPr>
                        <a:t>0,00 </a:t>
                      </a:r>
                      <a:endParaRPr lang="en-US" sz="80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a:effectLst/>
                        </a:rPr>
                        <a:t>0,00 </a:t>
                      </a:r>
                      <a:endParaRPr lang="en-US" sz="80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dirty="0">
                          <a:effectLst/>
                        </a:rPr>
                        <a:t>0,00 </a:t>
                      </a:r>
                      <a:endParaRPr lang="en-US" sz="800" dirty="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dirty="0">
                          <a:effectLst/>
                        </a:rPr>
                        <a:t>0,00 </a:t>
                      </a:r>
                      <a:endParaRPr lang="en-US" sz="800" dirty="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a:effectLst/>
                        </a:rPr>
                        <a:t>0,00 </a:t>
                      </a:r>
                      <a:endParaRPr lang="en-US" sz="80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a:effectLst/>
                        </a:rPr>
                        <a:t>0,00 </a:t>
                      </a:r>
                      <a:endParaRPr lang="en-US" sz="80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a:effectLst/>
                        </a:rPr>
                        <a:t>0,00 </a:t>
                      </a:r>
                      <a:endParaRPr lang="en-US" sz="80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extLst>
                  <a:ext uri="{0D108BD9-81ED-4DB2-BD59-A6C34878D82A}">
                    <a16:rowId xmlns:a16="http://schemas.microsoft.com/office/drawing/2014/main" val="1875887724"/>
                  </a:ext>
                </a:extLst>
              </a:tr>
              <a:tr h="248135">
                <a:tc>
                  <a:txBody>
                    <a:bodyPr/>
                    <a:lstStyle/>
                    <a:p>
                      <a:pPr marL="0" marR="0" algn="just">
                        <a:spcBef>
                          <a:spcPts val="0"/>
                        </a:spcBef>
                        <a:spcAft>
                          <a:spcPts val="0"/>
                        </a:spcAft>
                      </a:pPr>
                      <a:r>
                        <a:rPr lang="es-ES" sz="800" b="0">
                          <a:effectLst/>
                        </a:rPr>
                        <a:t>Conección a Internet</a:t>
                      </a:r>
                      <a:endParaRPr lang="en-US" sz="800" b="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dirty="0">
                          <a:effectLst/>
                        </a:rPr>
                        <a:t>0,00 </a:t>
                      </a:r>
                      <a:endParaRPr lang="en-US" sz="800" dirty="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a:effectLst/>
                        </a:rPr>
                        <a:t>0,00 </a:t>
                      </a:r>
                      <a:endParaRPr lang="en-US" sz="80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a:effectLst/>
                        </a:rPr>
                        <a:t>0,00 </a:t>
                      </a:r>
                      <a:endParaRPr lang="en-US" sz="80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a:effectLst/>
                        </a:rPr>
                        <a:t>0,00 </a:t>
                      </a:r>
                      <a:endParaRPr lang="en-US" sz="80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a:effectLst/>
                        </a:rPr>
                        <a:t>0,00 </a:t>
                      </a:r>
                      <a:endParaRPr lang="en-US" sz="80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a:effectLst/>
                        </a:rPr>
                        <a:t>0,00 </a:t>
                      </a:r>
                      <a:endParaRPr lang="en-US" sz="80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a:effectLst/>
                        </a:rPr>
                        <a:t>0,00 </a:t>
                      </a:r>
                      <a:endParaRPr lang="en-US" sz="80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dirty="0">
                          <a:effectLst/>
                        </a:rPr>
                        <a:t>0,00 </a:t>
                      </a:r>
                      <a:endParaRPr lang="en-US" sz="800" dirty="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dirty="0">
                          <a:effectLst/>
                        </a:rPr>
                        <a:t>0,00 </a:t>
                      </a:r>
                      <a:endParaRPr lang="en-US" sz="800" dirty="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a:effectLst/>
                        </a:rPr>
                        <a:t>0,00 </a:t>
                      </a:r>
                      <a:endParaRPr lang="en-US" sz="80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a:effectLst/>
                        </a:rPr>
                        <a:t>0,00 </a:t>
                      </a:r>
                      <a:endParaRPr lang="en-US" sz="80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a:effectLst/>
                        </a:rPr>
                        <a:t>0,00 </a:t>
                      </a:r>
                      <a:endParaRPr lang="en-US" sz="80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a:effectLst/>
                        </a:rPr>
                        <a:t>0,00 </a:t>
                      </a:r>
                      <a:endParaRPr lang="en-US" sz="80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extLst>
                  <a:ext uri="{0D108BD9-81ED-4DB2-BD59-A6C34878D82A}">
                    <a16:rowId xmlns:a16="http://schemas.microsoft.com/office/drawing/2014/main" val="2552528427"/>
                  </a:ext>
                </a:extLst>
              </a:tr>
              <a:tr h="187393">
                <a:tc>
                  <a:txBody>
                    <a:bodyPr/>
                    <a:lstStyle/>
                    <a:p>
                      <a:pPr marL="0" marR="0" algn="just">
                        <a:spcBef>
                          <a:spcPts val="0"/>
                        </a:spcBef>
                        <a:spcAft>
                          <a:spcPts val="0"/>
                        </a:spcAft>
                      </a:pPr>
                      <a:r>
                        <a:rPr lang="es-ES" sz="800" b="0" dirty="0" err="1">
                          <a:effectLst/>
                        </a:rPr>
                        <a:t>Televición</a:t>
                      </a:r>
                      <a:endParaRPr lang="en-US" sz="800" b="0" dirty="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a:effectLst/>
                        </a:rPr>
                        <a:t>0,00 </a:t>
                      </a:r>
                      <a:endParaRPr lang="en-US" sz="80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a:effectLst/>
                        </a:rPr>
                        <a:t>0,00 </a:t>
                      </a:r>
                      <a:endParaRPr lang="en-US" sz="80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a:effectLst/>
                        </a:rPr>
                        <a:t>0,00 </a:t>
                      </a:r>
                      <a:endParaRPr lang="en-US" sz="80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a:effectLst/>
                        </a:rPr>
                        <a:t>0,00 </a:t>
                      </a:r>
                      <a:endParaRPr lang="en-US" sz="80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a:effectLst/>
                        </a:rPr>
                        <a:t>0,00 </a:t>
                      </a:r>
                      <a:endParaRPr lang="en-US" sz="80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a:effectLst/>
                        </a:rPr>
                        <a:t>0,00 </a:t>
                      </a:r>
                      <a:endParaRPr lang="en-US" sz="80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a:effectLst/>
                        </a:rPr>
                        <a:t>0,00 </a:t>
                      </a:r>
                      <a:endParaRPr lang="en-US" sz="80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a:effectLst/>
                        </a:rPr>
                        <a:t>0,00 </a:t>
                      </a:r>
                      <a:endParaRPr lang="en-US" sz="80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a:effectLst/>
                        </a:rPr>
                        <a:t>0,00 </a:t>
                      </a:r>
                      <a:endParaRPr lang="en-US" sz="80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a:effectLst/>
                        </a:rPr>
                        <a:t>0,00 </a:t>
                      </a:r>
                      <a:endParaRPr lang="en-US" sz="80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a:effectLst/>
                        </a:rPr>
                        <a:t>0,00 </a:t>
                      </a:r>
                      <a:endParaRPr lang="en-US" sz="80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a:effectLst/>
                        </a:rPr>
                        <a:t>0,00 </a:t>
                      </a:r>
                      <a:endParaRPr lang="en-US" sz="80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a:effectLst/>
                        </a:rPr>
                        <a:t>0,00 </a:t>
                      </a:r>
                      <a:endParaRPr lang="en-US" sz="80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extLst>
                  <a:ext uri="{0D108BD9-81ED-4DB2-BD59-A6C34878D82A}">
                    <a16:rowId xmlns:a16="http://schemas.microsoft.com/office/drawing/2014/main" val="936018714"/>
                  </a:ext>
                </a:extLst>
              </a:tr>
              <a:tr h="187393">
                <a:tc>
                  <a:txBody>
                    <a:bodyPr/>
                    <a:lstStyle/>
                    <a:p>
                      <a:pPr marL="0" marR="0" algn="just">
                        <a:spcBef>
                          <a:spcPts val="0"/>
                        </a:spcBef>
                        <a:spcAft>
                          <a:spcPts val="0"/>
                        </a:spcAft>
                      </a:pPr>
                      <a:r>
                        <a:rPr lang="es-ES" sz="800" b="0" dirty="0">
                          <a:effectLst/>
                        </a:rPr>
                        <a:t>Otros Clubs</a:t>
                      </a:r>
                      <a:endParaRPr lang="en-US" sz="800" b="0" dirty="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a:effectLst/>
                        </a:rPr>
                        <a:t>0,00 </a:t>
                      </a:r>
                      <a:endParaRPr lang="en-US" sz="80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a:effectLst/>
                        </a:rPr>
                        <a:t>0,00 </a:t>
                      </a:r>
                      <a:endParaRPr lang="en-US" sz="80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a:effectLst/>
                        </a:rPr>
                        <a:t>0,00 </a:t>
                      </a:r>
                      <a:endParaRPr lang="en-US" sz="80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a:effectLst/>
                        </a:rPr>
                        <a:t>0,00 </a:t>
                      </a:r>
                      <a:endParaRPr lang="en-US" sz="80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a:effectLst/>
                        </a:rPr>
                        <a:t>0,00 </a:t>
                      </a:r>
                      <a:endParaRPr lang="en-US" sz="80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a:effectLst/>
                        </a:rPr>
                        <a:t>0,00 </a:t>
                      </a:r>
                      <a:endParaRPr lang="en-US" sz="80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a:effectLst/>
                        </a:rPr>
                        <a:t>0,00 </a:t>
                      </a:r>
                      <a:endParaRPr lang="en-US" sz="80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a:effectLst/>
                        </a:rPr>
                        <a:t>0,00 </a:t>
                      </a:r>
                      <a:endParaRPr lang="en-US" sz="80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a:effectLst/>
                        </a:rPr>
                        <a:t>0,00 </a:t>
                      </a:r>
                      <a:endParaRPr lang="en-US" sz="80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a:effectLst/>
                        </a:rPr>
                        <a:t>0,00 </a:t>
                      </a:r>
                      <a:endParaRPr lang="en-US" sz="80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a:effectLst/>
                        </a:rPr>
                        <a:t>0,00 </a:t>
                      </a:r>
                      <a:endParaRPr lang="en-US" sz="80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a:effectLst/>
                        </a:rPr>
                        <a:t>0,00 </a:t>
                      </a:r>
                      <a:endParaRPr lang="en-US" sz="80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a:effectLst/>
                        </a:rPr>
                        <a:t>0,00 </a:t>
                      </a:r>
                      <a:endParaRPr lang="en-US" sz="80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extLst>
                  <a:ext uri="{0D108BD9-81ED-4DB2-BD59-A6C34878D82A}">
                    <a16:rowId xmlns:a16="http://schemas.microsoft.com/office/drawing/2014/main" val="3043348818"/>
                  </a:ext>
                </a:extLst>
              </a:tr>
              <a:tr h="248135">
                <a:tc>
                  <a:txBody>
                    <a:bodyPr/>
                    <a:lstStyle/>
                    <a:p>
                      <a:pPr marL="0" marR="0" algn="just">
                        <a:spcBef>
                          <a:spcPts val="0"/>
                        </a:spcBef>
                        <a:spcAft>
                          <a:spcPts val="0"/>
                        </a:spcAft>
                      </a:pPr>
                      <a:r>
                        <a:rPr lang="es-ES" sz="800" b="0" dirty="0">
                          <a:effectLst/>
                        </a:rPr>
                        <a:t>Caridad / Ayudas</a:t>
                      </a:r>
                      <a:endParaRPr lang="en-US" sz="800" b="0" dirty="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a:effectLst/>
                        </a:rPr>
                        <a:t>0,00 </a:t>
                      </a:r>
                      <a:endParaRPr lang="en-US" sz="80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a:effectLst/>
                        </a:rPr>
                        <a:t>0,00 </a:t>
                      </a:r>
                      <a:endParaRPr lang="en-US" sz="80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a:effectLst/>
                        </a:rPr>
                        <a:t>0,00 </a:t>
                      </a:r>
                      <a:endParaRPr lang="en-US" sz="80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a:effectLst/>
                        </a:rPr>
                        <a:t>0,00 </a:t>
                      </a:r>
                      <a:endParaRPr lang="en-US" sz="80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a:effectLst/>
                        </a:rPr>
                        <a:t>0,00 </a:t>
                      </a:r>
                      <a:endParaRPr lang="en-US" sz="80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a:effectLst/>
                        </a:rPr>
                        <a:t>0,00 </a:t>
                      </a:r>
                      <a:endParaRPr lang="en-US" sz="80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a:effectLst/>
                        </a:rPr>
                        <a:t>0,00 </a:t>
                      </a:r>
                      <a:endParaRPr lang="en-US" sz="80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a:effectLst/>
                        </a:rPr>
                        <a:t>0,00 </a:t>
                      </a:r>
                      <a:endParaRPr lang="en-US" sz="80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a:effectLst/>
                        </a:rPr>
                        <a:t>0,00 </a:t>
                      </a:r>
                      <a:endParaRPr lang="en-US" sz="80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a:effectLst/>
                        </a:rPr>
                        <a:t>0,00 </a:t>
                      </a:r>
                      <a:endParaRPr lang="en-US" sz="80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a:effectLst/>
                        </a:rPr>
                        <a:t>0,00 </a:t>
                      </a:r>
                      <a:endParaRPr lang="en-US" sz="80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a:effectLst/>
                        </a:rPr>
                        <a:t>0,00 </a:t>
                      </a:r>
                      <a:endParaRPr lang="en-US" sz="80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a:effectLst/>
                        </a:rPr>
                        <a:t>0,00 </a:t>
                      </a:r>
                      <a:endParaRPr lang="en-US" sz="80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extLst>
                  <a:ext uri="{0D108BD9-81ED-4DB2-BD59-A6C34878D82A}">
                    <a16:rowId xmlns:a16="http://schemas.microsoft.com/office/drawing/2014/main" val="3921609539"/>
                  </a:ext>
                </a:extLst>
              </a:tr>
              <a:tr h="187393">
                <a:tc>
                  <a:txBody>
                    <a:bodyPr/>
                    <a:lstStyle/>
                    <a:p>
                      <a:pPr marL="0" marR="0" algn="just">
                        <a:spcBef>
                          <a:spcPts val="0"/>
                        </a:spcBef>
                        <a:spcAft>
                          <a:spcPts val="0"/>
                        </a:spcAft>
                      </a:pPr>
                      <a:r>
                        <a:rPr lang="es-ES" sz="800" b="0" dirty="0">
                          <a:effectLst/>
                        </a:rPr>
                        <a:t>Otros</a:t>
                      </a:r>
                      <a:endParaRPr lang="en-US" sz="800" b="0" dirty="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a:effectLst/>
                        </a:rPr>
                        <a:t>0,00 </a:t>
                      </a:r>
                      <a:endParaRPr lang="en-US" sz="80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a:effectLst/>
                        </a:rPr>
                        <a:t>0,00 </a:t>
                      </a:r>
                      <a:endParaRPr lang="en-US" sz="80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a:effectLst/>
                        </a:rPr>
                        <a:t>0,00 </a:t>
                      </a:r>
                      <a:endParaRPr lang="en-US" sz="80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a:effectLst/>
                        </a:rPr>
                        <a:t>0,00 </a:t>
                      </a:r>
                      <a:endParaRPr lang="en-US" sz="80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a:effectLst/>
                        </a:rPr>
                        <a:t>0,00 </a:t>
                      </a:r>
                      <a:endParaRPr lang="en-US" sz="80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a:effectLst/>
                        </a:rPr>
                        <a:t>0,00 </a:t>
                      </a:r>
                      <a:endParaRPr lang="en-US" sz="80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a:effectLst/>
                        </a:rPr>
                        <a:t>0,00 </a:t>
                      </a:r>
                      <a:endParaRPr lang="en-US" sz="80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a:effectLst/>
                        </a:rPr>
                        <a:t>0,00 </a:t>
                      </a:r>
                      <a:endParaRPr lang="en-US" sz="80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a:effectLst/>
                        </a:rPr>
                        <a:t>0,00 </a:t>
                      </a:r>
                      <a:endParaRPr lang="en-US" sz="80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a:effectLst/>
                        </a:rPr>
                        <a:t>0,00 </a:t>
                      </a:r>
                      <a:endParaRPr lang="en-US" sz="80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a:effectLst/>
                        </a:rPr>
                        <a:t>0,00 </a:t>
                      </a:r>
                      <a:endParaRPr lang="en-US" sz="80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a:effectLst/>
                        </a:rPr>
                        <a:t>0,00 </a:t>
                      </a:r>
                      <a:endParaRPr lang="en-US" sz="80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a:effectLst/>
                        </a:rPr>
                        <a:t>0,00 </a:t>
                      </a:r>
                      <a:endParaRPr lang="en-US" sz="80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extLst>
                  <a:ext uri="{0D108BD9-81ED-4DB2-BD59-A6C34878D82A}">
                    <a16:rowId xmlns:a16="http://schemas.microsoft.com/office/drawing/2014/main" val="2439529120"/>
                  </a:ext>
                </a:extLst>
              </a:tr>
              <a:tr h="187393">
                <a:tc>
                  <a:txBody>
                    <a:bodyPr/>
                    <a:lstStyle/>
                    <a:p>
                      <a:pPr marL="0" marR="0" algn="just">
                        <a:spcBef>
                          <a:spcPts val="0"/>
                        </a:spcBef>
                        <a:spcAft>
                          <a:spcPts val="0"/>
                        </a:spcAft>
                      </a:pPr>
                      <a:r>
                        <a:rPr lang="es-ES" sz="800" b="1" dirty="0">
                          <a:effectLst/>
                        </a:rPr>
                        <a:t>Total</a:t>
                      </a:r>
                      <a:endParaRPr lang="en-US" sz="800" b="1" dirty="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a:effectLst/>
                        </a:rPr>
                        <a:t>0,00 </a:t>
                      </a:r>
                      <a:endParaRPr lang="en-US" sz="80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a:effectLst/>
                        </a:rPr>
                        <a:t>0,00 </a:t>
                      </a:r>
                      <a:endParaRPr lang="en-US" sz="80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a:effectLst/>
                        </a:rPr>
                        <a:t>0,00 </a:t>
                      </a:r>
                      <a:endParaRPr lang="en-US" sz="80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a:effectLst/>
                        </a:rPr>
                        <a:t>0,00 </a:t>
                      </a:r>
                      <a:endParaRPr lang="en-US" sz="80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a:effectLst/>
                        </a:rPr>
                        <a:t>0,00 </a:t>
                      </a:r>
                      <a:endParaRPr lang="en-US" sz="80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a:effectLst/>
                        </a:rPr>
                        <a:t>0,00 </a:t>
                      </a:r>
                      <a:endParaRPr lang="en-US" sz="80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a:effectLst/>
                        </a:rPr>
                        <a:t>0,00 </a:t>
                      </a:r>
                      <a:endParaRPr lang="en-US" sz="80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a:effectLst/>
                        </a:rPr>
                        <a:t>0,00 </a:t>
                      </a:r>
                      <a:endParaRPr lang="en-US" sz="80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a:effectLst/>
                        </a:rPr>
                        <a:t>0,00 </a:t>
                      </a:r>
                      <a:endParaRPr lang="en-US" sz="80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a:effectLst/>
                        </a:rPr>
                        <a:t>0,00 </a:t>
                      </a:r>
                      <a:endParaRPr lang="en-US" sz="80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a:effectLst/>
                        </a:rPr>
                        <a:t>0,00 </a:t>
                      </a:r>
                      <a:endParaRPr lang="en-US" sz="80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a:effectLst/>
                        </a:rPr>
                        <a:t>0,00 </a:t>
                      </a:r>
                      <a:endParaRPr lang="en-US" sz="80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a:effectLst/>
                        </a:rPr>
                        <a:t>0,00 </a:t>
                      </a:r>
                      <a:endParaRPr lang="en-US" sz="80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extLst>
                  <a:ext uri="{0D108BD9-81ED-4DB2-BD59-A6C34878D82A}">
                    <a16:rowId xmlns:a16="http://schemas.microsoft.com/office/drawing/2014/main" val="266231077"/>
                  </a:ext>
                </a:extLst>
              </a:tr>
              <a:tr h="260365">
                <a:tc>
                  <a:txBody>
                    <a:bodyPr/>
                    <a:lstStyle/>
                    <a:p>
                      <a:pPr marL="0" marR="0" algn="just">
                        <a:spcBef>
                          <a:spcPts val="0"/>
                        </a:spcBef>
                        <a:spcAft>
                          <a:spcPts val="0"/>
                        </a:spcAft>
                      </a:pPr>
                      <a:r>
                        <a:rPr lang="es-ES" sz="1100" b="1" dirty="0">
                          <a:effectLst/>
                        </a:rPr>
                        <a:t>Personal</a:t>
                      </a:r>
                      <a:endParaRPr lang="en-US" sz="1100" b="1" dirty="0">
                        <a:effectLst/>
                        <a:latin typeface="Calibri" panose="020F0502020204030204" pitchFamily="34" charset="0"/>
                        <a:ea typeface="MS Mincho"/>
                        <a:cs typeface="Times New Roman" panose="02020603050405020304" pitchFamily="18" charset="0"/>
                      </a:endParaRPr>
                    </a:p>
                  </a:txBody>
                  <a:tcPr marL="27435" marR="27435" marT="0" marB="0">
                    <a:solidFill>
                      <a:schemeClr val="tx2">
                        <a:lumMod val="20000"/>
                        <a:lumOff val="80000"/>
                      </a:schemeClr>
                    </a:solidFill>
                  </a:tcPr>
                </a:tc>
                <a:tc>
                  <a:txBody>
                    <a:bodyPr/>
                    <a:lstStyle/>
                    <a:p>
                      <a:pPr marL="0" marR="0" algn="ctr">
                        <a:spcBef>
                          <a:spcPts val="0"/>
                        </a:spcBef>
                        <a:spcAft>
                          <a:spcPts val="0"/>
                        </a:spcAft>
                      </a:pPr>
                      <a:r>
                        <a:rPr lang="es-ES" sz="1000" b="1" dirty="0">
                          <a:effectLst/>
                        </a:rPr>
                        <a:t>Enero</a:t>
                      </a:r>
                      <a:endParaRPr lang="en-US" sz="1000" b="1" dirty="0">
                        <a:effectLst/>
                        <a:latin typeface="Calibri" panose="020F0502020204030204" pitchFamily="34" charset="0"/>
                        <a:ea typeface="MS Mincho"/>
                        <a:cs typeface="Times New Roman" panose="02020603050405020304" pitchFamily="18" charset="0"/>
                      </a:endParaRPr>
                    </a:p>
                  </a:txBody>
                  <a:tcPr marL="27435" marR="27435" marT="0" marB="0">
                    <a:solidFill>
                      <a:schemeClr val="tx2">
                        <a:lumMod val="20000"/>
                        <a:lumOff val="80000"/>
                      </a:schemeClr>
                    </a:solidFill>
                  </a:tcPr>
                </a:tc>
                <a:tc>
                  <a:txBody>
                    <a:bodyPr/>
                    <a:lstStyle/>
                    <a:p>
                      <a:pPr marL="0" marR="0" algn="just">
                        <a:spcBef>
                          <a:spcPts val="0"/>
                        </a:spcBef>
                        <a:spcAft>
                          <a:spcPts val="0"/>
                        </a:spcAft>
                      </a:pPr>
                      <a:r>
                        <a:rPr lang="es-ES" sz="1000" b="1" dirty="0">
                          <a:effectLst/>
                        </a:rPr>
                        <a:t>Febrero</a:t>
                      </a:r>
                      <a:endParaRPr lang="en-US" sz="1000" b="1" dirty="0">
                        <a:effectLst/>
                        <a:latin typeface="Calibri" panose="020F0502020204030204" pitchFamily="34" charset="0"/>
                        <a:ea typeface="MS Mincho"/>
                        <a:cs typeface="Times New Roman" panose="02020603050405020304" pitchFamily="18" charset="0"/>
                      </a:endParaRPr>
                    </a:p>
                  </a:txBody>
                  <a:tcPr marL="27435" marR="27435" marT="0" marB="0">
                    <a:solidFill>
                      <a:schemeClr val="tx2">
                        <a:lumMod val="20000"/>
                        <a:lumOff val="80000"/>
                      </a:schemeClr>
                    </a:solidFill>
                  </a:tcPr>
                </a:tc>
                <a:tc>
                  <a:txBody>
                    <a:bodyPr/>
                    <a:lstStyle/>
                    <a:p>
                      <a:pPr marL="0" marR="0" algn="ctr">
                        <a:spcBef>
                          <a:spcPts val="0"/>
                        </a:spcBef>
                        <a:spcAft>
                          <a:spcPts val="0"/>
                        </a:spcAft>
                      </a:pPr>
                      <a:r>
                        <a:rPr lang="es-ES" sz="1000" b="1">
                          <a:effectLst/>
                        </a:rPr>
                        <a:t>Marzo</a:t>
                      </a:r>
                      <a:endParaRPr lang="en-US" sz="1000" b="1">
                        <a:effectLst/>
                        <a:latin typeface="Calibri" panose="020F0502020204030204" pitchFamily="34" charset="0"/>
                        <a:ea typeface="MS Mincho"/>
                        <a:cs typeface="Times New Roman" panose="02020603050405020304" pitchFamily="18" charset="0"/>
                      </a:endParaRPr>
                    </a:p>
                  </a:txBody>
                  <a:tcPr marL="27435" marR="27435" marT="0" marB="0">
                    <a:solidFill>
                      <a:schemeClr val="tx2">
                        <a:lumMod val="20000"/>
                        <a:lumOff val="80000"/>
                      </a:schemeClr>
                    </a:solidFill>
                  </a:tcPr>
                </a:tc>
                <a:tc>
                  <a:txBody>
                    <a:bodyPr/>
                    <a:lstStyle/>
                    <a:p>
                      <a:pPr marL="0" marR="0" algn="ctr">
                        <a:spcBef>
                          <a:spcPts val="0"/>
                        </a:spcBef>
                        <a:spcAft>
                          <a:spcPts val="0"/>
                        </a:spcAft>
                      </a:pPr>
                      <a:r>
                        <a:rPr lang="es-ES" sz="1000" b="1">
                          <a:effectLst/>
                        </a:rPr>
                        <a:t>Abril</a:t>
                      </a:r>
                      <a:endParaRPr lang="en-US" sz="1000" b="1">
                        <a:effectLst/>
                        <a:latin typeface="Calibri" panose="020F0502020204030204" pitchFamily="34" charset="0"/>
                        <a:ea typeface="MS Mincho"/>
                        <a:cs typeface="Times New Roman" panose="02020603050405020304" pitchFamily="18" charset="0"/>
                      </a:endParaRPr>
                    </a:p>
                  </a:txBody>
                  <a:tcPr marL="27435" marR="27435" marT="0" marB="0">
                    <a:solidFill>
                      <a:schemeClr val="tx2">
                        <a:lumMod val="20000"/>
                        <a:lumOff val="80000"/>
                      </a:schemeClr>
                    </a:solidFill>
                  </a:tcPr>
                </a:tc>
                <a:tc>
                  <a:txBody>
                    <a:bodyPr/>
                    <a:lstStyle/>
                    <a:p>
                      <a:pPr marL="0" marR="0" algn="ctr">
                        <a:spcBef>
                          <a:spcPts val="0"/>
                        </a:spcBef>
                        <a:spcAft>
                          <a:spcPts val="0"/>
                        </a:spcAft>
                      </a:pPr>
                      <a:r>
                        <a:rPr lang="es-ES" sz="1000" b="1" dirty="0">
                          <a:effectLst/>
                        </a:rPr>
                        <a:t>Mayo</a:t>
                      </a:r>
                      <a:endParaRPr lang="en-US" sz="1000" b="1" dirty="0">
                        <a:effectLst/>
                        <a:latin typeface="Calibri" panose="020F0502020204030204" pitchFamily="34" charset="0"/>
                        <a:ea typeface="MS Mincho"/>
                        <a:cs typeface="Times New Roman" panose="02020603050405020304" pitchFamily="18" charset="0"/>
                      </a:endParaRPr>
                    </a:p>
                  </a:txBody>
                  <a:tcPr marL="27435" marR="27435" marT="0" marB="0">
                    <a:solidFill>
                      <a:schemeClr val="tx2">
                        <a:lumMod val="20000"/>
                        <a:lumOff val="80000"/>
                      </a:schemeClr>
                    </a:solidFill>
                  </a:tcPr>
                </a:tc>
                <a:tc>
                  <a:txBody>
                    <a:bodyPr/>
                    <a:lstStyle/>
                    <a:p>
                      <a:pPr marL="0" marR="0" algn="ctr">
                        <a:spcBef>
                          <a:spcPts val="0"/>
                        </a:spcBef>
                        <a:spcAft>
                          <a:spcPts val="0"/>
                        </a:spcAft>
                      </a:pPr>
                      <a:r>
                        <a:rPr lang="es-ES" sz="1000" b="1" dirty="0">
                          <a:effectLst/>
                        </a:rPr>
                        <a:t>Junio</a:t>
                      </a:r>
                      <a:endParaRPr lang="en-US" sz="1000" b="1" dirty="0">
                        <a:effectLst/>
                        <a:latin typeface="Calibri" panose="020F0502020204030204" pitchFamily="34" charset="0"/>
                        <a:ea typeface="MS Mincho"/>
                        <a:cs typeface="Times New Roman" panose="02020603050405020304" pitchFamily="18" charset="0"/>
                      </a:endParaRPr>
                    </a:p>
                  </a:txBody>
                  <a:tcPr marL="27435" marR="27435" marT="0" marB="0">
                    <a:solidFill>
                      <a:schemeClr val="tx2">
                        <a:lumMod val="20000"/>
                        <a:lumOff val="80000"/>
                      </a:schemeClr>
                    </a:solidFill>
                  </a:tcPr>
                </a:tc>
                <a:tc>
                  <a:txBody>
                    <a:bodyPr/>
                    <a:lstStyle/>
                    <a:p>
                      <a:pPr marL="0" marR="0" algn="ctr">
                        <a:spcBef>
                          <a:spcPts val="0"/>
                        </a:spcBef>
                        <a:spcAft>
                          <a:spcPts val="0"/>
                        </a:spcAft>
                      </a:pPr>
                      <a:r>
                        <a:rPr lang="es-ES" sz="1000" b="1" dirty="0">
                          <a:effectLst/>
                        </a:rPr>
                        <a:t>Julio</a:t>
                      </a:r>
                      <a:endParaRPr lang="en-US" sz="1000" b="1" dirty="0">
                        <a:effectLst/>
                        <a:latin typeface="Calibri" panose="020F0502020204030204" pitchFamily="34" charset="0"/>
                        <a:ea typeface="MS Mincho"/>
                        <a:cs typeface="Times New Roman" panose="02020603050405020304" pitchFamily="18" charset="0"/>
                      </a:endParaRPr>
                    </a:p>
                  </a:txBody>
                  <a:tcPr marL="27435" marR="27435" marT="0" marB="0">
                    <a:solidFill>
                      <a:schemeClr val="tx2">
                        <a:lumMod val="20000"/>
                        <a:lumOff val="80000"/>
                      </a:schemeClr>
                    </a:solidFill>
                  </a:tcPr>
                </a:tc>
                <a:tc>
                  <a:txBody>
                    <a:bodyPr/>
                    <a:lstStyle/>
                    <a:p>
                      <a:pPr marL="0" marR="0" algn="ctr">
                        <a:spcBef>
                          <a:spcPts val="0"/>
                        </a:spcBef>
                        <a:spcAft>
                          <a:spcPts val="0"/>
                        </a:spcAft>
                      </a:pPr>
                      <a:r>
                        <a:rPr lang="es-ES" sz="1000" b="1" dirty="0">
                          <a:effectLst/>
                        </a:rPr>
                        <a:t>Agosto</a:t>
                      </a:r>
                      <a:endParaRPr lang="en-US" sz="1000" b="1" dirty="0">
                        <a:effectLst/>
                        <a:latin typeface="Calibri" panose="020F0502020204030204" pitchFamily="34" charset="0"/>
                        <a:ea typeface="MS Mincho"/>
                        <a:cs typeface="Times New Roman" panose="02020603050405020304" pitchFamily="18" charset="0"/>
                      </a:endParaRPr>
                    </a:p>
                  </a:txBody>
                  <a:tcPr marL="27435" marR="27435" marT="0" marB="0">
                    <a:solidFill>
                      <a:schemeClr val="tx2">
                        <a:lumMod val="20000"/>
                        <a:lumOff val="80000"/>
                      </a:schemeClr>
                    </a:solidFill>
                  </a:tcPr>
                </a:tc>
                <a:tc>
                  <a:txBody>
                    <a:bodyPr/>
                    <a:lstStyle/>
                    <a:p>
                      <a:pPr marL="0" marR="0" algn="just">
                        <a:spcBef>
                          <a:spcPts val="0"/>
                        </a:spcBef>
                        <a:spcAft>
                          <a:spcPts val="0"/>
                        </a:spcAft>
                      </a:pPr>
                      <a:r>
                        <a:rPr lang="es-ES" sz="1000" b="1" dirty="0">
                          <a:effectLst/>
                        </a:rPr>
                        <a:t>Septiembre</a:t>
                      </a:r>
                      <a:endParaRPr lang="en-US" sz="1000" b="1" dirty="0">
                        <a:effectLst/>
                        <a:latin typeface="Calibri" panose="020F0502020204030204" pitchFamily="34" charset="0"/>
                        <a:ea typeface="MS Mincho"/>
                        <a:cs typeface="Times New Roman" panose="02020603050405020304" pitchFamily="18" charset="0"/>
                      </a:endParaRPr>
                    </a:p>
                  </a:txBody>
                  <a:tcPr marL="27435" marR="27435" marT="0" marB="0">
                    <a:solidFill>
                      <a:schemeClr val="tx2">
                        <a:lumMod val="20000"/>
                        <a:lumOff val="80000"/>
                      </a:schemeClr>
                    </a:solidFill>
                  </a:tcPr>
                </a:tc>
                <a:tc>
                  <a:txBody>
                    <a:bodyPr/>
                    <a:lstStyle/>
                    <a:p>
                      <a:pPr marL="0" marR="0" algn="ctr">
                        <a:spcBef>
                          <a:spcPts val="0"/>
                        </a:spcBef>
                        <a:spcAft>
                          <a:spcPts val="0"/>
                        </a:spcAft>
                      </a:pPr>
                      <a:r>
                        <a:rPr lang="es-ES" sz="1000" b="1" dirty="0">
                          <a:effectLst/>
                        </a:rPr>
                        <a:t>Octubre</a:t>
                      </a:r>
                      <a:endParaRPr lang="en-US" sz="1000" b="1" dirty="0">
                        <a:effectLst/>
                        <a:latin typeface="Calibri" panose="020F0502020204030204" pitchFamily="34" charset="0"/>
                        <a:ea typeface="MS Mincho"/>
                        <a:cs typeface="Times New Roman" panose="02020603050405020304" pitchFamily="18" charset="0"/>
                      </a:endParaRPr>
                    </a:p>
                  </a:txBody>
                  <a:tcPr marL="27435" marR="27435" marT="0" marB="0">
                    <a:solidFill>
                      <a:schemeClr val="tx2">
                        <a:lumMod val="20000"/>
                        <a:lumOff val="80000"/>
                      </a:schemeClr>
                    </a:solidFill>
                  </a:tcPr>
                </a:tc>
                <a:tc>
                  <a:txBody>
                    <a:bodyPr/>
                    <a:lstStyle/>
                    <a:p>
                      <a:pPr marL="0" marR="0" algn="ctr">
                        <a:spcBef>
                          <a:spcPts val="0"/>
                        </a:spcBef>
                        <a:spcAft>
                          <a:spcPts val="0"/>
                        </a:spcAft>
                      </a:pPr>
                      <a:r>
                        <a:rPr lang="es-ES" sz="1000" b="1" dirty="0">
                          <a:effectLst/>
                        </a:rPr>
                        <a:t>Noviembre</a:t>
                      </a:r>
                      <a:endParaRPr lang="en-US" sz="1000" b="1" dirty="0">
                        <a:effectLst/>
                        <a:latin typeface="Calibri" panose="020F0502020204030204" pitchFamily="34" charset="0"/>
                        <a:ea typeface="MS Mincho"/>
                        <a:cs typeface="Times New Roman" panose="02020603050405020304" pitchFamily="18" charset="0"/>
                      </a:endParaRPr>
                    </a:p>
                  </a:txBody>
                  <a:tcPr marL="27435" marR="27435" marT="0" marB="0">
                    <a:solidFill>
                      <a:schemeClr val="tx2">
                        <a:lumMod val="20000"/>
                        <a:lumOff val="80000"/>
                      </a:schemeClr>
                    </a:solidFill>
                  </a:tcPr>
                </a:tc>
                <a:tc>
                  <a:txBody>
                    <a:bodyPr/>
                    <a:lstStyle/>
                    <a:p>
                      <a:pPr marL="0" marR="0" algn="ctr">
                        <a:spcBef>
                          <a:spcPts val="0"/>
                        </a:spcBef>
                        <a:spcAft>
                          <a:spcPts val="0"/>
                        </a:spcAft>
                      </a:pPr>
                      <a:r>
                        <a:rPr lang="es-ES" sz="1000" b="1" dirty="0">
                          <a:effectLst/>
                        </a:rPr>
                        <a:t>Diciembre</a:t>
                      </a:r>
                      <a:endParaRPr lang="en-US" sz="1000" b="1" dirty="0">
                        <a:effectLst/>
                        <a:latin typeface="Calibri" panose="020F0502020204030204" pitchFamily="34" charset="0"/>
                        <a:ea typeface="MS Mincho"/>
                        <a:cs typeface="Times New Roman" panose="02020603050405020304" pitchFamily="18" charset="0"/>
                      </a:endParaRPr>
                    </a:p>
                  </a:txBody>
                  <a:tcPr marL="27435" marR="27435" marT="0" marB="0">
                    <a:solidFill>
                      <a:schemeClr val="tx2">
                        <a:lumMod val="20000"/>
                        <a:lumOff val="80000"/>
                      </a:schemeClr>
                    </a:solidFill>
                  </a:tcPr>
                </a:tc>
                <a:tc>
                  <a:txBody>
                    <a:bodyPr/>
                    <a:lstStyle/>
                    <a:p>
                      <a:pPr marL="0" marR="0" algn="ctr">
                        <a:spcBef>
                          <a:spcPts val="0"/>
                        </a:spcBef>
                        <a:spcAft>
                          <a:spcPts val="0"/>
                        </a:spcAft>
                      </a:pPr>
                      <a:r>
                        <a:rPr lang="es-ES" sz="1000" b="1" dirty="0">
                          <a:effectLst/>
                        </a:rPr>
                        <a:t>Total</a:t>
                      </a:r>
                      <a:endParaRPr lang="en-US" sz="1000" b="1" dirty="0">
                        <a:effectLst/>
                        <a:latin typeface="Calibri" panose="020F0502020204030204" pitchFamily="34" charset="0"/>
                        <a:ea typeface="MS Mincho"/>
                        <a:cs typeface="Times New Roman" panose="02020603050405020304" pitchFamily="18" charset="0"/>
                      </a:endParaRPr>
                    </a:p>
                  </a:txBody>
                  <a:tcPr marL="27435" marR="27435" marT="0" marB="0">
                    <a:solidFill>
                      <a:schemeClr val="tx2">
                        <a:lumMod val="20000"/>
                        <a:lumOff val="80000"/>
                      </a:schemeClr>
                    </a:solidFill>
                  </a:tcPr>
                </a:tc>
                <a:extLst>
                  <a:ext uri="{0D108BD9-81ED-4DB2-BD59-A6C34878D82A}">
                    <a16:rowId xmlns:a16="http://schemas.microsoft.com/office/drawing/2014/main" val="2650071233"/>
                  </a:ext>
                </a:extLst>
              </a:tr>
              <a:tr h="187393">
                <a:tc>
                  <a:txBody>
                    <a:bodyPr/>
                    <a:lstStyle/>
                    <a:p>
                      <a:pPr marL="0" marR="0" algn="just">
                        <a:spcBef>
                          <a:spcPts val="0"/>
                        </a:spcBef>
                        <a:spcAft>
                          <a:spcPts val="0"/>
                        </a:spcAft>
                      </a:pPr>
                      <a:r>
                        <a:rPr lang="es-ES" sz="800" b="0" dirty="0">
                          <a:effectLst/>
                        </a:rPr>
                        <a:t>Ropa</a:t>
                      </a:r>
                      <a:endParaRPr lang="en-US" sz="800" b="0" dirty="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dirty="0">
                          <a:effectLst/>
                        </a:rPr>
                        <a:t>0,00 </a:t>
                      </a:r>
                      <a:endParaRPr lang="en-US" sz="800" dirty="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a:effectLst/>
                        </a:rPr>
                        <a:t>0,00 </a:t>
                      </a:r>
                      <a:endParaRPr lang="en-US" sz="80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a:effectLst/>
                        </a:rPr>
                        <a:t>0,00 </a:t>
                      </a:r>
                      <a:endParaRPr lang="en-US" sz="80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a:effectLst/>
                        </a:rPr>
                        <a:t>0,00 </a:t>
                      </a:r>
                      <a:endParaRPr lang="en-US" sz="80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a:effectLst/>
                        </a:rPr>
                        <a:t>0,00 </a:t>
                      </a:r>
                      <a:endParaRPr lang="en-US" sz="80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a:effectLst/>
                        </a:rPr>
                        <a:t>0,00 </a:t>
                      </a:r>
                      <a:endParaRPr lang="en-US" sz="80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a:effectLst/>
                        </a:rPr>
                        <a:t>0,00 </a:t>
                      </a:r>
                      <a:endParaRPr lang="en-US" sz="80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a:effectLst/>
                        </a:rPr>
                        <a:t>0,00 </a:t>
                      </a:r>
                      <a:endParaRPr lang="en-US" sz="80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a:effectLst/>
                        </a:rPr>
                        <a:t>0,00 </a:t>
                      </a:r>
                      <a:endParaRPr lang="en-US" sz="80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a:effectLst/>
                        </a:rPr>
                        <a:t>0,00 </a:t>
                      </a:r>
                      <a:endParaRPr lang="en-US" sz="80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a:effectLst/>
                        </a:rPr>
                        <a:t>0,00 </a:t>
                      </a:r>
                      <a:endParaRPr lang="en-US" sz="80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a:effectLst/>
                        </a:rPr>
                        <a:t>0,00 </a:t>
                      </a:r>
                      <a:endParaRPr lang="en-US" sz="80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a:effectLst/>
                        </a:rPr>
                        <a:t>0,00 </a:t>
                      </a:r>
                      <a:endParaRPr lang="en-US" sz="80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extLst>
                  <a:ext uri="{0D108BD9-81ED-4DB2-BD59-A6C34878D82A}">
                    <a16:rowId xmlns:a16="http://schemas.microsoft.com/office/drawing/2014/main" val="1448311775"/>
                  </a:ext>
                </a:extLst>
              </a:tr>
              <a:tr h="187393">
                <a:tc>
                  <a:txBody>
                    <a:bodyPr/>
                    <a:lstStyle/>
                    <a:p>
                      <a:pPr marL="0" marR="0" algn="just">
                        <a:spcBef>
                          <a:spcPts val="0"/>
                        </a:spcBef>
                        <a:spcAft>
                          <a:spcPts val="0"/>
                        </a:spcAft>
                      </a:pPr>
                      <a:r>
                        <a:rPr lang="es-ES" sz="800" b="0" dirty="0">
                          <a:effectLst/>
                        </a:rPr>
                        <a:t>Regalos</a:t>
                      </a:r>
                      <a:endParaRPr lang="en-US" sz="800" b="0" dirty="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dirty="0">
                          <a:effectLst/>
                        </a:rPr>
                        <a:t>0,00 </a:t>
                      </a:r>
                      <a:endParaRPr lang="en-US" sz="800" dirty="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a:effectLst/>
                        </a:rPr>
                        <a:t>0,00 </a:t>
                      </a:r>
                      <a:endParaRPr lang="en-US" sz="80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a:effectLst/>
                        </a:rPr>
                        <a:t>0,00 </a:t>
                      </a:r>
                      <a:endParaRPr lang="en-US" sz="80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a:effectLst/>
                        </a:rPr>
                        <a:t>0,00 </a:t>
                      </a:r>
                      <a:endParaRPr lang="en-US" sz="80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a:effectLst/>
                        </a:rPr>
                        <a:t>0,00 </a:t>
                      </a:r>
                      <a:endParaRPr lang="en-US" sz="80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a:effectLst/>
                        </a:rPr>
                        <a:t>0,00 </a:t>
                      </a:r>
                      <a:endParaRPr lang="en-US" sz="80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a:effectLst/>
                        </a:rPr>
                        <a:t>0,00 </a:t>
                      </a:r>
                      <a:endParaRPr lang="en-US" sz="80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a:effectLst/>
                        </a:rPr>
                        <a:t>0,00 </a:t>
                      </a:r>
                      <a:endParaRPr lang="en-US" sz="80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a:effectLst/>
                        </a:rPr>
                        <a:t>0,00 </a:t>
                      </a:r>
                      <a:endParaRPr lang="en-US" sz="80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a:effectLst/>
                        </a:rPr>
                        <a:t>0,00 </a:t>
                      </a:r>
                      <a:endParaRPr lang="en-US" sz="80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a:effectLst/>
                        </a:rPr>
                        <a:t>0,00 </a:t>
                      </a:r>
                      <a:endParaRPr lang="en-US" sz="80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a:effectLst/>
                        </a:rPr>
                        <a:t>0,00 </a:t>
                      </a:r>
                      <a:endParaRPr lang="en-US" sz="80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a:effectLst/>
                        </a:rPr>
                        <a:t>0,00 </a:t>
                      </a:r>
                      <a:endParaRPr lang="en-US" sz="80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extLst>
                  <a:ext uri="{0D108BD9-81ED-4DB2-BD59-A6C34878D82A}">
                    <a16:rowId xmlns:a16="http://schemas.microsoft.com/office/drawing/2014/main" val="4145343473"/>
                  </a:ext>
                </a:extLst>
              </a:tr>
              <a:tr h="248135">
                <a:tc>
                  <a:txBody>
                    <a:bodyPr/>
                    <a:lstStyle/>
                    <a:p>
                      <a:pPr marL="0" marR="0" algn="just">
                        <a:spcBef>
                          <a:spcPts val="0"/>
                        </a:spcBef>
                        <a:spcAft>
                          <a:spcPts val="0"/>
                        </a:spcAft>
                      </a:pPr>
                      <a:r>
                        <a:rPr lang="es-ES" sz="800" b="0" dirty="0">
                          <a:effectLst/>
                        </a:rPr>
                        <a:t>Peluquería  / Peinador</a:t>
                      </a:r>
                      <a:endParaRPr lang="en-US" sz="800" b="0" dirty="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a:effectLst/>
                        </a:rPr>
                        <a:t>0,00 </a:t>
                      </a:r>
                      <a:endParaRPr lang="en-US" sz="80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a:effectLst/>
                        </a:rPr>
                        <a:t>0,00 </a:t>
                      </a:r>
                      <a:endParaRPr lang="en-US" sz="80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a:effectLst/>
                        </a:rPr>
                        <a:t>0,00 </a:t>
                      </a:r>
                      <a:endParaRPr lang="en-US" sz="80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a:effectLst/>
                        </a:rPr>
                        <a:t>0,00 </a:t>
                      </a:r>
                      <a:endParaRPr lang="en-US" sz="80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a:effectLst/>
                        </a:rPr>
                        <a:t>0,00 </a:t>
                      </a:r>
                      <a:endParaRPr lang="en-US" sz="80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a:effectLst/>
                        </a:rPr>
                        <a:t>0,00 </a:t>
                      </a:r>
                      <a:endParaRPr lang="en-US" sz="80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a:effectLst/>
                        </a:rPr>
                        <a:t>0,00 </a:t>
                      </a:r>
                      <a:endParaRPr lang="en-US" sz="80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a:effectLst/>
                        </a:rPr>
                        <a:t>0,00 </a:t>
                      </a:r>
                      <a:endParaRPr lang="en-US" sz="80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a:effectLst/>
                        </a:rPr>
                        <a:t>0,00 </a:t>
                      </a:r>
                      <a:endParaRPr lang="en-US" sz="80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a:effectLst/>
                        </a:rPr>
                        <a:t>0,00 </a:t>
                      </a:r>
                      <a:endParaRPr lang="en-US" sz="80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a:effectLst/>
                        </a:rPr>
                        <a:t>0,00 </a:t>
                      </a:r>
                      <a:endParaRPr lang="en-US" sz="80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a:effectLst/>
                        </a:rPr>
                        <a:t>0,00 </a:t>
                      </a:r>
                      <a:endParaRPr lang="en-US" sz="80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a:effectLst/>
                        </a:rPr>
                        <a:t>0,00 </a:t>
                      </a:r>
                      <a:endParaRPr lang="en-US" sz="80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extLst>
                  <a:ext uri="{0D108BD9-81ED-4DB2-BD59-A6C34878D82A}">
                    <a16:rowId xmlns:a16="http://schemas.microsoft.com/office/drawing/2014/main" val="882510547"/>
                  </a:ext>
                </a:extLst>
              </a:tr>
              <a:tr h="187393">
                <a:tc>
                  <a:txBody>
                    <a:bodyPr/>
                    <a:lstStyle/>
                    <a:p>
                      <a:pPr marL="0" marR="0" algn="just">
                        <a:spcBef>
                          <a:spcPts val="0"/>
                        </a:spcBef>
                        <a:spcAft>
                          <a:spcPts val="0"/>
                        </a:spcAft>
                      </a:pPr>
                      <a:r>
                        <a:rPr lang="es-ES" sz="800" b="0" dirty="0">
                          <a:effectLst/>
                        </a:rPr>
                        <a:t>Libros</a:t>
                      </a:r>
                      <a:endParaRPr lang="en-US" sz="800" b="0" dirty="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a:effectLst/>
                        </a:rPr>
                        <a:t>0,00 </a:t>
                      </a:r>
                      <a:endParaRPr lang="en-US" sz="80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a:effectLst/>
                        </a:rPr>
                        <a:t>0,00 </a:t>
                      </a:r>
                      <a:endParaRPr lang="en-US" sz="80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a:effectLst/>
                        </a:rPr>
                        <a:t>0,00 </a:t>
                      </a:r>
                      <a:endParaRPr lang="en-US" sz="80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a:effectLst/>
                        </a:rPr>
                        <a:t>0,00 </a:t>
                      </a:r>
                      <a:endParaRPr lang="en-US" sz="80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a:effectLst/>
                        </a:rPr>
                        <a:t>0,00 </a:t>
                      </a:r>
                      <a:endParaRPr lang="en-US" sz="80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a:effectLst/>
                        </a:rPr>
                        <a:t>0,00 </a:t>
                      </a:r>
                      <a:endParaRPr lang="en-US" sz="80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a:effectLst/>
                        </a:rPr>
                        <a:t>0,00 </a:t>
                      </a:r>
                      <a:endParaRPr lang="en-US" sz="80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a:effectLst/>
                        </a:rPr>
                        <a:t>0,00 </a:t>
                      </a:r>
                      <a:endParaRPr lang="en-US" sz="80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a:effectLst/>
                        </a:rPr>
                        <a:t>0,00 </a:t>
                      </a:r>
                      <a:endParaRPr lang="en-US" sz="80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a:effectLst/>
                        </a:rPr>
                        <a:t>0,00 </a:t>
                      </a:r>
                      <a:endParaRPr lang="en-US" sz="80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a:effectLst/>
                        </a:rPr>
                        <a:t>0,00 </a:t>
                      </a:r>
                      <a:endParaRPr lang="en-US" sz="80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a:effectLst/>
                        </a:rPr>
                        <a:t>0,00 </a:t>
                      </a:r>
                      <a:endParaRPr lang="en-US" sz="80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a:effectLst/>
                        </a:rPr>
                        <a:t>0,00 </a:t>
                      </a:r>
                      <a:endParaRPr lang="en-US" sz="80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extLst>
                  <a:ext uri="{0D108BD9-81ED-4DB2-BD59-A6C34878D82A}">
                    <a16:rowId xmlns:a16="http://schemas.microsoft.com/office/drawing/2014/main" val="1478835066"/>
                  </a:ext>
                </a:extLst>
              </a:tr>
              <a:tr h="248135">
                <a:tc>
                  <a:txBody>
                    <a:bodyPr/>
                    <a:lstStyle/>
                    <a:p>
                      <a:pPr marL="0" marR="0" algn="just">
                        <a:spcBef>
                          <a:spcPts val="0"/>
                        </a:spcBef>
                        <a:spcAft>
                          <a:spcPts val="0"/>
                        </a:spcAft>
                      </a:pPr>
                      <a:r>
                        <a:rPr lang="es-ES" sz="800" b="0" dirty="0">
                          <a:effectLst/>
                        </a:rPr>
                        <a:t>Música</a:t>
                      </a:r>
                      <a:endParaRPr lang="en-US" sz="800" b="0" dirty="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dirty="0">
                          <a:effectLst/>
                        </a:rPr>
                        <a:t>0,00 </a:t>
                      </a:r>
                      <a:endParaRPr lang="en-US" sz="800" dirty="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a:effectLst/>
                        </a:rPr>
                        <a:t>0,00 </a:t>
                      </a:r>
                      <a:endParaRPr lang="en-US" sz="80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a:effectLst/>
                        </a:rPr>
                        <a:t>0,00 </a:t>
                      </a:r>
                      <a:endParaRPr lang="en-US" sz="80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a:effectLst/>
                        </a:rPr>
                        <a:t>0,00 </a:t>
                      </a:r>
                      <a:endParaRPr lang="en-US" sz="80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a:effectLst/>
                        </a:rPr>
                        <a:t>0,00 </a:t>
                      </a:r>
                      <a:endParaRPr lang="en-US" sz="80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a:effectLst/>
                        </a:rPr>
                        <a:t>0,00 </a:t>
                      </a:r>
                      <a:endParaRPr lang="en-US" sz="80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a:effectLst/>
                        </a:rPr>
                        <a:t>0,00 </a:t>
                      </a:r>
                      <a:endParaRPr lang="en-US" sz="80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a:effectLst/>
                        </a:rPr>
                        <a:t>0,00 </a:t>
                      </a:r>
                      <a:endParaRPr lang="en-US" sz="80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a:effectLst/>
                        </a:rPr>
                        <a:t>0,00 </a:t>
                      </a:r>
                      <a:endParaRPr lang="en-US" sz="80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a:effectLst/>
                        </a:rPr>
                        <a:t>0,00 </a:t>
                      </a:r>
                      <a:endParaRPr lang="en-US" sz="80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a:effectLst/>
                        </a:rPr>
                        <a:t>0,00 </a:t>
                      </a:r>
                      <a:endParaRPr lang="en-US" sz="80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a:effectLst/>
                        </a:rPr>
                        <a:t>0,00 </a:t>
                      </a:r>
                      <a:endParaRPr lang="en-US" sz="80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a:effectLst/>
                        </a:rPr>
                        <a:t>0,00 </a:t>
                      </a:r>
                      <a:endParaRPr lang="en-US" sz="80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extLst>
                  <a:ext uri="{0D108BD9-81ED-4DB2-BD59-A6C34878D82A}">
                    <a16:rowId xmlns:a16="http://schemas.microsoft.com/office/drawing/2014/main" val="1464692974"/>
                  </a:ext>
                </a:extLst>
              </a:tr>
              <a:tr h="187393">
                <a:tc>
                  <a:txBody>
                    <a:bodyPr/>
                    <a:lstStyle/>
                    <a:p>
                      <a:pPr marL="0" marR="0" algn="just">
                        <a:spcBef>
                          <a:spcPts val="0"/>
                        </a:spcBef>
                        <a:spcAft>
                          <a:spcPts val="0"/>
                        </a:spcAft>
                      </a:pPr>
                      <a:r>
                        <a:rPr lang="es-ES" sz="800" b="1" dirty="0">
                          <a:effectLst/>
                        </a:rPr>
                        <a:t>Total</a:t>
                      </a:r>
                      <a:endParaRPr lang="en-US" sz="800" b="1" dirty="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a:effectLst/>
                        </a:rPr>
                        <a:t>0,00 </a:t>
                      </a:r>
                      <a:endParaRPr lang="en-US" sz="80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a:effectLst/>
                        </a:rPr>
                        <a:t>0,00 </a:t>
                      </a:r>
                      <a:endParaRPr lang="en-US" sz="80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a:effectLst/>
                        </a:rPr>
                        <a:t>0,00 </a:t>
                      </a:r>
                      <a:endParaRPr lang="en-US" sz="80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a:effectLst/>
                        </a:rPr>
                        <a:t>0,00 </a:t>
                      </a:r>
                      <a:endParaRPr lang="en-US" sz="80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a:effectLst/>
                        </a:rPr>
                        <a:t>0,00 </a:t>
                      </a:r>
                      <a:endParaRPr lang="en-US" sz="80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a:effectLst/>
                        </a:rPr>
                        <a:t>0,00 </a:t>
                      </a:r>
                      <a:endParaRPr lang="en-US" sz="80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a:effectLst/>
                        </a:rPr>
                        <a:t>0,00 </a:t>
                      </a:r>
                      <a:endParaRPr lang="en-US" sz="80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a:effectLst/>
                        </a:rPr>
                        <a:t>0,00 </a:t>
                      </a:r>
                      <a:endParaRPr lang="en-US" sz="80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a:effectLst/>
                        </a:rPr>
                        <a:t>0,00 </a:t>
                      </a:r>
                      <a:endParaRPr lang="en-US" sz="80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a:effectLst/>
                        </a:rPr>
                        <a:t>0,00 </a:t>
                      </a:r>
                      <a:endParaRPr lang="en-US" sz="80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a:effectLst/>
                        </a:rPr>
                        <a:t>0,00 </a:t>
                      </a:r>
                      <a:endParaRPr lang="en-US" sz="80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a:effectLst/>
                        </a:rPr>
                        <a:t>0,00 </a:t>
                      </a:r>
                      <a:endParaRPr lang="en-US" sz="80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a:effectLst/>
                        </a:rPr>
                        <a:t>0,00 </a:t>
                      </a:r>
                      <a:endParaRPr lang="en-US" sz="80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extLst>
                  <a:ext uri="{0D108BD9-81ED-4DB2-BD59-A6C34878D82A}">
                    <a16:rowId xmlns:a16="http://schemas.microsoft.com/office/drawing/2014/main" val="2307534584"/>
                  </a:ext>
                </a:extLst>
              </a:tr>
              <a:tr h="260365">
                <a:tc>
                  <a:txBody>
                    <a:bodyPr/>
                    <a:lstStyle/>
                    <a:p>
                      <a:pPr marL="0" marR="0" algn="just">
                        <a:spcBef>
                          <a:spcPts val="0"/>
                        </a:spcBef>
                        <a:spcAft>
                          <a:spcPts val="0"/>
                        </a:spcAft>
                      </a:pPr>
                      <a:r>
                        <a:rPr lang="es-ES" sz="1100" b="1" dirty="0">
                          <a:effectLst/>
                        </a:rPr>
                        <a:t>Obligaciones Financieras</a:t>
                      </a:r>
                      <a:endParaRPr lang="en-US" sz="1100" b="1" dirty="0">
                        <a:effectLst/>
                        <a:latin typeface="Calibri" panose="020F0502020204030204" pitchFamily="34" charset="0"/>
                        <a:ea typeface="MS Mincho"/>
                        <a:cs typeface="Times New Roman" panose="02020603050405020304" pitchFamily="18" charset="0"/>
                      </a:endParaRPr>
                    </a:p>
                  </a:txBody>
                  <a:tcPr marL="27435" marR="27435" marT="0" marB="0">
                    <a:solidFill>
                      <a:schemeClr val="tx2">
                        <a:lumMod val="20000"/>
                        <a:lumOff val="80000"/>
                      </a:schemeClr>
                    </a:solidFill>
                  </a:tcPr>
                </a:tc>
                <a:tc>
                  <a:txBody>
                    <a:bodyPr/>
                    <a:lstStyle/>
                    <a:p>
                      <a:pPr marL="0" marR="0" algn="ctr">
                        <a:spcBef>
                          <a:spcPts val="0"/>
                        </a:spcBef>
                        <a:spcAft>
                          <a:spcPts val="0"/>
                        </a:spcAft>
                      </a:pPr>
                      <a:r>
                        <a:rPr lang="es-ES" sz="1000" b="1" dirty="0">
                          <a:effectLst/>
                        </a:rPr>
                        <a:t>Enero</a:t>
                      </a:r>
                      <a:endParaRPr lang="en-US" sz="1000" b="1" dirty="0">
                        <a:effectLst/>
                        <a:latin typeface="Calibri" panose="020F0502020204030204" pitchFamily="34" charset="0"/>
                        <a:ea typeface="MS Mincho"/>
                        <a:cs typeface="Times New Roman" panose="02020603050405020304" pitchFamily="18" charset="0"/>
                      </a:endParaRPr>
                    </a:p>
                  </a:txBody>
                  <a:tcPr marL="27435" marR="27435" marT="0" marB="0">
                    <a:solidFill>
                      <a:schemeClr val="tx2">
                        <a:lumMod val="20000"/>
                        <a:lumOff val="80000"/>
                      </a:schemeClr>
                    </a:solidFill>
                  </a:tcPr>
                </a:tc>
                <a:tc>
                  <a:txBody>
                    <a:bodyPr/>
                    <a:lstStyle/>
                    <a:p>
                      <a:pPr marL="0" marR="0" algn="just">
                        <a:spcBef>
                          <a:spcPts val="0"/>
                        </a:spcBef>
                        <a:spcAft>
                          <a:spcPts val="0"/>
                        </a:spcAft>
                      </a:pPr>
                      <a:r>
                        <a:rPr lang="es-ES" sz="1000" b="1" dirty="0">
                          <a:effectLst/>
                        </a:rPr>
                        <a:t>Febrero</a:t>
                      </a:r>
                      <a:endParaRPr lang="en-US" sz="1000" b="1" dirty="0">
                        <a:effectLst/>
                        <a:latin typeface="Calibri" panose="020F0502020204030204" pitchFamily="34" charset="0"/>
                        <a:ea typeface="MS Mincho"/>
                        <a:cs typeface="Times New Roman" panose="02020603050405020304" pitchFamily="18" charset="0"/>
                      </a:endParaRPr>
                    </a:p>
                  </a:txBody>
                  <a:tcPr marL="27435" marR="27435" marT="0" marB="0">
                    <a:solidFill>
                      <a:schemeClr val="tx2">
                        <a:lumMod val="20000"/>
                        <a:lumOff val="80000"/>
                      </a:schemeClr>
                    </a:solidFill>
                  </a:tcPr>
                </a:tc>
                <a:tc>
                  <a:txBody>
                    <a:bodyPr/>
                    <a:lstStyle/>
                    <a:p>
                      <a:pPr marL="0" marR="0" algn="ctr">
                        <a:spcBef>
                          <a:spcPts val="0"/>
                        </a:spcBef>
                        <a:spcAft>
                          <a:spcPts val="0"/>
                        </a:spcAft>
                      </a:pPr>
                      <a:r>
                        <a:rPr lang="es-ES" sz="1000" b="1" dirty="0">
                          <a:effectLst/>
                        </a:rPr>
                        <a:t>Marzo</a:t>
                      </a:r>
                      <a:endParaRPr lang="en-US" sz="1000" b="1" dirty="0">
                        <a:effectLst/>
                        <a:latin typeface="Calibri" panose="020F0502020204030204" pitchFamily="34" charset="0"/>
                        <a:ea typeface="MS Mincho"/>
                        <a:cs typeface="Times New Roman" panose="02020603050405020304" pitchFamily="18" charset="0"/>
                      </a:endParaRPr>
                    </a:p>
                  </a:txBody>
                  <a:tcPr marL="27435" marR="27435" marT="0" marB="0">
                    <a:solidFill>
                      <a:schemeClr val="tx2">
                        <a:lumMod val="20000"/>
                        <a:lumOff val="80000"/>
                      </a:schemeClr>
                    </a:solidFill>
                  </a:tcPr>
                </a:tc>
                <a:tc>
                  <a:txBody>
                    <a:bodyPr/>
                    <a:lstStyle/>
                    <a:p>
                      <a:pPr marL="0" marR="0" algn="ctr">
                        <a:spcBef>
                          <a:spcPts val="0"/>
                        </a:spcBef>
                        <a:spcAft>
                          <a:spcPts val="0"/>
                        </a:spcAft>
                      </a:pPr>
                      <a:r>
                        <a:rPr lang="es-ES" sz="1000" b="1">
                          <a:effectLst/>
                        </a:rPr>
                        <a:t>Abril</a:t>
                      </a:r>
                      <a:endParaRPr lang="en-US" sz="1000" b="1">
                        <a:effectLst/>
                        <a:latin typeface="Calibri" panose="020F0502020204030204" pitchFamily="34" charset="0"/>
                        <a:ea typeface="MS Mincho"/>
                        <a:cs typeface="Times New Roman" panose="02020603050405020304" pitchFamily="18" charset="0"/>
                      </a:endParaRPr>
                    </a:p>
                  </a:txBody>
                  <a:tcPr marL="27435" marR="27435" marT="0" marB="0">
                    <a:solidFill>
                      <a:schemeClr val="tx2">
                        <a:lumMod val="20000"/>
                        <a:lumOff val="80000"/>
                      </a:schemeClr>
                    </a:solidFill>
                  </a:tcPr>
                </a:tc>
                <a:tc>
                  <a:txBody>
                    <a:bodyPr/>
                    <a:lstStyle/>
                    <a:p>
                      <a:pPr marL="0" marR="0" algn="ctr">
                        <a:spcBef>
                          <a:spcPts val="0"/>
                        </a:spcBef>
                        <a:spcAft>
                          <a:spcPts val="0"/>
                        </a:spcAft>
                      </a:pPr>
                      <a:r>
                        <a:rPr lang="es-ES" sz="1000" b="1" dirty="0">
                          <a:effectLst/>
                        </a:rPr>
                        <a:t>Mayo</a:t>
                      </a:r>
                      <a:endParaRPr lang="en-US" sz="1000" b="1" dirty="0">
                        <a:effectLst/>
                        <a:latin typeface="Calibri" panose="020F0502020204030204" pitchFamily="34" charset="0"/>
                        <a:ea typeface="MS Mincho"/>
                        <a:cs typeface="Times New Roman" panose="02020603050405020304" pitchFamily="18" charset="0"/>
                      </a:endParaRPr>
                    </a:p>
                  </a:txBody>
                  <a:tcPr marL="27435" marR="27435" marT="0" marB="0">
                    <a:solidFill>
                      <a:schemeClr val="tx2">
                        <a:lumMod val="20000"/>
                        <a:lumOff val="80000"/>
                      </a:schemeClr>
                    </a:solidFill>
                  </a:tcPr>
                </a:tc>
                <a:tc>
                  <a:txBody>
                    <a:bodyPr/>
                    <a:lstStyle/>
                    <a:p>
                      <a:pPr marL="0" marR="0" algn="ctr">
                        <a:spcBef>
                          <a:spcPts val="0"/>
                        </a:spcBef>
                        <a:spcAft>
                          <a:spcPts val="0"/>
                        </a:spcAft>
                      </a:pPr>
                      <a:r>
                        <a:rPr lang="es-ES" sz="1000" b="1" dirty="0">
                          <a:effectLst/>
                        </a:rPr>
                        <a:t>Junio</a:t>
                      </a:r>
                      <a:endParaRPr lang="en-US" sz="1000" b="1" dirty="0">
                        <a:effectLst/>
                        <a:latin typeface="Calibri" panose="020F0502020204030204" pitchFamily="34" charset="0"/>
                        <a:ea typeface="MS Mincho"/>
                        <a:cs typeface="Times New Roman" panose="02020603050405020304" pitchFamily="18" charset="0"/>
                      </a:endParaRPr>
                    </a:p>
                  </a:txBody>
                  <a:tcPr marL="27435" marR="27435" marT="0" marB="0">
                    <a:solidFill>
                      <a:schemeClr val="tx2">
                        <a:lumMod val="20000"/>
                        <a:lumOff val="80000"/>
                      </a:schemeClr>
                    </a:solidFill>
                  </a:tcPr>
                </a:tc>
                <a:tc>
                  <a:txBody>
                    <a:bodyPr/>
                    <a:lstStyle/>
                    <a:p>
                      <a:pPr marL="0" marR="0" algn="ctr">
                        <a:spcBef>
                          <a:spcPts val="0"/>
                        </a:spcBef>
                        <a:spcAft>
                          <a:spcPts val="0"/>
                        </a:spcAft>
                      </a:pPr>
                      <a:r>
                        <a:rPr lang="es-ES" sz="1000" b="1">
                          <a:effectLst/>
                        </a:rPr>
                        <a:t>Julio</a:t>
                      </a:r>
                      <a:endParaRPr lang="en-US" sz="1000" b="1">
                        <a:effectLst/>
                        <a:latin typeface="Calibri" panose="020F0502020204030204" pitchFamily="34" charset="0"/>
                        <a:ea typeface="MS Mincho"/>
                        <a:cs typeface="Times New Roman" panose="02020603050405020304" pitchFamily="18" charset="0"/>
                      </a:endParaRPr>
                    </a:p>
                  </a:txBody>
                  <a:tcPr marL="27435" marR="27435" marT="0" marB="0">
                    <a:solidFill>
                      <a:schemeClr val="tx2">
                        <a:lumMod val="20000"/>
                        <a:lumOff val="80000"/>
                      </a:schemeClr>
                    </a:solidFill>
                  </a:tcPr>
                </a:tc>
                <a:tc>
                  <a:txBody>
                    <a:bodyPr/>
                    <a:lstStyle/>
                    <a:p>
                      <a:pPr marL="0" marR="0" algn="ctr">
                        <a:spcBef>
                          <a:spcPts val="0"/>
                        </a:spcBef>
                        <a:spcAft>
                          <a:spcPts val="0"/>
                        </a:spcAft>
                      </a:pPr>
                      <a:r>
                        <a:rPr lang="es-ES" sz="1000" b="1">
                          <a:effectLst/>
                        </a:rPr>
                        <a:t>Agosto</a:t>
                      </a:r>
                      <a:endParaRPr lang="en-US" sz="1000" b="1">
                        <a:effectLst/>
                        <a:latin typeface="Calibri" panose="020F0502020204030204" pitchFamily="34" charset="0"/>
                        <a:ea typeface="MS Mincho"/>
                        <a:cs typeface="Times New Roman" panose="02020603050405020304" pitchFamily="18" charset="0"/>
                      </a:endParaRPr>
                    </a:p>
                  </a:txBody>
                  <a:tcPr marL="27435" marR="27435" marT="0" marB="0">
                    <a:solidFill>
                      <a:schemeClr val="tx2">
                        <a:lumMod val="20000"/>
                        <a:lumOff val="80000"/>
                      </a:schemeClr>
                    </a:solidFill>
                  </a:tcPr>
                </a:tc>
                <a:tc>
                  <a:txBody>
                    <a:bodyPr/>
                    <a:lstStyle/>
                    <a:p>
                      <a:pPr marL="0" marR="0" algn="just">
                        <a:spcBef>
                          <a:spcPts val="0"/>
                        </a:spcBef>
                        <a:spcAft>
                          <a:spcPts val="0"/>
                        </a:spcAft>
                      </a:pPr>
                      <a:r>
                        <a:rPr lang="es-ES" sz="1000" b="1">
                          <a:effectLst/>
                        </a:rPr>
                        <a:t>Septiembre</a:t>
                      </a:r>
                      <a:endParaRPr lang="en-US" sz="1000" b="1">
                        <a:effectLst/>
                        <a:latin typeface="Calibri" panose="020F0502020204030204" pitchFamily="34" charset="0"/>
                        <a:ea typeface="MS Mincho"/>
                        <a:cs typeface="Times New Roman" panose="02020603050405020304" pitchFamily="18" charset="0"/>
                      </a:endParaRPr>
                    </a:p>
                  </a:txBody>
                  <a:tcPr marL="27435" marR="27435" marT="0" marB="0">
                    <a:solidFill>
                      <a:schemeClr val="tx2">
                        <a:lumMod val="20000"/>
                        <a:lumOff val="80000"/>
                      </a:schemeClr>
                    </a:solidFill>
                  </a:tcPr>
                </a:tc>
                <a:tc>
                  <a:txBody>
                    <a:bodyPr/>
                    <a:lstStyle/>
                    <a:p>
                      <a:pPr marL="0" marR="0" algn="ctr">
                        <a:spcBef>
                          <a:spcPts val="0"/>
                        </a:spcBef>
                        <a:spcAft>
                          <a:spcPts val="0"/>
                        </a:spcAft>
                      </a:pPr>
                      <a:r>
                        <a:rPr lang="es-ES" sz="1000" b="1" dirty="0">
                          <a:effectLst/>
                        </a:rPr>
                        <a:t>Octubre</a:t>
                      </a:r>
                      <a:endParaRPr lang="en-US" sz="1000" b="1" dirty="0">
                        <a:effectLst/>
                        <a:latin typeface="Calibri" panose="020F0502020204030204" pitchFamily="34" charset="0"/>
                        <a:ea typeface="MS Mincho"/>
                        <a:cs typeface="Times New Roman" panose="02020603050405020304" pitchFamily="18" charset="0"/>
                      </a:endParaRPr>
                    </a:p>
                  </a:txBody>
                  <a:tcPr marL="27435" marR="27435" marT="0" marB="0">
                    <a:solidFill>
                      <a:schemeClr val="tx2">
                        <a:lumMod val="20000"/>
                        <a:lumOff val="80000"/>
                      </a:schemeClr>
                    </a:solidFill>
                  </a:tcPr>
                </a:tc>
                <a:tc>
                  <a:txBody>
                    <a:bodyPr/>
                    <a:lstStyle/>
                    <a:p>
                      <a:pPr marL="0" marR="0" algn="ctr">
                        <a:spcBef>
                          <a:spcPts val="0"/>
                        </a:spcBef>
                        <a:spcAft>
                          <a:spcPts val="0"/>
                        </a:spcAft>
                      </a:pPr>
                      <a:r>
                        <a:rPr lang="es-ES" sz="1000" b="1" dirty="0">
                          <a:effectLst/>
                        </a:rPr>
                        <a:t>Noviembre</a:t>
                      </a:r>
                      <a:endParaRPr lang="en-US" sz="1000" b="1" dirty="0">
                        <a:effectLst/>
                        <a:latin typeface="Calibri" panose="020F0502020204030204" pitchFamily="34" charset="0"/>
                        <a:ea typeface="MS Mincho"/>
                        <a:cs typeface="Times New Roman" panose="02020603050405020304" pitchFamily="18" charset="0"/>
                      </a:endParaRPr>
                    </a:p>
                  </a:txBody>
                  <a:tcPr marL="27435" marR="27435" marT="0" marB="0">
                    <a:solidFill>
                      <a:schemeClr val="tx2">
                        <a:lumMod val="20000"/>
                        <a:lumOff val="80000"/>
                      </a:schemeClr>
                    </a:solidFill>
                  </a:tcPr>
                </a:tc>
                <a:tc>
                  <a:txBody>
                    <a:bodyPr/>
                    <a:lstStyle/>
                    <a:p>
                      <a:pPr marL="0" marR="0" algn="ctr">
                        <a:spcBef>
                          <a:spcPts val="0"/>
                        </a:spcBef>
                        <a:spcAft>
                          <a:spcPts val="0"/>
                        </a:spcAft>
                      </a:pPr>
                      <a:r>
                        <a:rPr lang="es-ES" sz="1000" b="1" dirty="0">
                          <a:effectLst/>
                        </a:rPr>
                        <a:t>Diciembre</a:t>
                      </a:r>
                      <a:endParaRPr lang="en-US" sz="1000" b="1" dirty="0">
                        <a:effectLst/>
                        <a:latin typeface="Calibri" panose="020F0502020204030204" pitchFamily="34" charset="0"/>
                        <a:ea typeface="MS Mincho"/>
                        <a:cs typeface="Times New Roman" panose="02020603050405020304" pitchFamily="18" charset="0"/>
                      </a:endParaRPr>
                    </a:p>
                  </a:txBody>
                  <a:tcPr marL="27435" marR="27435" marT="0" marB="0">
                    <a:solidFill>
                      <a:schemeClr val="tx2">
                        <a:lumMod val="20000"/>
                        <a:lumOff val="80000"/>
                      </a:schemeClr>
                    </a:solidFill>
                  </a:tcPr>
                </a:tc>
                <a:tc>
                  <a:txBody>
                    <a:bodyPr/>
                    <a:lstStyle/>
                    <a:p>
                      <a:pPr marL="0" marR="0" algn="ctr">
                        <a:spcBef>
                          <a:spcPts val="0"/>
                        </a:spcBef>
                        <a:spcAft>
                          <a:spcPts val="0"/>
                        </a:spcAft>
                      </a:pPr>
                      <a:r>
                        <a:rPr lang="es-ES" sz="1000" b="1" dirty="0">
                          <a:effectLst/>
                        </a:rPr>
                        <a:t>Total</a:t>
                      </a:r>
                      <a:endParaRPr lang="en-US" sz="1000" b="1" dirty="0">
                        <a:effectLst/>
                        <a:latin typeface="Calibri" panose="020F0502020204030204" pitchFamily="34" charset="0"/>
                        <a:ea typeface="MS Mincho"/>
                        <a:cs typeface="Times New Roman" panose="02020603050405020304" pitchFamily="18" charset="0"/>
                      </a:endParaRPr>
                    </a:p>
                  </a:txBody>
                  <a:tcPr marL="27435" marR="27435" marT="0" marB="0">
                    <a:solidFill>
                      <a:schemeClr val="tx2">
                        <a:lumMod val="20000"/>
                        <a:lumOff val="80000"/>
                      </a:schemeClr>
                    </a:solidFill>
                  </a:tcPr>
                </a:tc>
                <a:extLst>
                  <a:ext uri="{0D108BD9-81ED-4DB2-BD59-A6C34878D82A}">
                    <a16:rowId xmlns:a16="http://schemas.microsoft.com/office/drawing/2014/main" val="4115268279"/>
                  </a:ext>
                </a:extLst>
              </a:tr>
              <a:tr h="248135">
                <a:tc>
                  <a:txBody>
                    <a:bodyPr/>
                    <a:lstStyle/>
                    <a:p>
                      <a:pPr marL="0" marR="0" algn="just">
                        <a:spcBef>
                          <a:spcPts val="0"/>
                        </a:spcBef>
                        <a:spcAft>
                          <a:spcPts val="0"/>
                        </a:spcAft>
                      </a:pPr>
                      <a:r>
                        <a:rPr lang="es-ES" sz="800" b="0" dirty="0">
                          <a:effectLst/>
                        </a:rPr>
                        <a:t>Créditos Largo Plazo</a:t>
                      </a:r>
                      <a:endParaRPr lang="en-US" sz="800" b="0" dirty="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a:effectLst/>
                        </a:rPr>
                        <a:t>0,00 </a:t>
                      </a:r>
                      <a:endParaRPr lang="en-US" sz="80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dirty="0">
                          <a:effectLst/>
                        </a:rPr>
                        <a:t>0,00 </a:t>
                      </a:r>
                      <a:endParaRPr lang="en-US" sz="800" dirty="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dirty="0">
                          <a:effectLst/>
                        </a:rPr>
                        <a:t>0,00 </a:t>
                      </a:r>
                      <a:endParaRPr lang="en-US" sz="800" dirty="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a:effectLst/>
                        </a:rPr>
                        <a:t>0,00 </a:t>
                      </a:r>
                      <a:endParaRPr lang="en-US" sz="80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a:effectLst/>
                        </a:rPr>
                        <a:t>0,00 </a:t>
                      </a:r>
                      <a:endParaRPr lang="en-US" sz="80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a:effectLst/>
                        </a:rPr>
                        <a:t>0,00 </a:t>
                      </a:r>
                      <a:endParaRPr lang="en-US" sz="80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a:effectLst/>
                        </a:rPr>
                        <a:t>0,00 </a:t>
                      </a:r>
                      <a:endParaRPr lang="en-US" sz="80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a:effectLst/>
                        </a:rPr>
                        <a:t>0,00 </a:t>
                      </a:r>
                      <a:endParaRPr lang="en-US" sz="80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dirty="0">
                          <a:effectLst/>
                        </a:rPr>
                        <a:t>0,00 </a:t>
                      </a:r>
                      <a:endParaRPr lang="en-US" sz="800" dirty="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dirty="0">
                          <a:effectLst/>
                        </a:rPr>
                        <a:t>0,00 </a:t>
                      </a:r>
                      <a:endParaRPr lang="en-US" sz="800" dirty="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dirty="0">
                          <a:effectLst/>
                        </a:rPr>
                        <a:t>0,00 </a:t>
                      </a:r>
                      <a:endParaRPr lang="en-US" sz="800" dirty="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dirty="0">
                          <a:effectLst/>
                        </a:rPr>
                        <a:t>0,00 </a:t>
                      </a:r>
                      <a:endParaRPr lang="en-US" sz="800" dirty="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a:effectLst/>
                        </a:rPr>
                        <a:t>0,00 </a:t>
                      </a:r>
                      <a:endParaRPr lang="en-US" sz="80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extLst>
                  <a:ext uri="{0D108BD9-81ED-4DB2-BD59-A6C34878D82A}">
                    <a16:rowId xmlns:a16="http://schemas.microsoft.com/office/drawing/2014/main" val="329831287"/>
                  </a:ext>
                </a:extLst>
              </a:tr>
              <a:tr h="187393">
                <a:tc>
                  <a:txBody>
                    <a:bodyPr/>
                    <a:lstStyle/>
                    <a:p>
                      <a:pPr marL="0" marR="0" algn="just">
                        <a:spcBef>
                          <a:spcPts val="0"/>
                        </a:spcBef>
                        <a:spcAft>
                          <a:spcPts val="0"/>
                        </a:spcAft>
                      </a:pPr>
                      <a:r>
                        <a:rPr lang="es-ES" sz="800" b="0" dirty="0">
                          <a:effectLst/>
                        </a:rPr>
                        <a:t>Retiro</a:t>
                      </a:r>
                      <a:endParaRPr lang="en-US" sz="800" b="0" dirty="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a:effectLst/>
                        </a:rPr>
                        <a:t>0,00 </a:t>
                      </a:r>
                      <a:endParaRPr lang="en-US" sz="80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a:effectLst/>
                        </a:rPr>
                        <a:t>0,00 </a:t>
                      </a:r>
                      <a:endParaRPr lang="en-US" sz="80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a:effectLst/>
                        </a:rPr>
                        <a:t>0,00 </a:t>
                      </a:r>
                      <a:endParaRPr lang="en-US" sz="80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a:effectLst/>
                        </a:rPr>
                        <a:t>0,00 </a:t>
                      </a:r>
                      <a:endParaRPr lang="en-US" sz="80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a:effectLst/>
                        </a:rPr>
                        <a:t>0,00 </a:t>
                      </a:r>
                      <a:endParaRPr lang="en-US" sz="80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a:effectLst/>
                        </a:rPr>
                        <a:t>0,00 </a:t>
                      </a:r>
                      <a:endParaRPr lang="en-US" sz="80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a:effectLst/>
                        </a:rPr>
                        <a:t>0,00 </a:t>
                      </a:r>
                      <a:endParaRPr lang="en-US" sz="80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a:effectLst/>
                        </a:rPr>
                        <a:t>0,00 </a:t>
                      </a:r>
                      <a:endParaRPr lang="en-US" sz="80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a:effectLst/>
                        </a:rPr>
                        <a:t>0,00 </a:t>
                      </a:r>
                      <a:endParaRPr lang="en-US" sz="80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a:effectLst/>
                        </a:rPr>
                        <a:t>0,00 </a:t>
                      </a:r>
                      <a:endParaRPr lang="en-US" sz="80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a:effectLst/>
                        </a:rPr>
                        <a:t>0,00 </a:t>
                      </a:r>
                      <a:endParaRPr lang="en-US" sz="80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a:effectLst/>
                        </a:rPr>
                        <a:t>0,00 </a:t>
                      </a:r>
                      <a:endParaRPr lang="en-US" sz="80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a:effectLst/>
                        </a:rPr>
                        <a:t>0,00 </a:t>
                      </a:r>
                      <a:endParaRPr lang="en-US" sz="80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extLst>
                  <a:ext uri="{0D108BD9-81ED-4DB2-BD59-A6C34878D82A}">
                    <a16:rowId xmlns:a16="http://schemas.microsoft.com/office/drawing/2014/main" val="1070367280"/>
                  </a:ext>
                </a:extLst>
              </a:tr>
              <a:tr h="248135">
                <a:tc>
                  <a:txBody>
                    <a:bodyPr/>
                    <a:lstStyle/>
                    <a:p>
                      <a:pPr marL="0" marR="0" algn="just">
                        <a:spcBef>
                          <a:spcPts val="0"/>
                        </a:spcBef>
                        <a:spcAft>
                          <a:spcPts val="0"/>
                        </a:spcAft>
                      </a:pPr>
                      <a:r>
                        <a:rPr lang="es-ES" sz="800" b="0" dirty="0">
                          <a:effectLst/>
                        </a:rPr>
                        <a:t>Pagos de Tarjetas</a:t>
                      </a:r>
                      <a:endParaRPr lang="en-US" sz="800" b="0" dirty="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a:effectLst/>
                        </a:rPr>
                        <a:t>0,00 </a:t>
                      </a:r>
                      <a:endParaRPr lang="en-US" sz="80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a:effectLst/>
                        </a:rPr>
                        <a:t>0,00 </a:t>
                      </a:r>
                      <a:endParaRPr lang="en-US" sz="80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a:effectLst/>
                        </a:rPr>
                        <a:t>0,00 </a:t>
                      </a:r>
                      <a:endParaRPr lang="en-US" sz="80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a:effectLst/>
                        </a:rPr>
                        <a:t>0,00 </a:t>
                      </a:r>
                      <a:endParaRPr lang="en-US" sz="80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a:effectLst/>
                        </a:rPr>
                        <a:t>0,00 </a:t>
                      </a:r>
                      <a:endParaRPr lang="en-US" sz="80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a:effectLst/>
                        </a:rPr>
                        <a:t>0,00 </a:t>
                      </a:r>
                      <a:endParaRPr lang="en-US" sz="80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a:effectLst/>
                        </a:rPr>
                        <a:t>0,00 </a:t>
                      </a:r>
                      <a:endParaRPr lang="en-US" sz="80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a:effectLst/>
                        </a:rPr>
                        <a:t>0,00 </a:t>
                      </a:r>
                      <a:endParaRPr lang="en-US" sz="80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a:effectLst/>
                        </a:rPr>
                        <a:t>0,00 </a:t>
                      </a:r>
                      <a:endParaRPr lang="en-US" sz="80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a:effectLst/>
                        </a:rPr>
                        <a:t>0,00 </a:t>
                      </a:r>
                      <a:endParaRPr lang="en-US" sz="80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a:effectLst/>
                        </a:rPr>
                        <a:t>0,00 </a:t>
                      </a:r>
                      <a:endParaRPr lang="en-US" sz="80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a:effectLst/>
                        </a:rPr>
                        <a:t>0,00 </a:t>
                      </a:r>
                      <a:endParaRPr lang="en-US" sz="80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a:effectLst/>
                        </a:rPr>
                        <a:t>0,00 </a:t>
                      </a:r>
                      <a:endParaRPr lang="en-US" sz="80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extLst>
                  <a:ext uri="{0D108BD9-81ED-4DB2-BD59-A6C34878D82A}">
                    <a16:rowId xmlns:a16="http://schemas.microsoft.com/office/drawing/2014/main" val="2977939375"/>
                  </a:ext>
                </a:extLst>
              </a:tr>
              <a:tr h="187393">
                <a:tc>
                  <a:txBody>
                    <a:bodyPr/>
                    <a:lstStyle/>
                    <a:p>
                      <a:pPr marL="0" marR="0" algn="just">
                        <a:spcBef>
                          <a:spcPts val="0"/>
                        </a:spcBef>
                        <a:spcAft>
                          <a:spcPts val="0"/>
                        </a:spcAft>
                      </a:pPr>
                      <a:r>
                        <a:rPr lang="es-ES" sz="800" b="0" dirty="0">
                          <a:effectLst/>
                        </a:rPr>
                        <a:t>Impuestos</a:t>
                      </a:r>
                      <a:endParaRPr lang="en-US" sz="800" b="0" dirty="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a:effectLst/>
                        </a:rPr>
                        <a:t>0,00 </a:t>
                      </a:r>
                      <a:endParaRPr lang="en-US" sz="80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a:effectLst/>
                        </a:rPr>
                        <a:t>0,00 </a:t>
                      </a:r>
                      <a:endParaRPr lang="en-US" sz="80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a:effectLst/>
                        </a:rPr>
                        <a:t>0,00 </a:t>
                      </a:r>
                      <a:endParaRPr lang="en-US" sz="80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a:effectLst/>
                        </a:rPr>
                        <a:t>0,00 </a:t>
                      </a:r>
                      <a:endParaRPr lang="en-US" sz="80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a:effectLst/>
                        </a:rPr>
                        <a:t>0,00 </a:t>
                      </a:r>
                      <a:endParaRPr lang="en-US" sz="80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a:effectLst/>
                        </a:rPr>
                        <a:t>0,00 </a:t>
                      </a:r>
                      <a:endParaRPr lang="en-US" sz="80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a:effectLst/>
                        </a:rPr>
                        <a:t>0,00 </a:t>
                      </a:r>
                      <a:endParaRPr lang="en-US" sz="80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a:effectLst/>
                        </a:rPr>
                        <a:t>0,00 </a:t>
                      </a:r>
                      <a:endParaRPr lang="en-US" sz="80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a:effectLst/>
                        </a:rPr>
                        <a:t>0,00 </a:t>
                      </a:r>
                      <a:endParaRPr lang="en-US" sz="80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a:effectLst/>
                        </a:rPr>
                        <a:t>0,00 </a:t>
                      </a:r>
                      <a:endParaRPr lang="en-US" sz="80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a:effectLst/>
                        </a:rPr>
                        <a:t>0,00 </a:t>
                      </a:r>
                      <a:endParaRPr lang="en-US" sz="80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a:effectLst/>
                        </a:rPr>
                        <a:t>0,00 </a:t>
                      </a:r>
                      <a:endParaRPr lang="en-US" sz="80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a:effectLst/>
                        </a:rPr>
                        <a:t>0,00 </a:t>
                      </a:r>
                      <a:endParaRPr lang="en-US" sz="80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extLst>
                  <a:ext uri="{0D108BD9-81ED-4DB2-BD59-A6C34878D82A}">
                    <a16:rowId xmlns:a16="http://schemas.microsoft.com/office/drawing/2014/main" val="1750879390"/>
                  </a:ext>
                </a:extLst>
              </a:tr>
              <a:tr h="248135">
                <a:tc>
                  <a:txBody>
                    <a:bodyPr/>
                    <a:lstStyle/>
                    <a:p>
                      <a:pPr marL="0" marR="0" algn="just">
                        <a:spcBef>
                          <a:spcPts val="0"/>
                        </a:spcBef>
                        <a:spcAft>
                          <a:spcPts val="0"/>
                        </a:spcAft>
                      </a:pPr>
                      <a:r>
                        <a:rPr lang="es-ES" sz="800" b="0" dirty="0">
                          <a:effectLst/>
                        </a:rPr>
                        <a:t>Otras obligaciones</a:t>
                      </a:r>
                      <a:endParaRPr lang="en-US" sz="800" b="0" dirty="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dirty="0">
                          <a:effectLst/>
                        </a:rPr>
                        <a:t>0,00 </a:t>
                      </a:r>
                      <a:endParaRPr lang="en-US" sz="800" dirty="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a:effectLst/>
                        </a:rPr>
                        <a:t>0,00 </a:t>
                      </a:r>
                      <a:endParaRPr lang="en-US" sz="80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a:effectLst/>
                        </a:rPr>
                        <a:t>0,00 </a:t>
                      </a:r>
                      <a:endParaRPr lang="en-US" sz="80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a:effectLst/>
                        </a:rPr>
                        <a:t>0,00 </a:t>
                      </a:r>
                      <a:endParaRPr lang="en-US" sz="80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a:effectLst/>
                        </a:rPr>
                        <a:t>0,00 </a:t>
                      </a:r>
                      <a:endParaRPr lang="en-US" sz="80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a:effectLst/>
                        </a:rPr>
                        <a:t>0,00 </a:t>
                      </a:r>
                      <a:endParaRPr lang="en-US" sz="80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a:effectLst/>
                        </a:rPr>
                        <a:t>0,00 </a:t>
                      </a:r>
                      <a:endParaRPr lang="en-US" sz="80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a:effectLst/>
                        </a:rPr>
                        <a:t>0,00 </a:t>
                      </a:r>
                      <a:endParaRPr lang="en-US" sz="80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a:effectLst/>
                        </a:rPr>
                        <a:t>0,00 </a:t>
                      </a:r>
                      <a:endParaRPr lang="en-US" sz="80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a:effectLst/>
                        </a:rPr>
                        <a:t>0,00 </a:t>
                      </a:r>
                      <a:endParaRPr lang="en-US" sz="80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a:effectLst/>
                        </a:rPr>
                        <a:t>0,00 </a:t>
                      </a:r>
                      <a:endParaRPr lang="en-US" sz="80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a:effectLst/>
                        </a:rPr>
                        <a:t>0,00 </a:t>
                      </a:r>
                      <a:endParaRPr lang="en-US" sz="80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a:effectLst/>
                        </a:rPr>
                        <a:t>0,00 </a:t>
                      </a:r>
                      <a:endParaRPr lang="en-US" sz="80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extLst>
                  <a:ext uri="{0D108BD9-81ED-4DB2-BD59-A6C34878D82A}">
                    <a16:rowId xmlns:a16="http://schemas.microsoft.com/office/drawing/2014/main" val="1212201596"/>
                  </a:ext>
                </a:extLst>
              </a:tr>
              <a:tr h="187393">
                <a:tc>
                  <a:txBody>
                    <a:bodyPr/>
                    <a:lstStyle/>
                    <a:p>
                      <a:pPr marL="0" marR="0" algn="just">
                        <a:spcBef>
                          <a:spcPts val="0"/>
                        </a:spcBef>
                        <a:spcAft>
                          <a:spcPts val="0"/>
                        </a:spcAft>
                      </a:pPr>
                      <a:r>
                        <a:rPr lang="es-ES" sz="800" b="1" dirty="0">
                          <a:effectLst/>
                        </a:rPr>
                        <a:t>Total</a:t>
                      </a:r>
                      <a:endParaRPr lang="en-US" sz="800" b="1" dirty="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a:effectLst/>
                        </a:rPr>
                        <a:t>0,00 </a:t>
                      </a:r>
                      <a:endParaRPr lang="en-US" sz="80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a:effectLst/>
                        </a:rPr>
                        <a:t>0,00 </a:t>
                      </a:r>
                      <a:endParaRPr lang="en-US" sz="80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a:effectLst/>
                        </a:rPr>
                        <a:t>0,00 </a:t>
                      </a:r>
                      <a:endParaRPr lang="en-US" sz="80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a:effectLst/>
                        </a:rPr>
                        <a:t>0,00 </a:t>
                      </a:r>
                      <a:endParaRPr lang="en-US" sz="80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a:effectLst/>
                        </a:rPr>
                        <a:t>0,00 </a:t>
                      </a:r>
                      <a:endParaRPr lang="en-US" sz="80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a:effectLst/>
                        </a:rPr>
                        <a:t>0,00 </a:t>
                      </a:r>
                      <a:endParaRPr lang="en-US" sz="80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a:effectLst/>
                        </a:rPr>
                        <a:t>0,00 </a:t>
                      </a:r>
                      <a:endParaRPr lang="en-US" sz="80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a:effectLst/>
                        </a:rPr>
                        <a:t>0,00 </a:t>
                      </a:r>
                      <a:endParaRPr lang="en-US" sz="80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a:effectLst/>
                        </a:rPr>
                        <a:t>0,00 </a:t>
                      </a:r>
                      <a:endParaRPr lang="en-US" sz="80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a:effectLst/>
                        </a:rPr>
                        <a:t>0,00 </a:t>
                      </a:r>
                      <a:endParaRPr lang="en-US" sz="80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a:effectLst/>
                        </a:rPr>
                        <a:t>0,00 </a:t>
                      </a:r>
                      <a:endParaRPr lang="en-US" sz="80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a:effectLst/>
                        </a:rPr>
                        <a:t>0,00 </a:t>
                      </a:r>
                      <a:endParaRPr lang="en-US" sz="80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a:effectLst/>
                        </a:rPr>
                        <a:t>0,00 </a:t>
                      </a:r>
                      <a:endParaRPr lang="en-US" sz="80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extLst>
                  <a:ext uri="{0D108BD9-81ED-4DB2-BD59-A6C34878D82A}">
                    <a16:rowId xmlns:a16="http://schemas.microsoft.com/office/drawing/2014/main" val="4290130594"/>
                  </a:ext>
                </a:extLst>
              </a:tr>
              <a:tr h="260365">
                <a:tc>
                  <a:txBody>
                    <a:bodyPr/>
                    <a:lstStyle/>
                    <a:p>
                      <a:pPr marL="0" marR="0" algn="just">
                        <a:spcBef>
                          <a:spcPts val="0"/>
                        </a:spcBef>
                        <a:spcAft>
                          <a:spcPts val="0"/>
                        </a:spcAft>
                      </a:pPr>
                      <a:r>
                        <a:rPr lang="es-ES" sz="1100" b="1" dirty="0">
                          <a:effectLst/>
                        </a:rPr>
                        <a:t>Misceláneos</a:t>
                      </a:r>
                      <a:endParaRPr lang="en-US" sz="1100" b="1" dirty="0">
                        <a:effectLst/>
                      </a:endParaRPr>
                    </a:p>
                    <a:p>
                      <a:pPr marL="0" marR="0" algn="just">
                        <a:spcBef>
                          <a:spcPts val="0"/>
                        </a:spcBef>
                        <a:spcAft>
                          <a:spcPts val="0"/>
                        </a:spcAft>
                      </a:pPr>
                      <a:r>
                        <a:rPr lang="es-ES" sz="1000" b="1" dirty="0">
                          <a:effectLst/>
                        </a:rPr>
                        <a:t> </a:t>
                      </a:r>
                      <a:endParaRPr lang="en-US" sz="1000" b="1" dirty="0">
                        <a:effectLst/>
                        <a:latin typeface="Calibri" panose="020F0502020204030204" pitchFamily="34" charset="0"/>
                        <a:ea typeface="MS Mincho"/>
                        <a:cs typeface="Times New Roman" panose="02020603050405020304" pitchFamily="18" charset="0"/>
                      </a:endParaRPr>
                    </a:p>
                  </a:txBody>
                  <a:tcPr marL="27435" marR="27435" marT="0" marB="0">
                    <a:solidFill>
                      <a:schemeClr val="tx2">
                        <a:lumMod val="20000"/>
                        <a:lumOff val="80000"/>
                      </a:schemeClr>
                    </a:solidFill>
                  </a:tcPr>
                </a:tc>
                <a:tc>
                  <a:txBody>
                    <a:bodyPr/>
                    <a:lstStyle/>
                    <a:p>
                      <a:pPr marL="0" marR="0" algn="ctr">
                        <a:spcBef>
                          <a:spcPts val="0"/>
                        </a:spcBef>
                        <a:spcAft>
                          <a:spcPts val="0"/>
                        </a:spcAft>
                      </a:pPr>
                      <a:r>
                        <a:rPr lang="es-ES" sz="1000" b="1">
                          <a:effectLst/>
                        </a:rPr>
                        <a:t>Enero</a:t>
                      </a:r>
                      <a:endParaRPr lang="en-US" sz="1000" b="1">
                        <a:effectLst/>
                        <a:latin typeface="Calibri" panose="020F0502020204030204" pitchFamily="34" charset="0"/>
                        <a:ea typeface="MS Mincho"/>
                        <a:cs typeface="Times New Roman" panose="02020603050405020304" pitchFamily="18" charset="0"/>
                      </a:endParaRPr>
                    </a:p>
                  </a:txBody>
                  <a:tcPr marL="27435" marR="27435" marT="0" marB="0">
                    <a:solidFill>
                      <a:schemeClr val="tx2">
                        <a:lumMod val="20000"/>
                        <a:lumOff val="80000"/>
                      </a:schemeClr>
                    </a:solidFill>
                  </a:tcPr>
                </a:tc>
                <a:tc>
                  <a:txBody>
                    <a:bodyPr/>
                    <a:lstStyle/>
                    <a:p>
                      <a:pPr marL="0" marR="0" algn="just">
                        <a:spcBef>
                          <a:spcPts val="0"/>
                        </a:spcBef>
                        <a:spcAft>
                          <a:spcPts val="0"/>
                        </a:spcAft>
                      </a:pPr>
                      <a:r>
                        <a:rPr lang="es-ES" sz="1000" b="1" dirty="0">
                          <a:effectLst/>
                        </a:rPr>
                        <a:t>Febrero</a:t>
                      </a:r>
                      <a:endParaRPr lang="en-US" sz="1000" b="1" dirty="0">
                        <a:effectLst/>
                        <a:latin typeface="Calibri" panose="020F0502020204030204" pitchFamily="34" charset="0"/>
                        <a:ea typeface="MS Mincho"/>
                        <a:cs typeface="Times New Roman" panose="02020603050405020304" pitchFamily="18" charset="0"/>
                      </a:endParaRPr>
                    </a:p>
                  </a:txBody>
                  <a:tcPr marL="27435" marR="27435" marT="0" marB="0">
                    <a:solidFill>
                      <a:schemeClr val="tx2">
                        <a:lumMod val="20000"/>
                        <a:lumOff val="80000"/>
                      </a:schemeClr>
                    </a:solidFill>
                  </a:tcPr>
                </a:tc>
                <a:tc>
                  <a:txBody>
                    <a:bodyPr/>
                    <a:lstStyle/>
                    <a:p>
                      <a:pPr marL="0" marR="0" algn="ctr">
                        <a:spcBef>
                          <a:spcPts val="0"/>
                        </a:spcBef>
                        <a:spcAft>
                          <a:spcPts val="0"/>
                        </a:spcAft>
                      </a:pPr>
                      <a:r>
                        <a:rPr lang="es-ES" sz="1000" b="1" dirty="0">
                          <a:effectLst/>
                        </a:rPr>
                        <a:t>Marzo</a:t>
                      </a:r>
                      <a:endParaRPr lang="en-US" sz="1000" b="1" dirty="0">
                        <a:effectLst/>
                        <a:latin typeface="Calibri" panose="020F0502020204030204" pitchFamily="34" charset="0"/>
                        <a:ea typeface="MS Mincho"/>
                        <a:cs typeface="Times New Roman" panose="02020603050405020304" pitchFamily="18" charset="0"/>
                      </a:endParaRPr>
                    </a:p>
                  </a:txBody>
                  <a:tcPr marL="27435" marR="27435" marT="0" marB="0">
                    <a:solidFill>
                      <a:schemeClr val="tx2">
                        <a:lumMod val="20000"/>
                        <a:lumOff val="80000"/>
                      </a:schemeClr>
                    </a:solidFill>
                  </a:tcPr>
                </a:tc>
                <a:tc>
                  <a:txBody>
                    <a:bodyPr/>
                    <a:lstStyle/>
                    <a:p>
                      <a:pPr marL="0" marR="0" algn="ctr">
                        <a:spcBef>
                          <a:spcPts val="0"/>
                        </a:spcBef>
                        <a:spcAft>
                          <a:spcPts val="0"/>
                        </a:spcAft>
                      </a:pPr>
                      <a:r>
                        <a:rPr lang="es-ES" sz="1000" b="1" dirty="0">
                          <a:effectLst/>
                        </a:rPr>
                        <a:t>Abril</a:t>
                      </a:r>
                      <a:endParaRPr lang="en-US" sz="1000" b="1" dirty="0">
                        <a:effectLst/>
                        <a:latin typeface="Calibri" panose="020F0502020204030204" pitchFamily="34" charset="0"/>
                        <a:ea typeface="MS Mincho"/>
                        <a:cs typeface="Times New Roman" panose="02020603050405020304" pitchFamily="18" charset="0"/>
                      </a:endParaRPr>
                    </a:p>
                  </a:txBody>
                  <a:tcPr marL="27435" marR="27435" marT="0" marB="0">
                    <a:solidFill>
                      <a:schemeClr val="tx2">
                        <a:lumMod val="20000"/>
                        <a:lumOff val="80000"/>
                      </a:schemeClr>
                    </a:solidFill>
                  </a:tcPr>
                </a:tc>
                <a:tc>
                  <a:txBody>
                    <a:bodyPr/>
                    <a:lstStyle/>
                    <a:p>
                      <a:pPr marL="0" marR="0" algn="ctr">
                        <a:spcBef>
                          <a:spcPts val="0"/>
                        </a:spcBef>
                        <a:spcAft>
                          <a:spcPts val="0"/>
                        </a:spcAft>
                      </a:pPr>
                      <a:r>
                        <a:rPr lang="es-ES" sz="1000" b="1">
                          <a:effectLst/>
                        </a:rPr>
                        <a:t>Mayo</a:t>
                      </a:r>
                      <a:endParaRPr lang="en-US" sz="1000" b="1">
                        <a:effectLst/>
                        <a:latin typeface="Calibri" panose="020F0502020204030204" pitchFamily="34" charset="0"/>
                        <a:ea typeface="MS Mincho"/>
                        <a:cs typeface="Times New Roman" panose="02020603050405020304" pitchFamily="18" charset="0"/>
                      </a:endParaRPr>
                    </a:p>
                  </a:txBody>
                  <a:tcPr marL="27435" marR="27435" marT="0" marB="0">
                    <a:solidFill>
                      <a:schemeClr val="tx2">
                        <a:lumMod val="20000"/>
                        <a:lumOff val="80000"/>
                      </a:schemeClr>
                    </a:solidFill>
                  </a:tcPr>
                </a:tc>
                <a:tc>
                  <a:txBody>
                    <a:bodyPr/>
                    <a:lstStyle/>
                    <a:p>
                      <a:pPr marL="0" marR="0" algn="ctr">
                        <a:spcBef>
                          <a:spcPts val="0"/>
                        </a:spcBef>
                        <a:spcAft>
                          <a:spcPts val="0"/>
                        </a:spcAft>
                      </a:pPr>
                      <a:r>
                        <a:rPr lang="es-ES" sz="1000" b="1">
                          <a:effectLst/>
                        </a:rPr>
                        <a:t>Junio</a:t>
                      </a:r>
                      <a:endParaRPr lang="en-US" sz="1000" b="1">
                        <a:effectLst/>
                        <a:latin typeface="Calibri" panose="020F0502020204030204" pitchFamily="34" charset="0"/>
                        <a:ea typeface="MS Mincho"/>
                        <a:cs typeface="Times New Roman" panose="02020603050405020304" pitchFamily="18" charset="0"/>
                      </a:endParaRPr>
                    </a:p>
                  </a:txBody>
                  <a:tcPr marL="27435" marR="27435" marT="0" marB="0">
                    <a:solidFill>
                      <a:schemeClr val="tx2">
                        <a:lumMod val="20000"/>
                        <a:lumOff val="80000"/>
                      </a:schemeClr>
                    </a:solidFill>
                  </a:tcPr>
                </a:tc>
                <a:tc>
                  <a:txBody>
                    <a:bodyPr/>
                    <a:lstStyle/>
                    <a:p>
                      <a:pPr marL="0" marR="0" algn="ctr">
                        <a:spcBef>
                          <a:spcPts val="0"/>
                        </a:spcBef>
                        <a:spcAft>
                          <a:spcPts val="0"/>
                        </a:spcAft>
                      </a:pPr>
                      <a:r>
                        <a:rPr lang="es-ES" sz="1000" b="1">
                          <a:effectLst/>
                        </a:rPr>
                        <a:t>Julio</a:t>
                      </a:r>
                      <a:endParaRPr lang="en-US" sz="1000" b="1">
                        <a:effectLst/>
                        <a:latin typeface="Calibri" panose="020F0502020204030204" pitchFamily="34" charset="0"/>
                        <a:ea typeface="MS Mincho"/>
                        <a:cs typeface="Times New Roman" panose="02020603050405020304" pitchFamily="18" charset="0"/>
                      </a:endParaRPr>
                    </a:p>
                  </a:txBody>
                  <a:tcPr marL="27435" marR="27435" marT="0" marB="0">
                    <a:solidFill>
                      <a:schemeClr val="tx2">
                        <a:lumMod val="20000"/>
                        <a:lumOff val="80000"/>
                      </a:schemeClr>
                    </a:solidFill>
                  </a:tcPr>
                </a:tc>
                <a:tc>
                  <a:txBody>
                    <a:bodyPr/>
                    <a:lstStyle/>
                    <a:p>
                      <a:pPr marL="0" marR="0" algn="ctr">
                        <a:spcBef>
                          <a:spcPts val="0"/>
                        </a:spcBef>
                        <a:spcAft>
                          <a:spcPts val="0"/>
                        </a:spcAft>
                      </a:pPr>
                      <a:r>
                        <a:rPr lang="es-ES" sz="1000" b="1">
                          <a:effectLst/>
                        </a:rPr>
                        <a:t>Agosto</a:t>
                      </a:r>
                      <a:endParaRPr lang="en-US" sz="1000" b="1">
                        <a:effectLst/>
                        <a:latin typeface="Calibri" panose="020F0502020204030204" pitchFamily="34" charset="0"/>
                        <a:ea typeface="MS Mincho"/>
                        <a:cs typeface="Times New Roman" panose="02020603050405020304" pitchFamily="18" charset="0"/>
                      </a:endParaRPr>
                    </a:p>
                  </a:txBody>
                  <a:tcPr marL="27435" marR="27435" marT="0" marB="0">
                    <a:solidFill>
                      <a:schemeClr val="tx2">
                        <a:lumMod val="20000"/>
                        <a:lumOff val="80000"/>
                      </a:schemeClr>
                    </a:solidFill>
                  </a:tcPr>
                </a:tc>
                <a:tc>
                  <a:txBody>
                    <a:bodyPr/>
                    <a:lstStyle/>
                    <a:p>
                      <a:pPr marL="0" marR="0" algn="just">
                        <a:spcBef>
                          <a:spcPts val="0"/>
                        </a:spcBef>
                        <a:spcAft>
                          <a:spcPts val="0"/>
                        </a:spcAft>
                      </a:pPr>
                      <a:r>
                        <a:rPr lang="es-ES" sz="1000" b="1" dirty="0">
                          <a:effectLst/>
                        </a:rPr>
                        <a:t>Septiembre</a:t>
                      </a:r>
                      <a:endParaRPr lang="en-US" sz="1000" b="1" dirty="0">
                        <a:effectLst/>
                        <a:latin typeface="Calibri" panose="020F0502020204030204" pitchFamily="34" charset="0"/>
                        <a:ea typeface="MS Mincho"/>
                        <a:cs typeface="Times New Roman" panose="02020603050405020304" pitchFamily="18" charset="0"/>
                      </a:endParaRPr>
                    </a:p>
                  </a:txBody>
                  <a:tcPr marL="27435" marR="27435" marT="0" marB="0">
                    <a:solidFill>
                      <a:schemeClr val="tx2">
                        <a:lumMod val="20000"/>
                        <a:lumOff val="80000"/>
                      </a:schemeClr>
                    </a:solidFill>
                  </a:tcPr>
                </a:tc>
                <a:tc>
                  <a:txBody>
                    <a:bodyPr/>
                    <a:lstStyle/>
                    <a:p>
                      <a:pPr marL="0" marR="0" algn="ctr">
                        <a:spcBef>
                          <a:spcPts val="0"/>
                        </a:spcBef>
                        <a:spcAft>
                          <a:spcPts val="0"/>
                        </a:spcAft>
                      </a:pPr>
                      <a:r>
                        <a:rPr lang="es-ES" sz="1000" b="1" dirty="0">
                          <a:effectLst/>
                        </a:rPr>
                        <a:t>Octubre</a:t>
                      </a:r>
                      <a:endParaRPr lang="en-US" sz="1000" b="1" dirty="0">
                        <a:effectLst/>
                        <a:latin typeface="Calibri" panose="020F0502020204030204" pitchFamily="34" charset="0"/>
                        <a:ea typeface="MS Mincho"/>
                        <a:cs typeface="Times New Roman" panose="02020603050405020304" pitchFamily="18" charset="0"/>
                      </a:endParaRPr>
                    </a:p>
                  </a:txBody>
                  <a:tcPr marL="27435" marR="27435" marT="0" marB="0">
                    <a:solidFill>
                      <a:schemeClr val="tx2">
                        <a:lumMod val="20000"/>
                        <a:lumOff val="80000"/>
                      </a:schemeClr>
                    </a:solidFill>
                  </a:tcPr>
                </a:tc>
                <a:tc>
                  <a:txBody>
                    <a:bodyPr/>
                    <a:lstStyle/>
                    <a:p>
                      <a:pPr marL="0" marR="0" algn="ctr">
                        <a:spcBef>
                          <a:spcPts val="0"/>
                        </a:spcBef>
                        <a:spcAft>
                          <a:spcPts val="0"/>
                        </a:spcAft>
                      </a:pPr>
                      <a:r>
                        <a:rPr lang="es-ES" sz="1000" b="1" dirty="0">
                          <a:effectLst/>
                        </a:rPr>
                        <a:t>Noviembre</a:t>
                      </a:r>
                      <a:endParaRPr lang="en-US" sz="1000" b="1" dirty="0">
                        <a:effectLst/>
                        <a:latin typeface="Calibri" panose="020F0502020204030204" pitchFamily="34" charset="0"/>
                        <a:ea typeface="MS Mincho"/>
                        <a:cs typeface="Times New Roman" panose="02020603050405020304" pitchFamily="18" charset="0"/>
                      </a:endParaRPr>
                    </a:p>
                  </a:txBody>
                  <a:tcPr marL="27435" marR="27435" marT="0" marB="0">
                    <a:solidFill>
                      <a:schemeClr val="tx2">
                        <a:lumMod val="20000"/>
                        <a:lumOff val="80000"/>
                      </a:schemeClr>
                    </a:solidFill>
                  </a:tcPr>
                </a:tc>
                <a:tc>
                  <a:txBody>
                    <a:bodyPr/>
                    <a:lstStyle/>
                    <a:p>
                      <a:pPr marL="0" marR="0" algn="ctr">
                        <a:spcBef>
                          <a:spcPts val="0"/>
                        </a:spcBef>
                        <a:spcAft>
                          <a:spcPts val="0"/>
                        </a:spcAft>
                      </a:pPr>
                      <a:r>
                        <a:rPr lang="es-ES" sz="1000" b="1" dirty="0">
                          <a:effectLst/>
                        </a:rPr>
                        <a:t>Diciembre</a:t>
                      </a:r>
                      <a:endParaRPr lang="en-US" sz="1000" b="1" dirty="0">
                        <a:effectLst/>
                        <a:latin typeface="Calibri" panose="020F0502020204030204" pitchFamily="34" charset="0"/>
                        <a:ea typeface="MS Mincho"/>
                        <a:cs typeface="Times New Roman" panose="02020603050405020304" pitchFamily="18" charset="0"/>
                      </a:endParaRPr>
                    </a:p>
                  </a:txBody>
                  <a:tcPr marL="27435" marR="27435" marT="0" marB="0">
                    <a:solidFill>
                      <a:schemeClr val="tx2">
                        <a:lumMod val="20000"/>
                        <a:lumOff val="80000"/>
                      </a:schemeClr>
                    </a:solidFill>
                  </a:tcPr>
                </a:tc>
                <a:tc>
                  <a:txBody>
                    <a:bodyPr/>
                    <a:lstStyle/>
                    <a:p>
                      <a:pPr marL="0" marR="0" algn="ctr">
                        <a:spcBef>
                          <a:spcPts val="0"/>
                        </a:spcBef>
                        <a:spcAft>
                          <a:spcPts val="0"/>
                        </a:spcAft>
                      </a:pPr>
                      <a:r>
                        <a:rPr lang="es-ES" sz="1000" b="1" dirty="0">
                          <a:effectLst/>
                        </a:rPr>
                        <a:t>Total</a:t>
                      </a:r>
                      <a:endParaRPr lang="en-US" sz="1000" b="1" dirty="0">
                        <a:effectLst/>
                        <a:latin typeface="Calibri" panose="020F0502020204030204" pitchFamily="34" charset="0"/>
                        <a:ea typeface="MS Mincho"/>
                        <a:cs typeface="Times New Roman" panose="02020603050405020304" pitchFamily="18" charset="0"/>
                      </a:endParaRPr>
                    </a:p>
                  </a:txBody>
                  <a:tcPr marL="27435" marR="27435" marT="0" marB="0">
                    <a:solidFill>
                      <a:schemeClr val="tx2">
                        <a:lumMod val="20000"/>
                        <a:lumOff val="80000"/>
                      </a:schemeClr>
                    </a:solidFill>
                  </a:tcPr>
                </a:tc>
                <a:extLst>
                  <a:ext uri="{0D108BD9-81ED-4DB2-BD59-A6C34878D82A}">
                    <a16:rowId xmlns:a16="http://schemas.microsoft.com/office/drawing/2014/main" val="279187475"/>
                  </a:ext>
                </a:extLst>
              </a:tr>
              <a:tr h="187393">
                <a:tc>
                  <a:txBody>
                    <a:bodyPr/>
                    <a:lstStyle/>
                    <a:p>
                      <a:pPr marL="0" marR="0" algn="just">
                        <a:spcBef>
                          <a:spcPts val="0"/>
                        </a:spcBef>
                        <a:spcAft>
                          <a:spcPts val="0"/>
                        </a:spcAft>
                      </a:pPr>
                      <a:r>
                        <a:rPr lang="es-ES" sz="800" b="0" dirty="0">
                          <a:effectLst/>
                        </a:rPr>
                        <a:t>Otros</a:t>
                      </a:r>
                      <a:endParaRPr lang="en-US" sz="800" b="0" dirty="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a:effectLst/>
                        </a:rPr>
                        <a:t>0,00 </a:t>
                      </a:r>
                      <a:endParaRPr lang="en-US" sz="80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a:effectLst/>
                        </a:rPr>
                        <a:t>0,00 </a:t>
                      </a:r>
                      <a:endParaRPr lang="en-US" sz="80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a:effectLst/>
                        </a:rPr>
                        <a:t>0,00 </a:t>
                      </a:r>
                      <a:endParaRPr lang="en-US" sz="80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a:effectLst/>
                        </a:rPr>
                        <a:t>0,00 </a:t>
                      </a:r>
                      <a:endParaRPr lang="en-US" sz="80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dirty="0">
                          <a:effectLst/>
                        </a:rPr>
                        <a:t>0,00 </a:t>
                      </a:r>
                      <a:endParaRPr lang="en-US" sz="800" dirty="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dirty="0">
                          <a:effectLst/>
                        </a:rPr>
                        <a:t>0,00 </a:t>
                      </a:r>
                      <a:endParaRPr lang="en-US" sz="800" dirty="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dirty="0">
                          <a:effectLst/>
                        </a:rPr>
                        <a:t>0,00 </a:t>
                      </a:r>
                      <a:endParaRPr lang="en-US" sz="800" dirty="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a:effectLst/>
                        </a:rPr>
                        <a:t>0,00 </a:t>
                      </a:r>
                      <a:endParaRPr lang="en-US" sz="80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dirty="0">
                          <a:effectLst/>
                        </a:rPr>
                        <a:t>0,00 </a:t>
                      </a:r>
                      <a:endParaRPr lang="en-US" sz="800" dirty="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a:effectLst/>
                        </a:rPr>
                        <a:t>0,00 </a:t>
                      </a:r>
                      <a:endParaRPr lang="en-US" sz="80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a:effectLst/>
                        </a:rPr>
                        <a:t>0,00 </a:t>
                      </a:r>
                      <a:endParaRPr lang="en-US" sz="80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a:effectLst/>
                        </a:rPr>
                        <a:t>0,00 </a:t>
                      </a:r>
                      <a:endParaRPr lang="en-US" sz="80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a:effectLst/>
                        </a:rPr>
                        <a:t>0,00 </a:t>
                      </a:r>
                      <a:endParaRPr lang="en-US" sz="80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extLst>
                  <a:ext uri="{0D108BD9-81ED-4DB2-BD59-A6C34878D82A}">
                    <a16:rowId xmlns:a16="http://schemas.microsoft.com/office/drawing/2014/main" val="2803559419"/>
                  </a:ext>
                </a:extLst>
              </a:tr>
              <a:tr h="187393">
                <a:tc>
                  <a:txBody>
                    <a:bodyPr/>
                    <a:lstStyle/>
                    <a:p>
                      <a:pPr marL="0" marR="0" algn="just">
                        <a:spcBef>
                          <a:spcPts val="0"/>
                        </a:spcBef>
                        <a:spcAft>
                          <a:spcPts val="0"/>
                        </a:spcAft>
                      </a:pPr>
                      <a:r>
                        <a:rPr lang="es-ES" sz="800" b="0" dirty="0">
                          <a:effectLst/>
                        </a:rPr>
                        <a:t>Otros</a:t>
                      </a:r>
                      <a:endParaRPr lang="en-US" sz="800" b="0" dirty="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a:effectLst/>
                        </a:rPr>
                        <a:t>0,00 </a:t>
                      </a:r>
                      <a:endParaRPr lang="en-US" sz="80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a:effectLst/>
                        </a:rPr>
                        <a:t>0,00 </a:t>
                      </a:r>
                      <a:endParaRPr lang="en-US" sz="80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a:effectLst/>
                        </a:rPr>
                        <a:t>0,00 </a:t>
                      </a:r>
                      <a:endParaRPr lang="en-US" sz="80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a:effectLst/>
                        </a:rPr>
                        <a:t>0,00 </a:t>
                      </a:r>
                      <a:endParaRPr lang="en-US" sz="80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a:effectLst/>
                        </a:rPr>
                        <a:t>0,00 </a:t>
                      </a:r>
                      <a:endParaRPr lang="en-US" sz="80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a:effectLst/>
                        </a:rPr>
                        <a:t>0,00 </a:t>
                      </a:r>
                      <a:endParaRPr lang="en-US" sz="80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dirty="0">
                          <a:effectLst/>
                        </a:rPr>
                        <a:t>0,00 </a:t>
                      </a:r>
                      <a:endParaRPr lang="en-US" sz="800" dirty="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a:effectLst/>
                        </a:rPr>
                        <a:t>0,00 </a:t>
                      </a:r>
                      <a:endParaRPr lang="en-US" sz="80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a:effectLst/>
                        </a:rPr>
                        <a:t>0,00 </a:t>
                      </a:r>
                      <a:endParaRPr lang="en-US" sz="80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a:effectLst/>
                        </a:rPr>
                        <a:t>0,00 </a:t>
                      </a:r>
                      <a:endParaRPr lang="en-US" sz="80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a:effectLst/>
                        </a:rPr>
                        <a:t>0,00 </a:t>
                      </a:r>
                      <a:endParaRPr lang="en-US" sz="80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a:effectLst/>
                        </a:rPr>
                        <a:t>0,00 </a:t>
                      </a:r>
                      <a:endParaRPr lang="en-US" sz="80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a:effectLst/>
                        </a:rPr>
                        <a:t>0,00 </a:t>
                      </a:r>
                      <a:endParaRPr lang="en-US" sz="80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extLst>
                  <a:ext uri="{0D108BD9-81ED-4DB2-BD59-A6C34878D82A}">
                    <a16:rowId xmlns:a16="http://schemas.microsoft.com/office/drawing/2014/main" val="3969106419"/>
                  </a:ext>
                </a:extLst>
              </a:tr>
              <a:tr h="187393">
                <a:tc>
                  <a:txBody>
                    <a:bodyPr/>
                    <a:lstStyle/>
                    <a:p>
                      <a:pPr marL="0" marR="0" algn="just">
                        <a:spcBef>
                          <a:spcPts val="0"/>
                        </a:spcBef>
                        <a:spcAft>
                          <a:spcPts val="0"/>
                        </a:spcAft>
                      </a:pPr>
                      <a:r>
                        <a:rPr lang="es-ES" sz="800" b="1" dirty="0">
                          <a:effectLst/>
                        </a:rPr>
                        <a:t>Total</a:t>
                      </a:r>
                      <a:endParaRPr lang="en-US" sz="800" b="1" dirty="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a:effectLst/>
                        </a:rPr>
                        <a:t>0,00 </a:t>
                      </a:r>
                      <a:endParaRPr lang="en-US" sz="80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a:effectLst/>
                        </a:rPr>
                        <a:t>0,00 </a:t>
                      </a:r>
                      <a:endParaRPr lang="en-US" sz="80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a:effectLst/>
                        </a:rPr>
                        <a:t>0,00 </a:t>
                      </a:r>
                      <a:endParaRPr lang="en-US" sz="80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a:effectLst/>
                        </a:rPr>
                        <a:t>0,00 </a:t>
                      </a:r>
                      <a:endParaRPr lang="en-US" sz="80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a:effectLst/>
                        </a:rPr>
                        <a:t>0,00 </a:t>
                      </a:r>
                      <a:endParaRPr lang="en-US" sz="80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a:effectLst/>
                        </a:rPr>
                        <a:t>0,00 </a:t>
                      </a:r>
                      <a:endParaRPr lang="en-US" sz="80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a:effectLst/>
                        </a:rPr>
                        <a:t>0,00 </a:t>
                      </a:r>
                      <a:endParaRPr lang="en-US" sz="80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a:effectLst/>
                        </a:rPr>
                        <a:t>0,00 </a:t>
                      </a:r>
                      <a:endParaRPr lang="en-US" sz="80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a:effectLst/>
                        </a:rPr>
                        <a:t>0,00 </a:t>
                      </a:r>
                      <a:endParaRPr lang="en-US" sz="80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a:effectLst/>
                        </a:rPr>
                        <a:t>0,00 </a:t>
                      </a:r>
                      <a:endParaRPr lang="en-US" sz="80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a:effectLst/>
                        </a:rPr>
                        <a:t>0,00 </a:t>
                      </a:r>
                      <a:endParaRPr lang="en-US" sz="80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a:effectLst/>
                        </a:rPr>
                        <a:t>0,00 </a:t>
                      </a:r>
                      <a:endParaRPr lang="en-US" sz="80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tc>
                  <a:txBody>
                    <a:bodyPr/>
                    <a:lstStyle/>
                    <a:p>
                      <a:pPr marL="0" marR="0" algn="just">
                        <a:spcBef>
                          <a:spcPts val="0"/>
                        </a:spcBef>
                        <a:spcAft>
                          <a:spcPts val="0"/>
                        </a:spcAft>
                      </a:pPr>
                      <a:r>
                        <a:rPr lang="es-ES" sz="800" dirty="0">
                          <a:effectLst/>
                        </a:rPr>
                        <a:t>0,00 </a:t>
                      </a:r>
                      <a:endParaRPr lang="en-US" sz="800" dirty="0">
                        <a:effectLst/>
                        <a:latin typeface="Calibri" panose="020F0502020204030204" pitchFamily="34" charset="0"/>
                        <a:ea typeface="MS Mincho"/>
                        <a:cs typeface="Times New Roman" panose="02020603050405020304" pitchFamily="18" charset="0"/>
                      </a:endParaRPr>
                    </a:p>
                  </a:txBody>
                  <a:tcPr marL="27435" marR="27435" marT="0" marB="0">
                    <a:solidFill>
                      <a:schemeClr val="accent1">
                        <a:lumMod val="20000"/>
                        <a:lumOff val="80000"/>
                      </a:schemeClr>
                    </a:solidFill>
                  </a:tcPr>
                </a:tc>
                <a:extLst>
                  <a:ext uri="{0D108BD9-81ED-4DB2-BD59-A6C34878D82A}">
                    <a16:rowId xmlns:a16="http://schemas.microsoft.com/office/drawing/2014/main" val="2188651257"/>
                  </a:ext>
                </a:extLst>
              </a:tr>
            </a:tbl>
          </a:graphicData>
        </a:graphic>
      </p:graphicFrame>
    </p:spTree>
    <p:extLst>
      <p:ext uri="{BB962C8B-B14F-4D97-AF65-F5344CB8AC3E}">
        <p14:creationId xmlns:p14="http://schemas.microsoft.com/office/powerpoint/2010/main" val="2424183640"/>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C" dirty="0"/>
              <a:t>Resumen Anual.</a:t>
            </a:r>
          </a:p>
        </p:txBody>
      </p:sp>
      <p:graphicFrame>
        <p:nvGraphicFramePr>
          <p:cNvPr id="4" name="Marcador de contenido 3"/>
          <p:cNvGraphicFramePr>
            <a:graphicFrameLocks noGrp="1"/>
          </p:cNvGraphicFramePr>
          <p:nvPr>
            <p:ph idx="1"/>
          </p:nvPr>
        </p:nvGraphicFramePr>
        <p:xfrm>
          <a:off x="1762120" y="2171701"/>
          <a:ext cx="9742492" cy="1276350"/>
        </p:xfrm>
        <a:graphic>
          <a:graphicData uri="http://schemas.openxmlformats.org/drawingml/2006/table">
            <a:tbl>
              <a:tblPr>
                <a:tableStyleId>{3C2FFA5D-87B4-456A-9821-1D502468CF0F}</a:tableStyleId>
              </a:tblPr>
              <a:tblGrid>
                <a:gridCol w="1290119">
                  <a:extLst>
                    <a:ext uri="{9D8B030D-6E8A-4147-A177-3AD203B41FA5}">
                      <a16:colId xmlns:a16="http://schemas.microsoft.com/office/drawing/2014/main" val="1821894629"/>
                    </a:ext>
                  </a:extLst>
                </a:gridCol>
                <a:gridCol w="657981">
                  <a:extLst>
                    <a:ext uri="{9D8B030D-6E8A-4147-A177-3AD203B41FA5}">
                      <a16:colId xmlns:a16="http://schemas.microsoft.com/office/drawing/2014/main" val="458140597"/>
                    </a:ext>
                  </a:extLst>
                </a:gridCol>
                <a:gridCol w="657981">
                  <a:extLst>
                    <a:ext uri="{9D8B030D-6E8A-4147-A177-3AD203B41FA5}">
                      <a16:colId xmlns:a16="http://schemas.microsoft.com/office/drawing/2014/main" val="836106462"/>
                    </a:ext>
                  </a:extLst>
                </a:gridCol>
                <a:gridCol w="657981">
                  <a:extLst>
                    <a:ext uri="{9D8B030D-6E8A-4147-A177-3AD203B41FA5}">
                      <a16:colId xmlns:a16="http://schemas.microsoft.com/office/drawing/2014/main" val="3597916927"/>
                    </a:ext>
                  </a:extLst>
                </a:gridCol>
                <a:gridCol w="657981">
                  <a:extLst>
                    <a:ext uri="{9D8B030D-6E8A-4147-A177-3AD203B41FA5}">
                      <a16:colId xmlns:a16="http://schemas.microsoft.com/office/drawing/2014/main" val="3896873587"/>
                    </a:ext>
                  </a:extLst>
                </a:gridCol>
                <a:gridCol w="657981">
                  <a:extLst>
                    <a:ext uri="{9D8B030D-6E8A-4147-A177-3AD203B41FA5}">
                      <a16:colId xmlns:a16="http://schemas.microsoft.com/office/drawing/2014/main" val="2969887033"/>
                    </a:ext>
                  </a:extLst>
                </a:gridCol>
                <a:gridCol w="657981">
                  <a:extLst>
                    <a:ext uri="{9D8B030D-6E8A-4147-A177-3AD203B41FA5}">
                      <a16:colId xmlns:a16="http://schemas.microsoft.com/office/drawing/2014/main" val="2895113861"/>
                    </a:ext>
                  </a:extLst>
                </a:gridCol>
                <a:gridCol w="657981">
                  <a:extLst>
                    <a:ext uri="{9D8B030D-6E8A-4147-A177-3AD203B41FA5}">
                      <a16:colId xmlns:a16="http://schemas.microsoft.com/office/drawing/2014/main" val="839638784"/>
                    </a:ext>
                  </a:extLst>
                </a:gridCol>
                <a:gridCol w="657981">
                  <a:extLst>
                    <a:ext uri="{9D8B030D-6E8A-4147-A177-3AD203B41FA5}">
                      <a16:colId xmlns:a16="http://schemas.microsoft.com/office/drawing/2014/main" val="3120551038"/>
                    </a:ext>
                  </a:extLst>
                </a:gridCol>
                <a:gridCol w="657981">
                  <a:extLst>
                    <a:ext uri="{9D8B030D-6E8A-4147-A177-3AD203B41FA5}">
                      <a16:colId xmlns:a16="http://schemas.microsoft.com/office/drawing/2014/main" val="2492492189"/>
                    </a:ext>
                  </a:extLst>
                </a:gridCol>
                <a:gridCol w="657981">
                  <a:extLst>
                    <a:ext uri="{9D8B030D-6E8A-4147-A177-3AD203B41FA5}">
                      <a16:colId xmlns:a16="http://schemas.microsoft.com/office/drawing/2014/main" val="2083645154"/>
                    </a:ext>
                  </a:extLst>
                </a:gridCol>
                <a:gridCol w="657981">
                  <a:extLst>
                    <a:ext uri="{9D8B030D-6E8A-4147-A177-3AD203B41FA5}">
                      <a16:colId xmlns:a16="http://schemas.microsoft.com/office/drawing/2014/main" val="3494387007"/>
                    </a:ext>
                  </a:extLst>
                </a:gridCol>
                <a:gridCol w="657981">
                  <a:extLst>
                    <a:ext uri="{9D8B030D-6E8A-4147-A177-3AD203B41FA5}">
                      <a16:colId xmlns:a16="http://schemas.microsoft.com/office/drawing/2014/main" val="1802249806"/>
                    </a:ext>
                  </a:extLst>
                </a:gridCol>
                <a:gridCol w="556601">
                  <a:extLst>
                    <a:ext uri="{9D8B030D-6E8A-4147-A177-3AD203B41FA5}">
                      <a16:colId xmlns:a16="http://schemas.microsoft.com/office/drawing/2014/main" val="4163946978"/>
                    </a:ext>
                  </a:extLst>
                </a:gridCol>
              </a:tblGrid>
              <a:tr h="508422">
                <a:tc>
                  <a:txBody>
                    <a:bodyPr/>
                    <a:lstStyle/>
                    <a:p>
                      <a:pPr marL="0" marR="0" algn="just">
                        <a:spcBef>
                          <a:spcPts val="0"/>
                        </a:spcBef>
                        <a:spcAft>
                          <a:spcPts val="0"/>
                        </a:spcAft>
                      </a:pPr>
                      <a:r>
                        <a:rPr lang="es-ES" sz="800" dirty="0">
                          <a:effectLst/>
                        </a:rPr>
                        <a:t> </a:t>
                      </a:r>
                      <a:endParaRPr lang="en-US" sz="1100" dirty="0">
                        <a:effectLst/>
                      </a:endParaRPr>
                    </a:p>
                    <a:p>
                      <a:pPr marL="0" marR="0" algn="just">
                        <a:spcBef>
                          <a:spcPts val="0"/>
                        </a:spcBef>
                        <a:spcAft>
                          <a:spcPts val="0"/>
                        </a:spcAft>
                      </a:pPr>
                      <a:r>
                        <a:rPr lang="es-ES" sz="800" dirty="0">
                          <a:effectLst/>
                        </a:rPr>
                        <a:t> </a:t>
                      </a:r>
                      <a:endParaRPr lang="en-US" sz="1100" dirty="0">
                        <a:effectLst/>
                        <a:latin typeface="Calibri" panose="020F0502020204030204" pitchFamily="34" charset="0"/>
                        <a:ea typeface="MS Mincho"/>
                        <a:cs typeface="Times New Roman" panose="02020603050405020304" pitchFamily="18" charset="0"/>
                      </a:endParaRPr>
                    </a:p>
                  </a:txBody>
                  <a:tcPr marL="44450" marR="44450" marT="0" marB="0"/>
                </a:tc>
                <a:tc>
                  <a:txBody>
                    <a:bodyPr/>
                    <a:lstStyle/>
                    <a:p>
                      <a:pPr marL="0" marR="0" algn="just">
                        <a:spcBef>
                          <a:spcPts val="0"/>
                        </a:spcBef>
                        <a:spcAft>
                          <a:spcPts val="0"/>
                        </a:spcAft>
                      </a:pPr>
                      <a:r>
                        <a:rPr lang="es-ES" sz="1200" dirty="0">
                          <a:effectLst/>
                        </a:rPr>
                        <a:t>Enero</a:t>
                      </a:r>
                      <a:endParaRPr lang="en-US" sz="1200" dirty="0">
                        <a:effectLst/>
                        <a:latin typeface="Calibri" panose="020F0502020204030204" pitchFamily="34" charset="0"/>
                        <a:ea typeface="MS Mincho"/>
                        <a:cs typeface="Times New Roman" panose="02020603050405020304" pitchFamily="18" charset="0"/>
                      </a:endParaRPr>
                    </a:p>
                  </a:txBody>
                  <a:tcPr marL="44450" marR="44450" marT="0" marB="0"/>
                </a:tc>
                <a:tc>
                  <a:txBody>
                    <a:bodyPr/>
                    <a:lstStyle/>
                    <a:p>
                      <a:pPr marL="0" marR="0" algn="just">
                        <a:spcBef>
                          <a:spcPts val="0"/>
                        </a:spcBef>
                        <a:spcAft>
                          <a:spcPts val="0"/>
                        </a:spcAft>
                      </a:pPr>
                      <a:r>
                        <a:rPr lang="es-ES" sz="1200" dirty="0">
                          <a:effectLst/>
                        </a:rPr>
                        <a:t>Febrero</a:t>
                      </a:r>
                      <a:endParaRPr lang="en-US" sz="1200" dirty="0">
                        <a:effectLst/>
                        <a:latin typeface="Calibri" panose="020F0502020204030204" pitchFamily="34" charset="0"/>
                        <a:ea typeface="MS Mincho"/>
                        <a:cs typeface="Times New Roman" panose="02020603050405020304" pitchFamily="18" charset="0"/>
                      </a:endParaRPr>
                    </a:p>
                  </a:txBody>
                  <a:tcPr marL="44450" marR="44450" marT="0" marB="0"/>
                </a:tc>
                <a:tc>
                  <a:txBody>
                    <a:bodyPr/>
                    <a:lstStyle/>
                    <a:p>
                      <a:pPr marL="0" marR="0" algn="just">
                        <a:spcBef>
                          <a:spcPts val="0"/>
                        </a:spcBef>
                        <a:spcAft>
                          <a:spcPts val="0"/>
                        </a:spcAft>
                      </a:pPr>
                      <a:r>
                        <a:rPr lang="es-ES" sz="1200" dirty="0">
                          <a:effectLst/>
                        </a:rPr>
                        <a:t>Marzo</a:t>
                      </a:r>
                      <a:endParaRPr lang="en-US" sz="1200" dirty="0">
                        <a:effectLst/>
                        <a:latin typeface="Calibri" panose="020F0502020204030204" pitchFamily="34" charset="0"/>
                        <a:ea typeface="MS Mincho"/>
                        <a:cs typeface="Times New Roman" panose="02020603050405020304" pitchFamily="18" charset="0"/>
                      </a:endParaRPr>
                    </a:p>
                  </a:txBody>
                  <a:tcPr marL="44450" marR="44450" marT="0" marB="0"/>
                </a:tc>
                <a:tc>
                  <a:txBody>
                    <a:bodyPr/>
                    <a:lstStyle/>
                    <a:p>
                      <a:pPr marL="0" marR="0" algn="just">
                        <a:spcBef>
                          <a:spcPts val="0"/>
                        </a:spcBef>
                        <a:spcAft>
                          <a:spcPts val="0"/>
                        </a:spcAft>
                      </a:pPr>
                      <a:r>
                        <a:rPr lang="es-ES" sz="1200">
                          <a:effectLst/>
                        </a:rPr>
                        <a:t>Abril</a:t>
                      </a:r>
                      <a:endParaRPr lang="en-US" sz="1200">
                        <a:effectLst/>
                        <a:latin typeface="Calibri" panose="020F0502020204030204" pitchFamily="34" charset="0"/>
                        <a:ea typeface="MS Mincho"/>
                        <a:cs typeface="Times New Roman" panose="02020603050405020304" pitchFamily="18" charset="0"/>
                      </a:endParaRPr>
                    </a:p>
                  </a:txBody>
                  <a:tcPr marL="44450" marR="44450" marT="0" marB="0"/>
                </a:tc>
                <a:tc>
                  <a:txBody>
                    <a:bodyPr/>
                    <a:lstStyle/>
                    <a:p>
                      <a:pPr marL="0" marR="0" algn="just">
                        <a:spcBef>
                          <a:spcPts val="0"/>
                        </a:spcBef>
                        <a:spcAft>
                          <a:spcPts val="0"/>
                        </a:spcAft>
                      </a:pPr>
                      <a:r>
                        <a:rPr lang="es-ES" sz="1200">
                          <a:effectLst/>
                        </a:rPr>
                        <a:t>Mayo</a:t>
                      </a:r>
                      <a:endParaRPr lang="en-US" sz="1200">
                        <a:effectLst/>
                        <a:latin typeface="Calibri" panose="020F0502020204030204" pitchFamily="34" charset="0"/>
                        <a:ea typeface="MS Mincho"/>
                        <a:cs typeface="Times New Roman" panose="02020603050405020304" pitchFamily="18" charset="0"/>
                      </a:endParaRPr>
                    </a:p>
                  </a:txBody>
                  <a:tcPr marL="44450" marR="44450" marT="0" marB="0"/>
                </a:tc>
                <a:tc>
                  <a:txBody>
                    <a:bodyPr/>
                    <a:lstStyle/>
                    <a:p>
                      <a:pPr marL="0" marR="0" algn="just">
                        <a:spcBef>
                          <a:spcPts val="0"/>
                        </a:spcBef>
                        <a:spcAft>
                          <a:spcPts val="0"/>
                        </a:spcAft>
                      </a:pPr>
                      <a:r>
                        <a:rPr lang="es-ES" sz="1200" dirty="0">
                          <a:effectLst/>
                        </a:rPr>
                        <a:t>Junio</a:t>
                      </a:r>
                      <a:endParaRPr lang="en-US" sz="1200" dirty="0">
                        <a:effectLst/>
                        <a:latin typeface="Calibri" panose="020F0502020204030204" pitchFamily="34" charset="0"/>
                        <a:ea typeface="MS Mincho"/>
                        <a:cs typeface="Times New Roman" panose="02020603050405020304" pitchFamily="18" charset="0"/>
                      </a:endParaRPr>
                    </a:p>
                  </a:txBody>
                  <a:tcPr marL="44450" marR="44450" marT="0" marB="0"/>
                </a:tc>
                <a:tc>
                  <a:txBody>
                    <a:bodyPr/>
                    <a:lstStyle/>
                    <a:p>
                      <a:pPr marL="0" marR="0" algn="just">
                        <a:spcBef>
                          <a:spcPts val="0"/>
                        </a:spcBef>
                        <a:spcAft>
                          <a:spcPts val="0"/>
                        </a:spcAft>
                      </a:pPr>
                      <a:r>
                        <a:rPr lang="es-ES" sz="1200" dirty="0">
                          <a:effectLst/>
                        </a:rPr>
                        <a:t>Julio</a:t>
                      </a:r>
                      <a:endParaRPr lang="en-US" sz="1200" dirty="0">
                        <a:effectLst/>
                        <a:latin typeface="Calibri" panose="020F0502020204030204" pitchFamily="34" charset="0"/>
                        <a:ea typeface="MS Mincho"/>
                        <a:cs typeface="Times New Roman" panose="02020603050405020304" pitchFamily="18" charset="0"/>
                      </a:endParaRPr>
                    </a:p>
                  </a:txBody>
                  <a:tcPr marL="44450" marR="44450" marT="0" marB="0"/>
                </a:tc>
                <a:tc>
                  <a:txBody>
                    <a:bodyPr/>
                    <a:lstStyle/>
                    <a:p>
                      <a:pPr marL="0" marR="0" algn="just">
                        <a:spcBef>
                          <a:spcPts val="0"/>
                        </a:spcBef>
                        <a:spcAft>
                          <a:spcPts val="0"/>
                        </a:spcAft>
                      </a:pPr>
                      <a:r>
                        <a:rPr lang="es-ES" sz="1200" dirty="0">
                          <a:effectLst/>
                        </a:rPr>
                        <a:t>Agosto</a:t>
                      </a:r>
                      <a:endParaRPr lang="en-US" sz="1200" dirty="0">
                        <a:effectLst/>
                        <a:latin typeface="Calibri" panose="020F0502020204030204" pitchFamily="34" charset="0"/>
                        <a:ea typeface="MS Mincho"/>
                        <a:cs typeface="Times New Roman" panose="02020603050405020304" pitchFamily="18" charset="0"/>
                      </a:endParaRPr>
                    </a:p>
                  </a:txBody>
                  <a:tcPr marL="44450" marR="44450" marT="0" marB="0"/>
                </a:tc>
                <a:tc>
                  <a:txBody>
                    <a:bodyPr/>
                    <a:lstStyle/>
                    <a:p>
                      <a:pPr marL="0" marR="0" algn="just">
                        <a:spcBef>
                          <a:spcPts val="0"/>
                        </a:spcBef>
                        <a:spcAft>
                          <a:spcPts val="0"/>
                        </a:spcAft>
                      </a:pPr>
                      <a:r>
                        <a:rPr lang="es-ES" sz="1200" dirty="0">
                          <a:effectLst/>
                        </a:rPr>
                        <a:t>Septiembre</a:t>
                      </a:r>
                      <a:endParaRPr lang="en-US" sz="1200" dirty="0">
                        <a:effectLst/>
                        <a:latin typeface="Calibri" panose="020F0502020204030204" pitchFamily="34" charset="0"/>
                        <a:ea typeface="MS Mincho"/>
                        <a:cs typeface="Times New Roman" panose="02020603050405020304" pitchFamily="18" charset="0"/>
                      </a:endParaRPr>
                    </a:p>
                  </a:txBody>
                  <a:tcPr marL="44450" marR="44450" marT="0" marB="0"/>
                </a:tc>
                <a:tc>
                  <a:txBody>
                    <a:bodyPr/>
                    <a:lstStyle/>
                    <a:p>
                      <a:pPr marL="0" marR="0" algn="just">
                        <a:spcBef>
                          <a:spcPts val="0"/>
                        </a:spcBef>
                        <a:spcAft>
                          <a:spcPts val="0"/>
                        </a:spcAft>
                      </a:pPr>
                      <a:r>
                        <a:rPr lang="es-ES" sz="1200" dirty="0">
                          <a:effectLst/>
                        </a:rPr>
                        <a:t>Octubre</a:t>
                      </a:r>
                      <a:endParaRPr lang="en-US" sz="1200" dirty="0">
                        <a:effectLst/>
                        <a:latin typeface="Calibri" panose="020F0502020204030204" pitchFamily="34" charset="0"/>
                        <a:ea typeface="MS Mincho"/>
                        <a:cs typeface="Times New Roman" panose="02020603050405020304" pitchFamily="18" charset="0"/>
                      </a:endParaRPr>
                    </a:p>
                  </a:txBody>
                  <a:tcPr marL="44450" marR="44450" marT="0" marB="0"/>
                </a:tc>
                <a:tc>
                  <a:txBody>
                    <a:bodyPr/>
                    <a:lstStyle/>
                    <a:p>
                      <a:pPr marL="0" marR="0" algn="just">
                        <a:spcBef>
                          <a:spcPts val="0"/>
                        </a:spcBef>
                        <a:spcAft>
                          <a:spcPts val="0"/>
                        </a:spcAft>
                      </a:pPr>
                      <a:r>
                        <a:rPr lang="es-ES" sz="1200" dirty="0">
                          <a:effectLst/>
                        </a:rPr>
                        <a:t>Noviembre</a:t>
                      </a:r>
                      <a:endParaRPr lang="en-US" sz="1200" dirty="0">
                        <a:effectLst/>
                        <a:latin typeface="Calibri" panose="020F0502020204030204" pitchFamily="34" charset="0"/>
                        <a:ea typeface="MS Mincho"/>
                        <a:cs typeface="Times New Roman" panose="02020603050405020304" pitchFamily="18" charset="0"/>
                      </a:endParaRPr>
                    </a:p>
                  </a:txBody>
                  <a:tcPr marL="44450" marR="44450" marT="0" marB="0"/>
                </a:tc>
                <a:tc>
                  <a:txBody>
                    <a:bodyPr/>
                    <a:lstStyle/>
                    <a:p>
                      <a:pPr marL="0" marR="0" algn="just">
                        <a:spcBef>
                          <a:spcPts val="0"/>
                        </a:spcBef>
                        <a:spcAft>
                          <a:spcPts val="0"/>
                        </a:spcAft>
                      </a:pPr>
                      <a:r>
                        <a:rPr lang="es-ES" sz="1200" dirty="0">
                          <a:effectLst/>
                        </a:rPr>
                        <a:t>Diciembre</a:t>
                      </a:r>
                      <a:endParaRPr lang="en-US" sz="1200" dirty="0">
                        <a:effectLst/>
                        <a:latin typeface="Calibri" panose="020F0502020204030204" pitchFamily="34" charset="0"/>
                        <a:ea typeface="MS Mincho"/>
                        <a:cs typeface="Times New Roman" panose="02020603050405020304" pitchFamily="18" charset="0"/>
                      </a:endParaRPr>
                    </a:p>
                  </a:txBody>
                  <a:tcPr marL="44450" marR="44450" marT="0" marB="0"/>
                </a:tc>
                <a:tc>
                  <a:txBody>
                    <a:bodyPr/>
                    <a:lstStyle/>
                    <a:p>
                      <a:pPr marL="0" marR="0" algn="just">
                        <a:spcBef>
                          <a:spcPts val="0"/>
                        </a:spcBef>
                        <a:spcAft>
                          <a:spcPts val="0"/>
                        </a:spcAft>
                      </a:pPr>
                      <a:r>
                        <a:rPr lang="es-ES" sz="1200" dirty="0">
                          <a:effectLst/>
                        </a:rPr>
                        <a:t>Anual</a:t>
                      </a:r>
                      <a:endParaRPr lang="en-US" sz="1200" dirty="0">
                        <a:effectLst/>
                        <a:latin typeface="Calibri" panose="020F0502020204030204" pitchFamily="34" charset="0"/>
                        <a:ea typeface="MS Mincho"/>
                        <a:cs typeface="Times New Roman" panose="02020603050405020304" pitchFamily="18" charset="0"/>
                      </a:endParaRPr>
                    </a:p>
                  </a:txBody>
                  <a:tcPr marL="44450" marR="44450" marT="0" marB="0"/>
                </a:tc>
                <a:extLst>
                  <a:ext uri="{0D108BD9-81ED-4DB2-BD59-A6C34878D82A}">
                    <a16:rowId xmlns:a16="http://schemas.microsoft.com/office/drawing/2014/main" val="1691561285"/>
                  </a:ext>
                </a:extLst>
              </a:tr>
              <a:tr h="383964">
                <a:tc>
                  <a:txBody>
                    <a:bodyPr/>
                    <a:lstStyle/>
                    <a:p>
                      <a:pPr marL="0" marR="0" algn="just">
                        <a:spcBef>
                          <a:spcPts val="0"/>
                        </a:spcBef>
                        <a:spcAft>
                          <a:spcPts val="0"/>
                        </a:spcAft>
                      </a:pPr>
                      <a:r>
                        <a:rPr lang="es-ES" sz="1200" dirty="0">
                          <a:effectLst/>
                        </a:rPr>
                        <a:t>Gastos Totales</a:t>
                      </a:r>
                      <a:endParaRPr lang="en-US" sz="1200" dirty="0">
                        <a:effectLst/>
                        <a:latin typeface="Calibri" panose="020F0502020204030204" pitchFamily="34" charset="0"/>
                        <a:ea typeface="MS Mincho"/>
                        <a:cs typeface="Times New Roman" panose="02020603050405020304" pitchFamily="18" charset="0"/>
                      </a:endParaRPr>
                    </a:p>
                  </a:txBody>
                  <a:tcPr marL="44450" marR="44450" marT="0" marB="0"/>
                </a:tc>
                <a:tc>
                  <a:txBody>
                    <a:bodyPr/>
                    <a:lstStyle/>
                    <a:p>
                      <a:pPr marL="0" marR="0" algn="just">
                        <a:spcBef>
                          <a:spcPts val="0"/>
                        </a:spcBef>
                        <a:spcAft>
                          <a:spcPts val="0"/>
                        </a:spcAft>
                      </a:pPr>
                      <a:r>
                        <a:rPr lang="es-ES" sz="1000" dirty="0">
                          <a:effectLst/>
                        </a:rPr>
                        <a:t>0,00 </a:t>
                      </a:r>
                      <a:endParaRPr lang="en-US" sz="1000" dirty="0">
                        <a:effectLst/>
                        <a:latin typeface="Calibri" panose="020F0502020204030204" pitchFamily="34" charset="0"/>
                        <a:ea typeface="MS Mincho"/>
                        <a:cs typeface="Times New Roman" panose="02020603050405020304" pitchFamily="18" charset="0"/>
                      </a:endParaRPr>
                    </a:p>
                  </a:txBody>
                  <a:tcPr marL="44450" marR="44450" marT="0" marB="0"/>
                </a:tc>
                <a:tc>
                  <a:txBody>
                    <a:bodyPr/>
                    <a:lstStyle/>
                    <a:p>
                      <a:pPr marL="0" marR="0" algn="just">
                        <a:spcBef>
                          <a:spcPts val="0"/>
                        </a:spcBef>
                        <a:spcAft>
                          <a:spcPts val="0"/>
                        </a:spcAft>
                      </a:pPr>
                      <a:r>
                        <a:rPr lang="es-ES" sz="1000" dirty="0">
                          <a:effectLst/>
                        </a:rPr>
                        <a:t>0,00 </a:t>
                      </a:r>
                      <a:endParaRPr lang="en-US" sz="1000" dirty="0">
                        <a:effectLst/>
                        <a:latin typeface="Calibri" panose="020F0502020204030204" pitchFamily="34" charset="0"/>
                        <a:ea typeface="MS Mincho"/>
                        <a:cs typeface="Times New Roman" panose="02020603050405020304" pitchFamily="18" charset="0"/>
                      </a:endParaRPr>
                    </a:p>
                  </a:txBody>
                  <a:tcPr marL="44450" marR="44450" marT="0" marB="0"/>
                </a:tc>
                <a:tc>
                  <a:txBody>
                    <a:bodyPr/>
                    <a:lstStyle/>
                    <a:p>
                      <a:pPr marL="0" marR="0" algn="just">
                        <a:spcBef>
                          <a:spcPts val="0"/>
                        </a:spcBef>
                        <a:spcAft>
                          <a:spcPts val="0"/>
                        </a:spcAft>
                      </a:pPr>
                      <a:r>
                        <a:rPr lang="es-ES" sz="1000">
                          <a:effectLst/>
                        </a:rPr>
                        <a:t>0,00 </a:t>
                      </a:r>
                      <a:endParaRPr lang="en-US" sz="1000">
                        <a:effectLst/>
                        <a:latin typeface="Calibri" panose="020F0502020204030204" pitchFamily="34" charset="0"/>
                        <a:ea typeface="MS Mincho"/>
                        <a:cs typeface="Times New Roman" panose="02020603050405020304" pitchFamily="18" charset="0"/>
                      </a:endParaRPr>
                    </a:p>
                  </a:txBody>
                  <a:tcPr marL="44450" marR="44450" marT="0" marB="0"/>
                </a:tc>
                <a:tc>
                  <a:txBody>
                    <a:bodyPr/>
                    <a:lstStyle/>
                    <a:p>
                      <a:pPr marL="0" marR="0" algn="just">
                        <a:spcBef>
                          <a:spcPts val="0"/>
                        </a:spcBef>
                        <a:spcAft>
                          <a:spcPts val="0"/>
                        </a:spcAft>
                      </a:pPr>
                      <a:r>
                        <a:rPr lang="es-ES" sz="1000">
                          <a:effectLst/>
                        </a:rPr>
                        <a:t>0,00 </a:t>
                      </a:r>
                      <a:endParaRPr lang="en-US" sz="1000">
                        <a:effectLst/>
                        <a:latin typeface="Calibri" panose="020F0502020204030204" pitchFamily="34" charset="0"/>
                        <a:ea typeface="MS Mincho"/>
                        <a:cs typeface="Times New Roman" panose="02020603050405020304" pitchFamily="18" charset="0"/>
                      </a:endParaRPr>
                    </a:p>
                  </a:txBody>
                  <a:tcPr marL="44450" marR="44450" marT="0" marB="0"/>
                </a:tc>
                <a:tc>
                  <a:txBody>
                    <a:bodyPr/>
                    <a:lstStyle/>
                    <a:p>
                      <a:pPr marL="0" marR="0" algn="just">
                        <a:spcBef>
                          <a:spcPts val="0"/>
                        </a:spcBef>
                        <a:spcAft>
                          <a:spcPts val="0"/>
                        </a:spcAft>
                      </a:pPr>
                      <a:r>
                        <a:rPr lang="es-ES" sz="1000">
                          <a:effectLst/>
                        </a:rPr>
                        <a:t>0,00 </a:t>
                      </a:r>
                      <a:endParaRPr lang="en-US" sz="1000">
                        <a:effectLst/>
                        <a:latin typeface="Calibri" panose="020F0502020204030204" pitchFamily="34" charset="0"/>
                        <a:ea typeface="MS Mincho"/>
                        <a:cs typeface="Times New Roman" panose="02020603050405020304" pitchFamily="18" charset="0"/>
                      </a:endParaRPr>
                    </a:p>
                  </a:txBody>
                  <a:tcPr marL="44450" marR="44450" marT="0" marB="0"/>
                </a:tc>
                <a:tc>
                  <a:txBody>
                    <a:bodyPr/>
                    <a:lstStyle/>
                    <a:p>
                      <a:pPr marL="0" marR="0" algn="just">
                        <a:spcBef>
                          <a:spcPts val="0"/>
                        </a:spcBef>
                        <a:spcAft>
                          <a:spcPts val="0"/>
                        </a:spcAft>
                      </a:pPr>
                      <a:r>
                        <a:rPr lang="es-ES" sz="1000">
                          <a:effectLst/>
                        </a:rPr>
                        <a:t>0,00 </a:t>
                      </a:r>
                      <a:endParaRPr lang="en-US" sz="1000">
                        <a:effectLst/>
                        <a:latin typeface="Calibri" panose="020F0502020204030204" pitchFamily="34" charset="0"/>
                        <a:ea typeface="MS Mincho"/>
                        <a:cs typeface="Times New Roman" panose="02020603050405020304" pitchFamily="18" charset="0"/>
                      </a:endParaRPr>
                    </a:p>
                  </a:txBody>
                  <a:tcPr marL="44450" marR="44450" marT="0" marB="0"/>
                </a:tc>
                <a:tc>
                  <a:txBody>
                    <a:bodyPr/>
                    <a:lstStyle/>
                    <a:p>
                      <a:pPr marL="0" marR="0" algn="just">
                        <a:spcBef>
                          <a:spcPts val="0"/>
                        </a:spcBef>
                        <a:spcAft>
                          <a:spcPts val="0"/>
                        </a:spcAft>
                      </a:pPr>
                      <a:r>
                        <a:rPr lang="es-ES" sz="1000">
                          <a:effectLst/>
                        </a:rPr>
                        <a:t>0,00 </a:t>
                      </a:r>
                      <a:endParaRPr lang="en-US" sz="1000">
                        <a:effectLst/>
                        <a:latin typeface="Calibri" panose="020F0502020204030204" pitchFamily="34" charset="0"/>
                        <a:ea typeface="MS Mincho"/>
                        <a:cs typeface="Times New Roman" panose="02020603050405020304" pitchFamily="18" charset="0"/>
                      </a:endParaRPr>
                    </a:p>
                  </a:txBody>
                  <a:tcPr marL="44450" marR="44450" marT="0" marB="0"/>
                </a:tc>
                <a:tc>
                  <a:txBody>
                    <a:bodyPr/>
                    <a:lstStyle/>
                    <a:p>
                      <a:pPr marL="0" marR="0" algn="just">
                        <a:spcBef>
                          <a:spcPts val="0"/>
                        </a:spcBef>
                        <a:spcAft>
                          <a:spcPts val="0"/>
                        </a:spcAft>
                      </a:pPr>
                      <a:r>
                        <a:rPr lang="es-ES" sz="1000">
                          <a:effectLst/>
                        </a:rPr>
                        <a:t>0,00 </a:t>
                      </a:r>
                      <a:endParaRPr lang="en-US" sz="1000">
                        <a:effectLst/>
                        <a:latin typeface="Calibri" panose="020F0502020204030204" pitchFamily="34" charset="0"/>
                        <a:ea typeface="MS Mincho"/>
                        <a:cs typeface="Times New Roman" panose="02020603050405020304" pitchFamily="18" charset="0"/>
                      </a:endParaRPr>
                    </a:p>
                  </a:txBody>
                  <a:tcPr marL="44450" marR="44450" marT="0" marB="0"/>
                </a:tc>
                <a:tc>
                  <a:txBody>
                    <a:bodyPr/>
                    <a:lstStyle/>
                    <a:p>
                      <a:pPr marL="0" marR="0" algn="just">
                        <a:spcBef>
                          <a:spcPts val="0"/>
                        </a:spcBef>
                        <a:spcAft>
                          <a:spcPts val="0"/>
                        </a:spcAft>
                      </a:pPr>
                      <a:r>
                        <a:rPr lang="es-ES" sz="1000">
                          <a:effectLst/>
                        </a:rPr>
                        <a:t>0,00 </a:t>
                      </a:r>
                      <a:endParaRPr lang="en-US" sz="1000">
                        <a:effectLst/>
                        <a:latin typeface="Calibri" panose="020F0502020204030204" pitchFamily="34" charset="0"/>
                        <a:ea typeface="MS Mincho"/>
                        <a:cs typeface="Times New Roman" panose="02020603050405020304" pitchFamily="18" charset="0"/>
                      </a:endParaRPr>
                    </a:p>
                  </a:txBody>
                  <a:tcPr marL="44450" marR="44450" marT="0" marB="0"/>
                </a:tc>
                <a:tc>
                  <a:txBody>
                    <a:bodyPr/>
                    <a:lstStyle/>
                    <a:p>
                      <a:pPr marL="0" marR="0" algn="just">
                        <a:spcBef>
                          <a:spcPts val="0"/>
                        </a:spcBef>
                        <a:spcAft>
                          <a:spcPts val="0"/>
                        </a:spcAft>
                      </a:pPr>
                      <a:r>
                        <a:rPr lang="es-ES" sz="1000">
                          <a:effectLst/>
                        </a:rPr>
                        <a:t>0,00 </a:t>
                      </a:r>
                      <a:endParaRPr lang="en-US" sz="1000">
                        <a:effectLst/>
                        <a:latin typeface="Calibri" panose="020F0502020204030204" pitchFamily="34" charset="0"/>
                        <a:ea typeface="MS Mincho"/>
                        <a:cs typeface="Times New Roman" panose="02020603050405020304" pitchFamily="18" charset="0"/>
                      </a:endParaRPr>
                    </a:p>
                  </a:txBody>
                  <a:tcPr marL="44450" marR="44450" marT="0" marB="0"/>
                </a:tc>
                <a:tc>
                  <a:txBody>
                    <a:bodyPr/>
                    <a:lstStyle/>
                    <a:p>
                      <a:pPr marL="0" marR="0" algn="just">
                        <a:spcBef>
                          <a:spcPts val="0"/>
                        </a:spcBef>
                        <a:spcAft>
                          <a:spcPts val="0"/>
                        </a:spcAft>
                      </a:pPr>
                      <a:r>
                        <a:rPr lang="es-ES" sz="1000">
                          <a:effectLst/>
                        </a:rPr>
                        <a:t>0,00 </a:t>
                      </a:r>
                      <a:endParaRPr lang="en-US" sz="1000">
                        <a:effectLst/>
                        <a:latin typeface="Calibri" panose="020F0502020204030204" pitchFamily="34" charset="0"/>
                        <a:ea typeface="MS Mincho"/>
                        <a:cs typeface="Times New Roman" panose="02020603050405020304" pitchFamily="18" charset="0"/>
                      </a:endParaRPr>
                    </a:p>
                  </a:txBody>
                  <a:tcPr marL="44450" marR="44450" marT="0" marB="0"/>
                </a:tc>
                <a:tc>
                  <a:txBody>
                    <a:bodyPr/>
                    <a:lstStyle/>
                    <a:p>
                      <a:pPr marL="0" marR="0" algn="just">
                        <a:spcBef>
                          <a:spcPts val="0"/>
                        </a:spcBef>
                        <a:spcAft>
                          <a:spcPts val="0"/>
                        </a:spcAft>
                      </a:pPr>
                      <a:r>
                        <a:rPr lang="es-ES" sz="1000">
                          <a:effectLst/>
                        </a:rPr>
                        <a:t>0,00 </a:t>
                      </a:r>
                      <a:endParaRPr lang="en-US" sz="1000">
                        <a:effectLst/>
                        <a:latin typeface="Calibri" panose="020F0502020204030204" pitchFamily="34" charset="0"/>
                        <a:ea typeface="MS Mincho"/>
                        <a:cs typeface="Times New Roman" panose="02020603050405020304" pitchFamily="18" charset="0"/>
                      </a:endParaRPr>
                    </a:p>
                  </a:txBody>
                  <a:tcPr marL="44450" marR="44450" marT="0" marB="0"/>
                </a:tc>
                <a:tc>
                  <a:txBody>
                    <a:bodyPr/>
                    <a:lstStyle/>
                    <a:p>
                      <a:pPr marL="0" marR="0" algn="just">
                        <a:spcBef>
                          <a:spcPts val="0"/>
                        </a:spcBef>
                        <a:spcAft>
                          <a:spcPts val="0"/>
                        </a:spcAft>
                      </a:pPr>
                      <a:r>
                        <a:rPr lang="es-ES" sz="1000">
                          <a:effectLst/>
                        </a:rPr>
                        <a:t>0,00 </a:t>
                      </a:r>
                      <a:endParaRPr lang="en-US" sz="1000">
                        <a:effectLst/>
                        <a:latin typeface="Calibri" panose="020F0502020204030204" pitchFamily="34" charset="0"/>
                        <a:ea typeface="MS Mincho"/>
                        <a:cs typeface="Times New Roman" panose="02020603050405020304" pitchFamily="18" charset="0"/>
                      </a:endParaRPr>
                    </a:p>
                  </a:txBody>
                  <a:tcPr marL="44450" marR="44450" marT="0" marB="0"/>
                </a:tc>
                <a:extLst>
                  <a:ext uri="{0D108BD9-81ED-4DB2-BD59-A6C34878D82A}">
                    <a16:rowId xmlns:a16="http://schemas.microsoft.com/office/drawing/2014/main" val="3126496447"/>
                  </a:ext>
                </a:extLst>
              </a:tr>
              <a:tr h="383964">
                <a:tc>
                  <a:txBody>
                    <a:bodyPr/>
                    <a:lstStyle/>
                    <a:p>
                      <a:pPr marL="0" marR="0" algn="just">
                        <a:spcBef>
                          <a:spcPts val="0"/>
                        </a:spcBef>
                        <a:spcAft>
                          <a:spcPts val="0"/>
                        </a:spcAft>
                      </a:pPr>
                      <a:r>
                        <a:rPr lang="es-ES" sz="1200" dirty="0">
                          <a:effectLst/>
                        </a:rPr>
                        <a:t>Recurso Neto</a:t>
                      </a:r>
                      <a:endParaRPr lang="en-US" sz="1200" dirty="0">
                        <a:effectLst/>
                        <a:latin typeface="Calibri" panose="020F0502020204030204" pitchFamily="34" charset="0"/>
                        <a:ea typeface="MS Mincho"/>
                        <a:cs typeface="Times New Roman" panose="02020603050405020304" pitchFamily="18" charset="0"/>
                      </a:endParaRPr>
                    </a:p>
                  </a:txBody>
                  <a:tcPr marL="44450" marR="44450" marT="0" marB="0"/>
                </a:tc>
                <a:tc>
                  <a:txBody>
                    <a:bodyPr/>
                    <a:lstStyle/>
                    <a:p>
                      <a:pPr marL="0" marR="0" algn="just">
                        <a:spcBef>
                          <a:spcPts val="0"/>
                        </a:spcBef>
                        <a:spcAft>
                          <a:spcPts val="0"/>
                        </a:spcAft>
                      </a:pPr>
                      <a:r>
                        <a:rPr lang="es-ES" sz="1000">
                          <a:effectLst/>
                        </a:rPr>
                        <a:t>0,00 </a:t>
                      </a:r>
                      <a:endParaRPr lang="en-US" sz="1000">
                        <a:effectLst/>
                        <a:latin typeface="Calibri" panose="020F0502020204030204" pitchFamily="34" charset="0"/>
                        <a:ea typeface="MS Mincho"/>
                        <a:cs typeface="Times New Roman" panose="02020603050405020304" pitchFamily="18" charset="0"/>
                      </a:endParaRPr>
                    </a:p>
                  </a:txBody>
                  <a:tcPr marL="44450" marR="44450" marT="0" marB="0"/>
                </a:tc>
                <a:tc>
                  <a:txBody>
                    <a:bodyPr/>
                    <a:lstStyle/>
                    <a:p>
                      <a:pPr marL="0" marR="0" algn="just">
                        <a:spcBef>
                          <a:spcPts val="0"/>
                        </a:spcBef>
                        <a:spcAft>
                          <a:spcPts val="0"/>
                        </a:spcAft>
                      </a:pPr>
                      <a:r>
                        <a:rPr lang="es-ES" sz="1000">
                          <a:effectLst/>
                        </a:rPr>
                        <a:t>0,00 </a:t>
                      </a:r>
                      <a:endParaRPr lang="en-US" sz="1000">
                        <a:effectLst/>
                        <a:latin typeface="Calibri" panose="020F0502020204030204" pitchFamily="34" charset="0"/>
                        <a:ea typeface="MS Mincho"/>
                        <a:cs typeface="Times New Roman" panose="02020603050405020304" pitchFamily="18" charset="0"/>
                      </a:endParaRPr>
                    </a:p>
                  </a:txBody>
                  <a:tcPr marL="44450" marR="44450" marT="0" marB="0"/>
                </a:tc>
                <a:tc>
                  <a:txBody>
                    <a:bodyPr/>
                    <a:lstStyle/>
                    <a:p>
                      <a:pPr marL="0" marR="0" algn="just">
                        <a:spcBef>
                          <a:spcPts val="0"/>
                        </a:spcBef>
                        <a:spcAft>
                          <a:spcPts val="0"/>
                        </a:spcAft>
                      </a:pPr>
                      <a:r>
                        <a:rPr lang="es-ES" sz="1000" dirty="0">
                          <a:effectLst/>
                        </a:rPr>
                        <a:t>0,00 </a:t>
                      </a:r>
                      <a:endParaRPr lang="en-US" sz="1000" dirty="0">
                        <a:effectLst/>
                        <a:latin typeface="Calibri" panose="020F0502020204030204" pitchFamily="34" charset="0"/>
                        <a:ea typeface="MS Mincho"/>
                        <a:cs typeface="Times New Roman" panose="02020603050405020304" pitchFamily="18" charset="0"/>
                      </a:endParaRPr>
                    </a:p>
                  </a:txBody>
                  <a:tcPr marL="44450" marR="44450" marT="0" marB="0"/>
                </a:tc>
                <a:tc>
                  <a:txBody>
                    <a:bodyPr/>
                    <a:lstStyle/>
                    <a:p>
                      <a:pPr marL="0" marR="0" algn="just">
                        <a:spcBef>
                          <a:spcPts val="0"/>
                        </a:spcBef>
                        <a:spcAft>
                          <a:spcPts val="0"/>
                        </a:spcAft>
                      </a:pPr>
                      <a:r>
                        <a:rPr lang="es-ES" sz="1000" dirty="0">
                          <a:effectLst/>
                        </a:rPr>
                        <a:t>0,00 </a:t>
                      </a:r>
                      <a:endParaRPr lang="en-US" sz="1000" dirty="0">
                        <a:effectLst/>
                        <a:latin typeface="Calibri" panose="020F0502020204030204" pitchFamily="34" charset="0"/>
                        <a:ea typeface="MS Mincho"/>
                        <a:cs typeface="Times New Roman" panose="02020603050405020304" pitchFamily="18" charset="0"/>
                      </a:endParaRPr>
                    </a:p>
                  </a:txBody>
                  <a:tcPr marL="44450" marR="44450" marT="0" marB="0"/>
                </a:tc>
                <a:tc>
                  <a:txBody>
                    <a:bodyPr/>
                    <a:lstStyle/>
                    <a:p>
                      <a:pPr marL="0" marR="0" algn="just">
                        <a:spcBef>
                          <a:spcPts val="0"/>
                        </a:spcBef>
                        <a:spcAft>
                          <a:spcPts val="0"/>
                        </a:spcAft>
                      </a:pPr>
                      <a:r>
                        <a:rPr lang="es-ES" sz="1000" dirty="0">
                          <a:effectLst/>
                        </a:rPr>
                        <a:t>0,00 </a:t>
                      </a:r>
                      <a:endParaRPr lang="en-US" sz="1000" dirty="0">
                        <a:effectLst/>
                        <a:latin typeface="Calibri" panose="020F0502020204030204" pitchFamily="34" charset="0"/>
                        <a:ea typeface="MS Mincho"/>
                        <a:cs typeface="Times New Roman" panose="02020603050405020304" pitchFamily="18" charset="0"/>
                      </a:endParaRPr>
                    </a:p>
                  </a:txBody>
                  <a:tcPr marL="44450" marR="44450" marT="0" marB="0"/>
                </a:tc>
                <a:tc>
                  <a:txBody>
                    <a:bodyPr/>
                    <a:lstStyle/>
                    <a:p>
                      <a:pPr marL="0" marR="0" algn="just">
                        <a:spcBef>
                          <a:spcPts val="0"/>
                        </a:spcBef>
                        <a:spcAft>
                          <a:spcPts val="0"/>
                        </a:spcAft>
                      </a:pPr>
                      <a:r>
                        <a:rPr lang="es-ES" sz="1000">
                          <a:effectLst/>
                        </a:rPr>
                        <a:t>0,00 </a:t>
                      </a:r>
                      <a:endParaRPr lang="en-US" sz="1000">
                        <a:effectLst/>
                        <a:latin typeface="Calibri" panose="020F0502020204030204" pitchFamily="34" charset="0"/>
                        <a:ea typeface="MS Mincho"/>
                        <a:cs typeface="Times New Roman" panose="02020603050405020304" pitchFamily="18" charset="0"/>
                      </a:endParaRPr>
                    </a:p>
                  </a:txBody>
                  <a:tcPr marL="44450" marR="44450" marT="0" marB="0"/>
                </a:tc>
                <a:tc>
                  <a:txBody>
                    <a:bodyPr/>
                    <a:lstStyle/>
                    <a:p>
                      <a:pPr marL="0" marR="0" algn="just">
                        <a:spcBef>
                          <a:spcPts val="0"/>
                        </a:spcBef>
                        <a:spcAft>
                          <a:spcPts val="0"/>
                        </a:spcAft>
                      </a:pPr>
                      <a:r>
                        <a:rPr lang="es-ES" sz="1000">
                          <a:effectLst/>
                        </a:rPr>
                        <a:t>0,00 </a:t>
                      </a:r>
                      <a:endParaRPr lang="en-US" sz="1000">
                        <a:effectLst/>
                        <a:latin typeface="Calibri" panose="020F0502020204030204" pitchFamily="34" charset="0"/>
                        <a:ea typeface="MS Mincho"/>
                        <a:cs typeface="Times New Roman" panose="02020603050405020304" pitchFamily="18" charset="0"/>
                      </a:endParaRPr>
                    </a:p>
                  </a:txBody>
                  <a:tcPr marL="44450" marR="44450" marT="0" marB="0"/>
                </a:tc>
                <a:tc>
                  <a:txBody>
                    <a:bodyPr/>
                    <a:lstStyle/>
                    <a:p>
                      <a:pPr marL="0" marR="0" algn="just">
                        <a:spcBef>
                          <a:spcPts val="0"/>
                        </a:spcBef>
                        <a:spcAft>
                          <a:spcPts val="0"/>
                        </a:spcAft>
                      </a:pPr>
                      <a:r>
                        <a:rPr lang="es-ES" sz="1000" dirty="0">
                          <a:effectLst/>
                        </a:rPr>
                        <a:t>0,00 </a:t>
                      </a:r>
                      <a:endParaRPr lang="en-US" sz="1000" dirty="0">
                        <a:effectLst/>
                        <a:latin typeface="Calibri" panose="020F0502020204030204" pitchFamily="34" charset="0"/>
                        <a:ea typeface="MS Mincho"/>
                        <a:cs typeface="Times New Roman" panose="02020603050405020304" pitchFamily="18" charset="0"/>
                      </a:endParaRPr>
                    </a:p>
                  </a:txBody>
                  <a:tcPr marL="44450" marR="44450" marT="0" marB="0"/>
                </a:tc>
                <a:tc>
                  <a:txBody>
                    <a:bodyPr/>
                    <a:lstStyle/>
                    <a:p>
                      <a:pPr marL="0" marR="0" algn="just">
                        <a:spcBef>
                          <a:spcPts val="0"/>
                        </a:spcBef>
                        <a:spcAft>
                          <a:spcPts val="0"/>
                        </a:spcAft>
                      </a:pPr>
                      <a:r>
                        <a:rPr lang="es-ES" sz="1000" dirty="0">
                          <a:effectLst/>
                        </a:rPr>
                        <a:t>0,00 </a:t>
                      </a:r>
                      <a:endParaRPr lang="en-US" sz="1000" dirty="0">
                        <a:effectLst/>
                        <a:latin typeface="Calibri" panose="020F0502020204030204" pitchFamily="34" charset="0"/>
                        <a:ea typeface="MS Mincho"/>
                        <a:cs typeface="Times New Roman" panose="02020603050405020304" pitchFamily="18" charset="0"/>
                      </a:endParaRPr>
                    </a:p>
                  </a:txBody>
                  <a:tcPr marL="44450" marR="44450" marT="0" marB="0"/>
                </a:tc>
                <a:tc>
                  <a:txBody>
                    <a:bodyPr/>
                    <a:lstStyle/>
                    <a:p>
                      <a:pPr marL="0" marR="0" algn="just">
                        <a:spcBef>
                          <a:spcPts val="0"/>
                        </a:spcBef>
                        <a:spcAft>
                          <a:spcPts val="0"/>
                        </a:spcAft>
                      </a:pPr>
                      <a:r>
                        <a:rPr lang="es-ES" sz="1000" dirty="0">
                          <a:effectLst/>
                        </a:rPr>
                        <a:t>0,00 </a:t>
                      </a:r>
                      <a:endParaRPr lang="en-US" sz="1000" dirty="0">
                        <a:effectLst/>
                        <a:latin typeface="Calibri" panose="020F0502020204030204" pitchFamily="34" charset="0"/>
                        <a:ea typeface="MS Mincho"/>
                        <a:cs typeface="Times New Roman" panose="02020603050405020304" pitchFamily="18" charset="0"/>
                      </a:endParaRPr>
                    </a:p>
                  </a:txBody>
                  <a:tcPr marL="44450" marR="44450" marT="0" marB="0"/>
                </a:tc>
                <a:tc>
                  <a:txBody>
                    <a:bodyPr/>
                    <a:lstStyle/>
                    <a:p>
                      <a:pPr marL="0" marR="0" algn="just">
                        <a:spcBef>
                          <a:spcPts val="0"/>
                        </a:spcBef>
                        <a:spcAft>
                          <a:spcPts val="0"/>
                        </a:spcAft>
                      </a:pPr>
                      <a:r>
                        <a:rPr lang="es-ES" sz="1000" dirty="0">
                          <a:effectLst/>
                        </a:rPr>
                        <a:t>0,00 </a:t>
                      </a:r>
                      <a:endParaRPr lang="en-US" sz="1000" dirty="0">
                        <a:effectLst/>
                        <a:latin typeface="Calibri" panose="020F0502020204030204" pitchFamily="34" charset="0"/>
                        <a:ea typeface="MS Mincho"/>
                        <a:cs typeface="Times New Roman" panose="02020603050405020304" pitchFamily="18" charset="0"/>
                      </a:endParaRPr>
                    </a:p>
                  </a:txBody>
                  <a:tcPr marL="44450" marR="44450" marT="0" marB="0"/>
                </a:tc>
                <a:tc>
                  <a:txBody>
                    <a:bodyPr/>
                    <a:lstStyle/>
                    <a:p>
                      <a:pPr marL="0" marR="0" algn="just">
                        <a:spcBef>
                          <a:spcPts val="0"/>
                        </a:spcBef>
                        <a:spcAft>
                          <a:spcPts val="0"/>
                        </a:spcAft>
                      </a:pPr>
                      <a:r>
                        <a:rPr lang="es-ES" sz="1000" dirty="0">
                          <a:effectLst/>
                        </a:rPr>
                        <a:t>0,00 </a:t>
                      </a:r>
                      <a:endParaRPr lang="en-US" sz="1000" dirty="0">
                        <a:effectLst/>
                        <a:latin typeface="Calibri" panose="020F0502020204030204" pitchFamily="34" charset="0"/>
                        <a:ea typeface="MS Mincho"/>
                        <a:cs typeface="Times New Roman" panose="02020603050405020304" pitchFamily="18" charset="0"/>
                      </a:endParaRPr>
                    </a:p>
                  </a:txBody>
                  <a:tcPr marL="44450" marR="44450" marT="0" marB="0"/>
                </a:tc>
                <a:tc>
                  <a:txBody>
                    <a:bodyPr/>
                    <a:lstStyle/>
                    <a:p>
                      <a:pPr marL="0" marR="0" algn="just">
                        <a:spcBef>
                          <a:spcPts val="0"/>
                        </a:spcBef>
                        <a:spcAft>
                          <a:spcPts val="0"/>
                        </a:spcAft>
                      </a:pPr>
                      <a:r>
                        <a:rPr lang="es-ES" sz="1000" dirty="0">
                          <a:effectLst/>
                        </a:rPr>
                        <a:t>0,00 </a:t>
                      </a:r>
                      <a:endParaRPr lang="en-US" sz="1000" dirty="0">
                        <a:effectLst/>
                        <a:latin typeface="Calibri" panose="020F0502020204030204" pitchFamily="34" charset="0"/>
                        <a:ea typeface="MS Mincho"/>
                        <a:cs typeface="Times New Roman" panose="02020603050405020304" pitchFamily="18" charset="0"/>
                      </a:endParaRPr>
                    </a:p>
                  </a:txBody>
                  <a:tcPr marL="44450" marR="44450" marT="0" marB="0"/>
                </a:tc>
                <a:extLst>
                  <a:ext uri="{0D108BD9-81ED-4DB2-BD59-A6C34878D82A}">
                    <a16:rowId xmlns:a16="http://schemas.microsoft.com/office/drawing/2014/main" val="288494884"/>
                  </a:ext>
                </a:extLst>
              </a:tr>
            </a:tbl>
          </a:graphicData>
        </a:graphic>
      </p:graphicFrame>
      <p:pic>
        <p:nvPicPr>
          <p:cNvPr id="5" name="Imagen 4"/>
          <p:cNvPicPr>
            <a:picLocks noChangeAspect="1"/>
          </p:cNvPicPr>
          <p:nvPr/>
        </p:nvPicPr>
        <p:blipFill>
          <a:blip r:embed="rId2"/>
          <a:stretch>
            <a:fillRect/>
          </a:stretch>
        </p:blipFill>
        <p:spPr>
          <a:xfrm>
            <a:off x="4410076" y="3714752"/>
            <a:ext cx="4591050" cy="2338385"/>
          </a:xfrm>
          <a:prstGeom prst="rect">
            <a:avLst/>
          </a:prstGeom>
        </p:spPr>
      </p:pic>
    </p:spTree>
    <p:extLst>
      <p:ext uri="{BB962C8B-B14F-4D97-AF65-F5344CB8AC3E}">
        <p14:creationId xmlns:p14="http://schemas.microsoft.com/office/powerpoint/2010/main" val="3443803758"/>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ctrTitle"/>
          </p:nvPr>
        </p:nvSpPr>
        <p:spPr/>
        <p:txBody>
          <a:bodyPr>
            <a:normAutofit/>
          </a:bodyPr>
          <a:lstStyle/>
          <a:p>
            <a:r>
              <a:rPr lang="es-EC" dirty="0"/>
              <a:t>4. Endeudamiento Responsable</a:t>
            </a:r>
          </a:p>
        </p:txBody>
      </p:sp>
      <p:sp>
        <p:nvSpPr>
          <p:cNvPr id="3" name="Subtítulo 2"/>
          <p:cNvSpPr>
            <a:spLocks noGrp="1"/>
          </p:cNvSpPr>
          <p:nvPr>
            <p:ph type="subTitle" idx="1"/>
          </p:nvPr>
        </p:nvSpPr>
        <p:spPr/>
        <p:txBody>
          <a:bodyPr/>
          <a:lstStyle/>
          <a:p>
            <a:endParaRPr lang="es-EC" dirty="0"/>
          </a:p>
        </p:txBody>
      </p:sp>
    </p:spTree>
    <p:extLst>
      <p:ext uri="{BB962C8B-B14F-4D97-AF65-F5344CB8AC3E}">
        <p14:creationId xmlns:p14="http://schemas.microsoft.com/office/powerpoint/2010/main" val="1094835115"/>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C" b="1" dirty="0"/>
              <a:t>¿QUÉ ES EL ENDEUDAMIENTO?</a:t>
            </a:r>
            <a:endParaRPr lang="es-EC" dirty="0"/>
          </a:p>
        </p:txBody>
      </p:sp>
      <p:sp>
        <p:nvSpPr>
          <p:cNvPr id="3" name="Marcador de contenido 2"/>
          <p:cNvSpPr>
            <a:spLocks noGrp="1"/>
          </p:cNvSpPr>
          <p:nvPr>
            <p:ph idx="1"/>
          </p:nvPr>
        </p:nvSpPr>
        <p:spPr/>
        <p:txBody>
          <a:bodyPr/>
          <a:lstStyle/>
          <a:p>
            <a:r>
              <a:rPr lang="es-EC" dirty="0"/>
              <a:t>El endeudamiento es hacer uso del dinero de otro(s)  para satisfacer una necesidad específica, porque los ingresos de la persona y sus ahorros, son insuficientes para atender las necesidades que se le presentan en un momento determinado.</a:t>
            </a:r>
            <a:endParaRPr lang="en-US" dirty="0"/>
          </a:p>
          <a:p>
            <a:endParaRPr lang="es-EC" dirty="0"/>
          </a:p>
          <a:p>
            <a:endParaRPr lang="es-EC" dirty="0"/>
          </a:p>
        </p:txBody>
      </p:sp>
    </p:spTree>
    <p:extLst>
      <p:ext uri="{BB962C8B-B14F-4D97-AF65-F5344CB8AC3E}">
        <p14:creationId xmlns:p14="http://schemas.microsoft.com/office/powerpoint/2010/main" val="388563331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9627"/>
          </a:xfrm>
          <a:prstGeom prst="rect">
            <a:avLst/>
          </a:prstGeom>
        </p:spPr>
      </p:pic>
      <p:sp>
        <p:nvSpPr>
          <p:cNvPr id="5" name="Título 4"/>
          <p:cNvSpPr>
            <a:spLocks noGrp="1"/>
          </p:cNvSpPr>
          <p:nvPr>
            <p:ph type="ctrTitle"/>
          </p:nvPr>
        </p:nvSpPr>
        <p:spPr>
          <a:xfrm>
            <a:off x="459968" y="4291149"/>
            <a:ext cx="8915399" cy="2262781"/>
          </a:xfrm>
        </p:spPr>
        <p:txBody>
          <a:bodyPr>
            <a:normAutofit/>
          </a:bodyPr>
          <a:lstStyle/>
          <a:p>
            <a:r>
              <a:rPr lang="es-EC" sz="6600" b="1" i="1" u="sng" dirty="0">
                <a:latin typeface="Book Antiqua" panose="02040602050305030304" pitchFamily="18" charset="0"/>
              </a:rPr>
              <a:t>Conceptos Básicos.</a:t>
            </a:r>
          </a:p>
        </p:txBody>
      </p:sp>
    </p:spTree>
    <p:extLst>
      <p:ext uri="{BB962C8B-B14F-4D97-AF65-F5344CB8AC3E}">
        <p14:creationId xmlns:p14="http://schemas.microsoft.com/office/powerpoint/2010/main" val="3750092889"/>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C"/>
          </a:p>
        </p:txBody>
      </p:sp>
      <p:graphicFrame>
        <p:nvGraphicFramePr>
          <p:cNvPr id="4" name="Marcador de contenido 3"/>
          <p:cNvGraphicFramePr>
            <a:graphicFrameLocks noGrp="1"/>
          </p:cNvGraphicFramePr>
          <p:nvPr>
            <p:ph idx="1"/>
          </p:nvPr>
        </p:nvGraphicFramePr>
        <p:xfrm>
          <a:off x="2102069" y="624110"/>
          <a:ext cx="9402544" cy="575566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5" name="Imagen 4"/>
          <p:cNvPicPr>
            <a:picLocks noChangeAspect="1"/>
          </p:cNvPicPr>
          <p:nvPr/>
        </p:nvPicPr>
        <p:blipFill>
          <a:blip r:embed="rId7"/>
          <a:stretch>
            <a:fillRect/>
          </a:stretch>
        </p:blipFill>
        <p:spPr>
          <a:xfrm>
            <a:off x="7987863" y="4558524"/>
            <a:ext cx="3426372" cy="2299476"/>
          </a:xfrm>
          <a:prstGeom prst="rect">
            <a:avLst/>
          </a:prstGeom>
        </p:spPr>
      </p:pic>
    </p:spTree>
    <p:extLst>
      <p:ext uri="{BB962C8B-B14F-4D97-AF65-F5344CB8AC3E}">
        <p14:creationId xmlns:p14="http://schemas.microsoft.com/office/powerpoint/2010/main" val="461108713"/>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es-EC" b="1" dirty="0"/>
              <a:t>¿CUALES SON LAS DETERMINANTES DEL ENDEUDAMIENTO?</a:t>
            </a:r>
            <a:br>
              <a:rPr lang="en-US" dirty="0"/>
            </a:br>
            <a:endParaRPr lang="es-EC" dirty="0"/>
          </a:p>
        </p:txBody>
      </p:sp>
      <p:graphicFrame>
        <p:nvGraphicFramePr>
          <p:cNvPr id="6" name="Marcador de contenido 5"/>
          <p:cNvGraphicFramePr>
            <a:graphicFrameLocks noGrp="1"/>
          </p:cNvGraphicFramePr>
          <p:nvPr>
            <p:ph idx="1"/>
          </p:nvPr>
        </p:nvGraphicFramePr>
        <p:xfrm>
          <a:off x="2589213" y="1660634"/>
          <a:ext cx="8915400" cy="425121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Llamada rectangular 6"/>
          <p:cNvSpPr/>
          <p:nvPr/>
        </p:nvSpPr>
        <p:spPr>
          <a:xfrm>
            <a:off x="2589213" y="5969876"/>
            <a:ext cx="8915399" cy="888124"/>
          </a:xfrm>
          <a:prstGeom prst="wedgeRectCallou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s-EC" sz="1600" dirty="0">
                <a:solidFill>
                  <a:schemeClr val="tx1"/>
                </a:solidFill>
              </a:rPr>
              <a:t>A través del análisis de la capacidad de endeudamiento, se puede estimar la posibilidad real de buscar un endeudamiento y determinar el máximo valor por el que la persona podría endeudarse, incluido el costo financiero.</a:t>
            </a:r>
            <a:endParaRPr lang="en-US" sz="1600" dirty="0">
              <a:solidFill>
                <a:schemeClr val="tx1"/>
              </a:solidFill>
            </a:endParaRPr>
          </a:p>
        </p:txBody>
      </p:sp>
    </p:spTree>
    <p:extLst>
      <p:ext uri="{BB962C8B-B14F-4D97-AF65-F5344CB8AC3E}">
        <p14:creationId xmlns:p14="http://schemas.microsoft.com/office/powerpoint/2010/main" val="3374749949"/>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C" b="1" dirty="0"/>
              <a:t>¿QUÉ IMPLICA ENDEUDARSE?</a:t>
            </a:r>
            <a:br>
              <a:rPr lang="en-US" dirty="0"/>
            </a:br>
            <a:endParaRPr lang="es-EC" dirty="0"/>
          </a:p>
        </p:txBody>
      </p:sp>
      <p:sp>
        <p:nvSpPr>
          <p:cNvPr id="3" name="Marcador de contenido 2"/>
          <p:cNvSpPr>
            <a:spLocks noGrp="1"/>
          </p:cNvSpPr>
          <p:nvPr>
            <p:ph idx="1"/>
          </p:nvPr>
        </p:nvSpPr>
        <p:spPr/>
        <p:txBody>
          <a:bodyPr/>
          <a:lstStyle/>
          <a:p>
            <a:pPr marL="0" indent="0">
              <a:buNone/>
            </a:pPr>
            <a:endParaRPr lang="en-US" dirty="0"/>
          </a:p>
        </p:txBody>
      </p:sp>
      <p:graphicFrame>
        <p:nvGraphicFramePr>
          <p:cNvPr id="4" name="Diagrama 3"/>
          <p:cNvGraphicFramePr/>
          <p:nvPr/>
        </p:nvGraphicFramePr>
        <p:xfrm>
          <a:off x="2032000" y="1524000"/>
          <a:ext cx="9472612" cy="497139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420230205"/>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951794" y="169538"/>
            <a:ext cx="8911687" cy="1280890"/>
          </a:xfrm>
        </p:spPr>
        <p:txBody>
          <a:bodyPr>
            <a:normAutofit fontScale="90000"/>
          </a:bodyPr>
          <a:lstStyle/>
          <a:p>
            <a:r>
              <a:rPr lang="es-EC" b="1" dirty="0"/>
              <a:t>¿QUÉ ES LA CAPACIDAD DE ENDEUDAMIENTO?</a:t>
            </a:r>
            <a:br>
              <a:rPr lang="en-US" dirty="0"/>
            </a:br>
            <a:endParaRPr lang="es-EC" dirty="0"/>
          </a:p>
        </p:txBody>
      </p:sp>
      <p:sp>
        <p:nvSpPr>
          <p:cNvPr id="3" name="Marcador de contenido 2"/>
          <p:cNvSpPr>
            <a:spLocks noGrp="1"/>
          </p:cNvSpPr>
          <p:nvPr>
            <p:ph idx="1"/>
          </p:nvPr>
        </p:nvSpPr>
        <p:spPr/>
        <p:txBody>
          <a:bodyPr>
            <a:normAutofit/>
          </a:bodyPr>
          <a:lstStyle/>
          <a:p>
            <a:endParaRPr lang="es-EC" dirty="0"/>
          </a:p>
        </p:txBody>
      </p:sp>
      <p:graphicFrame>
        <p:nvGraphicFramePr>
          <p:cNvPr id="4" name="Diagrama 3"/>
          <p:cNvGraphicFramePr/>
          <p:nvPr/>
        </p:nvGraphicFramePr>
        <p:xfrm>
          <a:off x="1534510" y="1786758"/>
          <a:ext cx="9970102" cy="472965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304069900"/>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p:cNvPicPr>
            <a:picLocks noChangeAspect="1"/>
          </p:cNvPicPr>
          <p:nvPr/>
        </p:nvPicPr>
        <p:blipFill>
          <a:blip r:embed="rId2"/>
          <a:stretch>
            <a:fillRect/>
          </a:stretch>
        </p:blipFill>
        <p:spPr>
          <a:xfrm>
            <a:off x="0" y="3417526"/>
            <a:ext cx="3191388" cy="3545986"/>
          </a:xfrm>
          <a:prstGeom prst="rect">
            <a:avLst/>
          </a:prstGeom>
        </p:spPr>
      </p:pic>
      <p:sp>
        <p:nvSpPr>
          <p:cNvPr id="2" name="Título 1"/>
          <p:cNvSpPr>
            <a:spLocks noGrp="1"/>
          </p:cNvSpPr>
          <p:nvPr>
            <p:ph type="title"/>
          </p:nvPr>
        </p:nvSpPr>
        <p:spPr/>
        <p:txBody>
          <a:bodyPr>
            <a:normAutofit fontScale="90000"/>
          </a:bodyPr>
          <a:lstStyle/>
          <a:p>
            <a:r>
              <a:rPr lang="es-EC" b="1" dirty="0"/>
              <a:t>¿PARA QUÉ SIRVE LA CAPACIDAD DE ENDEUDAMIENTO?</a:t>
            </a:r>
            <a:br>
              <a:rPr lang="en-US" dirty="0"/>
            </a:br>
            <a:endParaRPr lang="es-EC" dirty="0"/>
          </a:p>
        </p:txBody>
      </p:sp>
      <p:sp>
        <p:nvSpPr>
          <p:cNvPr id="3" name="Marcador de contenido 2"/>
          <p:cNvSpPr>
            <a:spLocks noGrp="1"/>
          </p:cNvSpPr>
          <p:nvPr>
            <p:ph idx="1"/>
          </p:nvPr>
        </p:nvSpPr>
        <p:spPr>
          <a:xfrm>
            <a:off x="2575571" y="1905000"/>
            <a:ext cx="8915400" cy="3777622"/>
          </a:xfrm>
        </p:spPr>
        <p:txBody>
          <a:bodyPr>
            <a:normAutofit/>
          </a:bodyPr>
          <a:lstStyle/>
          <a:p>
            <a:pPr marL="0" indent="0">
              <a:buNone/>
            </a:pPr>
            <a:r>
              <a:rPr lang="es-EC" dirty="0"/>
              <a:t>La capacidad de endeudamiento sirve para las siguientes razones: </a:t>
            </a:r>
            <a:endParaRPr lang="en-US" dirty="0"/>
          </a:p>
          <a:p>
            <a:pPr lvl="0"/>
            <a:r>
              <a:rPr lang="es-EC" dirty="0"/>
              <a:t>Situar a la persona frente a sus posibilidades de endeudamiento.</a:t>
            </a:r>
            <a:endParaRPr lang="en-US" dirty="0"/>
          </a:p>
          <a:p>
            <a:pPr lvl="0"/>
            <a:r>
              <a:rPr lang="es-EC" dirty="0"/>
              <a:t>Establecer el máximo de cuota mensual que se puede pagar por un crédito.</a:t>
            </a:r>
            <a:endParaRPr lang="en-US" dirty="0"/>
          </a:p>
          <a:p>
            <a:pPr lvl="0"/>
            <a:r>
              <a:rPr lang="es-EC" dirty="0"/>
              <a:t>Establecer límites frente al endeudamiento.</a:t>
            </a:r>
            <a:endParaRPr lang="en-US" dirty="0"/>
          </a:p>
          <a:p>
            <a:pPr lvl="0"/>
            <a:r>
              <a:rPr lang="es-EC" dirty="0"/>
              <a:t>Planear la forma de responder al endeudamiento (pagos).</a:t>
            </a:r>
            <a:endParaRPr lang="en-US" dirty="0"/>
          </a:p>
          <a:p>
            <a:pPr lvl="0"/>
            <a:r>
              <a:rPr lang="es-EC" dirty="0"/>
              <a:t>Hacer del préstamo un recurso valioso para alcanzar mayores niveles de bienestar.</a:t>
            </a:r>
            <a:endParaRPr lang="en-US" dirty="0"/>
          </a:p>
          <a:p>
            <a:endParaRPr lang="es-EC" dirty="0"/>
          </a:p>
        </p:txBody>
      </p:sp>
    </p:spTree>
    <p:extLst>
      <p:ext uri="{BB962C8B-B14F-4D97-AF65-F5344CB8AC3E}">
        <p14:creationId xmlns:p14="http://schemas.microsoft.com/office/powerpoint/2010/main" val="100635913"/>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es-EC" b="1" dirty="0"/>
              <a:t>¿POR QUÉ UTILIZAR LA CAPACIDAD DE ENDEUDAMIENTO?</a:t>
            </a:r>
            <a:br>
              <a:rPr lang="en-US" dirty="0"/>
            </a:br>
            <a:endParaRPr lang="es-EC" dirty="0"/>
          </a:p>
        </p:txBody>
      </p:sp>
      <p:graphicFrame>
        <p:nvGraphicFramePr>
          <p:cNvPr id="4" name="Marcador de contenido 3"/>
          <p:cNvGraphicFramePr>
            <a:graphicFrameLocks noGrp="1"/>
          </p:cNvGraphicFramePr>
          <p:nvPr>
            <p:ph idx="1"/>
          </p:nvPr>
        </p:nvGraphicFramePr>
        <p:xfrm>
          <a:off x="1538178" y="2133600"/>
          <a:ext cx="8915400" cy="377825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5" name="Imagen 4"/>
          <p:cNvPicPr>
            <a:picLocks noChangeAspect="1"/>
          </p:cNvPicPr>
          <p:nvPr/>
        </p:nvPicPr>
        <p:blipFill rotWithShape="1">
          <a:blip r:embed="rId7"/>
          <a:srcRect b="6202"/>
          <a:stretch/>
        </p:blipFill>
        <p:spPr>
          <a:xfrm>
            <a:off x="9070427" y="3914148"/>
            <a:ext cx="2942404" cy="2759922"/>
          </a:xfrm>
          <a:prstGeom prst="rect">
            <a:avLst/>
          </a:prstGeom>
        </p:spPr>
      </p:pic>
    </p:spTree>
    <p:extLst>
      <p:ext uri="{BB962C8B-B14F-4D97-AF65-F5344CB8AC3E}">
        <p14:creationId xmlns:p14="http://schemas.microsoft.com/office/powerpoint/2010/main" val="2221095871"/>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b="1" dirty="0"/>
              <a:t>ENDEUDAMIENTO RESPONSABLE.</a:t>
            </a:r>
            <a:br>
              <a:rPr lang="en-US" dirty="0"/>
            </a:br>
            <a:endParaRPr lang="es-EC" dirty="0"/>
          </a:p>
        </p:txBody>
      </p:sp>
      <p:graphicFrame>
        <p:nvGraphicFramePr>
          <p:cNvPr id="4" name="Marcador de contenido 3"/>
          <p:cNvGraphicFramePr>
            <a:graphicFrameLocks noGrp="1"/>
          </p:cNvGraphicFramePr>
          <p:nvPr>
            <p:ph idx="1"/>
          </p:nvPr>
        </p:nvGraphicFramePr>
        <p:xfrm>
          <a:off x="2545337" y="2648607"/>
          <a:ext cx="8915400" cy="377825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Rectángulo 4"/>
          <p:cNvSpPr/>
          <p:nvPr/>
        </p:nvSpPr>
        <p:spPr>
          <a:xfrm>
            <a:off x="2501462" y="1533435"/>
            <a:ext cx="9003150" cy="923330"/>
          </a:xfrm>
          <a:prstGeom prst="rect">
            <a:avLst/>
          </a:prstGeom>
        </p:spPr>
        <p:txBody>
          <a:bodyPr wrap="square">
            <a:spAutoFit/>
          </a:bodyPr>
          <a:lstStyle/>
          <a:p>
            <a:pPr lvl="0" algn="just"/>
            <a:r>
              <a:rPr lang="es-ES" dirty="0"/>
              <a:t>Antes  de  comprometerse  y adquirir  la  obligación  de un crédito,  una  persona  que  busca  endeudarse responsablemente debe reflexionar sobre las siguientes preguntas: </a:t>
            </a:r>
          </a:p>
        </p:txBody>
      </p:sp>
    </p:spTree>
    <p:extLst>
      <p:ext uri="{BB962C8B-B14F-4D97-AF65-F5344CB8AC3E}">
        <p14:creationId xmlns:p14="http://schemas.microsoft.com/office/powerpoint/2010/main" val="3510271475"/>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C"/>
          </a:p>
        </p:txBody>
      </p:sp>
      <p:graphicFrame>
        <p:nvGraphicFramePr>
          <p:cNvPr id="5" name="Marcador de contenido 4"/>
          <p:cNvGraphicFramePr>
            <a:graphicFrameLocks noGrp="1"/>
          </p:cNvGraphicFramePr>
          <p:nvPr>
            <p:ph idx="1"/>
          </p:nvPr>
        </p:nvGraphicFramePr>
        <p:xfrm>
          <a:off x="2589211" y="3079750"/>
          <a:ext cx="8915400" cy="377825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4" name="Diagrama 3"/>
          <p:cNvGraphicFramePr/>
          <p:nvPr/>
        </p:nvGraphicFramePr>
        <p:xfrm>
          <a:off x="2589211" y="397481"/>
          <a:ext cx="8915400" cy="2082959"/>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extLst>
      <p:ext uri="{BB962C8B-B14F-4D97-AF65-F5344CB8AC3E}">
        <p14:creationId xmlns:p14="http://schemas.microsoft.com/office/powerpoint/2010/main" val="1941355058"/>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C" dirty="0"/>
              <a:t>Ejemplo</a:t>
            </a:r>
          </a:p>
        </p:txBody>
      </p:sp>
      <p:graphicFrame>
        <p:nvGraphicFramePr>
          <p:cNvPr id="4" name="Marcador de contenido 3"/>
          <p:cNvGraphicFramePr>
            <a:graphicFrameLocks noGrp="1"/>
          </p:cNvGraphicFramePr>
          <p:nvPr>
            <p:ph idx="1"/>
          </p:nvPr>
        </p:nvGraphicFramePr>
        <p:xfrm>
          <a:off x="2592925" y="1589278"/>
          <a:ext cx="8993061" cy="2833470"/>
        </p:xfrm>
        <a:graphic>
          <a:graphicData uri="http://schemas.openxmlformats.org/drawingml/2006/table">
            <a:tbl>
              <a:tblPr>
                <a:tableStyleId>{5C22544A-7EE6-4342-B048-85BDC9FD1C3A}</a:tableStyleId>
              </a:tblPr>
              <a:tblGrid>
                <a:gridCol w="2018602">
                  <a:extLst>
                    <a:ext uri="{9D8B030D-6E8A-4147-A177-3AD203B41FA5}">
                      <a16:colId xmlns:a16="http://schemas.microsoft.com/office/drawing/2014/main" val="3276233084"/>
                    </a:ext>
                  </a:extLst>
                </a:gridCol>
                <a:gridCol w="1609177">
                  <a:extLst>
                    <a:ext uri="{9D8B030D-6E8A-4147-A177-3AD203B41FA5}">
                      <a16:colId xmlns:a16="http://schemas.microsoft.com/office/drawing/2014/main" val="2491291573"/>
                    </a:ext>
                  </a:extLst>
                </a:gridCol>
                <a:gridCol w="1311786">
                  <a:extLst>
                    <a:ext uri="{9D8B030D-6E8A-4147-A177-3AD203B41FA5}">
                      <a16:colId xmlns:a16="http://schemas.microsoft.com/office/drawing/2014/main" val="3044801718"/>
                    </a:ext>
                  </a:extLst>
                </a:gridCol>
                <a:gridCol w="1312803">
                  <a:extLst>
                    <a:ext uri="{9D8B030D-6E8A-4147-A177-3AD203B41FA5}">
                      <a16:colId xmlns:a16="http://schemas.microsoft.com/office/drawing/2014/main" val="78799814"/>
                    </a:ext>
                  </a:extLst>
                </a:gridCol>
                <a:gridCol w="1427890">
                  <a:extLst>
                    <a:ext uri="{9D8B030D-6E8A-4147-A177-3AD203B41FA5}">
                      <a16:colId xmlns:a16="http://schemas.microsoft.com/office/drawing/2014/main" val="3522530858"/>
                    </a:ext>
                  </a:extLst>
                </a:gridCol>
                <a:gridCol w="1312803">
                  <a:extLst>
                    <a:ext uri="{9D8B030D-6E8A-4147-A177-3AD203B41FA5}">
                      <a16:colId xmlns:a16="http://schemas.microsoft.com/office/drawing/2014/main" val="3427687128"/>
                    </a:ext>
                  </a:extLst>
                </a:gridCol>
              </a:tblGrid>
              <a:tr h="283347">
                <a:tc gridSpan="5">
                  <a:txBody>
                    <a:bodyPr/>
                    <a:lstStyle/>
                    <a:p>
                      <a:pPr marL="0" marR="0" algn="just">
                        <a:spcBef>
                          <a:spcPts val="0"/>
                        </a:spcBef>
                        <a:spcAft>
                          <a:spcPts val="0"/>
                        </a:spcAft>
                      </a:pPr>
                      <a:r>
                        <a:rPr lang="es-ES" sz="1000" dirty="0">
                          <a:effectLst/>
                        </a:rPr>
                        <a:t>ENDEUDAMIENTO RESPONSABLE</a:t>
                      </a:r>
                      <a:endParaRPr lang="en-US" sz="1100" dirty="0">
                        <a:effectLst/>
                        <a:latin typeface="Calibri" panose="020F0502020204030204" pitchFamily="34" charset="0"/>
                        <a:ea typeface="MS Mincho"/>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s-EC"/>
                    </a:p>
                  </a:txBody>
                  <a:tcPr/>
                </a:tc>
                <a:tc hMerge="1">
                  <a:txBody>
                    <a:bodyPr/>
                    <a:lstStyle/>
                    <a:p>
                      <a:endParaRPr lang="es-EC"/>
                    </a:p>
                  </a:txBody>
                  <a:tcPr/>
                </a:tc>
                <a:tc hMerge="1">
                  <a:txBody>
                    <a:bodyPr/>
                    <a:lstStyle/>
                    <a:p>
                      <a:endParaRPr lang="es-EC"/>
                    </a:p>
                  </a:txBody>
                  <a:tcPr/>
                </a:tc>
                <a:tc hMerge="1">
                  <a:txBody>
                    <a:bodyPr/>
                    <a:lstStyle/>
                    <a:p>
                      <a:endParaRPr lang="es-EC"/>
                    </a:p>
                  </a:txBody>
                  <a:tcPr/>
                </a:tc>
                <a:tc>
                  <a:txBody>
                    <a:bodyPr/>
                    <a:lstStyle/>
                    <a:p>
                      <a:pPr marL="0" marR="0" algn="just">
                        <a:spcBef>
                          <a:spcPts val="0"/>
                        </a:spcBef>
                        <a:spcAft>
                          <a:spcPts val="0"/>
                        </a:spcAft>
                      </a:pPr>
                      <a:r>
                        <a:rPr lang="es-ES" sz="1000" dirty="0">
                          <a:effectLst/>
                        </a:rPr>
                        <a:t> </a:t>
                      </a:r>
                      <a:endParaRPr lang="en-US" sz="1100" dirty="0">
                        <a:effectLst/>
                        <a:latin typeface="Calibri" panose="020F0502020204030204" pitchFamily="34" charset="0"/>
                        <a:ea typeface="MS Mincho"/>
                        <a:cs typeface="Times New Roman" panose="02020603050405020304" pitchFamily="18" charset="0"/>
                      </a:endParaRPr>
                    </a:p>
                  </a:txBody>
                  <a:tcPr marL="44450" marR="44450" marT="0" marB="0">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10806306"/>
                  </a:ext>
                </a:extLst>
              </a:tr>
              <a:tr h="283347">
                <a:tc>
                  <a:txBody>
                    <a:bodyPr/>
                    <a:lstStyle/>
                    <a:p>
                      <a:pPr marL="0" marR="0" algn="just">
                        <a:spcBef>
                          <a:spcPts val="0"/>
                        </a:spcBef>
                        <a:spcAft>
                          <a:spcPts val="0"/>
                        </a:spcAft>
                      </a:pPr>
                      <a:r>
                        <a:rPr lang="es-ES" sz="1000" dirty="0">
                          <a:effectLst/>
                        </a:rPr>
                        <a:t> </a:t>
                      </a:r>
                      <a:endParaRPr lang="en-US" sz="1100" dirty="0">
                        <a:effectLst/>
                        <a:latin typeface="Calibri" panose="020F0502020204030204" pitchFamily="34" charset="0"/>
                        <a:ea typeface="MS Mincho"/>
                        <a:cs typeface="Times New Roman" panose="02020603050405020304" pitchFamily="18" charset="0"/>
                      </a:endParaRPr>
                    </a:p>
                  </a:txBody>
                  <a:tcPr marL="44450" marR="44450" marT="0" marB="0">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just">
                        <a:spcBef>
                          <a:spcPts val="0"/>
                        </a:spcBef>
                        <a:spcAft>
                          <a:spcPts val="0"/>
                        </a:spcAft>
                      </a:pPr>
                      <a:r>
                        <a:rPr lang="es-ES" sz="1000" dirty="0">
                          <a:effectLst/>
                        </a:rPr>
                        <a:t> </a:t>
                      </a:r>
                      <a:endParaRPr lang="en-US" sz="1100" dirty="0">
                        <a:effectLst/>
                        <a:latin typeface="Calibri" panose="020F0502020204030204" pitchFamily="34" charset="0"/>
                        <a:ea typeface="MS Mincho"/>
                        <a:cs typeface="Times New Roman" panose="02020603050405020304" pitchFamily="18" charset="0"/>
                      </a:endParaRPr>
                    </a:p>
                  </a:txBody>
                  <a:tcPr marL="44450" marR="44450" marT="0" marB="0">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just">
                        <a:spcBef>
                          <a:spcPts val="0"/>
                        </a:spcBef>
                        <a:spcAft>
                          <a:spcPts val="0"/>
                        </a:spcAft>
                      </a:pPr>
                      <a:r>
                        <a:rPr lang="es-ES" sz="1000">
                          <a:effectLst/>
                        </a:rPr>
                        <a:t> </a:t>
                      </a:r>
                      <a:endParaRPr lang="en-US" sz="1100">
                        <a:effectLst/>
                        <a:latin typeface="Calibri" panose="020F0502020204030204" pitchFamily="34" charset="0"/>
                        <a:ea typeface="MS Mincho"/>
                        <a:cs typeface="Times New Roman" panose="02020603050405020304" pitchFamily="18" charset="0"/>
                      </a:endParaRPr>
                    </a:p>
                  </a:txBody>
                  <a:tcPr marL="44450" marR="44450" marT="0" marB="0">
                    <a:lnT w="12700" cap="flat" cmpd="sng" algn="ctr">
                      <a:solidFill>
                        <a:schemeClr val="tx1"/>
                      </a:solidFill>
                      <a:prstDash val="solid"/>
                      <a:round/>
                      <a:headEnd type="none" w="med" len="med"/>
                      <a:tailEnd type="none" w="med" len="med"/>
                    </a:lnT>
                  </a:tcPr>
                </a:tc>
                <a:tc>
                  <a:txBody>
                    <a:bodyPr/>
                    <a:lstStyle/>
                    <a:p>
                      <a:pPr marL="0" marR="0" algn="just">
                        <a:spcBef>
                          <a:spcPts val="0"/>
                        </a:spcBef>
                        <a:spcAft>
                          <a:spcPts val="0"/>
                        </a:spcAft>
                      </a:pPr>
                      <a:r>
                        <a:rPr lang="es-ES" sz="1000">
                          <a:effectLst/>
                        </a:rPr>
                        <a:t> </a:t>
                      </a:r>
                      <a:endParaRPr lang="en-US" sz="1100">
                        <a:effectLst/>
                        <a:latin typeface="Calibri" panose="020F0502020204030204" pitchFamily="34" charset="0"/>
                        <a:ea typeface="MS Mincho"/>
                        <a:cs typeface="Times New Roman" panose="02020603050405020304" pitchFamily="18" charset="0"/>
                      </a:endParaRPr>
                    </a:p>
                  </a:txBody>
                  <a:tcPr marL="44450" marR="44450" marT="0" marB="0">
                    <a:lnT w="12700" cap="flat" cmpd="sng" algn="ctr">
                      <a:solidFill>
                        <a:schemeClr val="tx1"/>
                      </a:solidFill>
                      <a:prstDash val="solid"/>
                      <a:round/>
                      <a:headEnd type="none" w="med" len="med"/>
                      <a:tailEnd type="none" w="med" len="med"/>
                    </a:lnT>
                  </a:tcPr>
                </a:tc>
                <a:tc>
                  <a:txBody>
                    <a:bodyPr/>
                    <a:lstStyle/>
                    <a:p>
                      <a:pPr marL="0" marR="0" algn="just">
                        <a:spcBef>
                          <a:spcPts val="0"/>
                        </a:spcBef>
                        <a:spcAft>
                          <a:spcPts val="0"/>
                        </a:spcAft>
                      </a:pPr>
                      <a:r>
                        <a:rPr lang="es-ES" sz="1000">
                          <a:effectLst/>
                        </a:rPr>
                        <a:t> </a:t>
                      </a:r>
                      <a:endParaRPr lang="en-US" sz="1100">
                        <a:effectLst/>
                        <a:latin typeface="Calibri" panose="020F0502020204030204" pitchFamily="34" charset="0"/>
                        <a:ea typeface="MS Mincho"/>
                        <a:cs typeface="Times New Roman" panose="02020603050405020304" pitchFamily="18" charset="0"/>
                      </a:endParaRPr>
                    </a:p>
                  </a:txBody>
                  <a:tcPr marL="44450" marR="44450" marT="0" marB="0">
                    <a:lnT w="12700" cap="flat" cmpd="sng" algn="ctr">
                      <a:solidFill>
                        <a:schemeClr val="tx1"/>
                      </a:solidFill>
                      <a:prstDash val="solid"/>
                      <a:round/>
                      <a:headEnd type="none" w="med" len="med"/>
                      <a:tailEnd type="none" w="med" len="med"/>
                    </a:lnT>
                  </a:tcPr>
                </a:tc>
                <a:tc>
                  <a:txBody>
                    <a:bodyPr/>
                    <a:lstStyle/>
                    <a:p>
                      <a:pPr marL="0" marR="0" algn="just">
                        <a:spcBef>
                          <a:spcPts val="0"/>
                        </a:spcBef>
                        <a:spcAft>
                          <a:spcPts val="0"/>
                        </a:spcAft>
                      </a:pPr>
                      <a:r>
                        <a:rPr lang="es-ES" sz="1000">
                          <a:effectLst/>
                        </a:rPr>
                        <a:t> </a:t>
                      </a:r>
                      <a:endParaRPr lang="en-US" sz="1100">
                        <a:effectLst/>
                        <a:latin typeface="Calibri" panose="020F0502020204030204" pitchFamily="34" charset="0"/>
                        <a:ea typeface="MS Mincho"/>
                        <a:cs typeface="Times New Roman" panose="02020603050405020304" pitchFamily="18" charset="0"/>
                      </a:endParaRPr>
                    </a:p>
                  </a:txBody>
                  <a:tcPr marL="44450" marR="44450" marT="0" marB="0">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3760560219"/>
                  </a:ext>
                </a:extLst>
              </a:tr>
              <a:tr h="283347">
                <a:tc>
                  <a:txBody>
                    <a:bodyPr/>
                    <a:lstStyle/>
                    <a:p>
                      <a:pPr marL="0" marR="0" algn="just">
                        <a:spcBef>
                          <a:spcPts val="0"/>
                        </a:spcBef>
                        <a:spcAft>
                          <a:spcPts val="0"/>
                        </a:spcAft>
                      </a:pPr>
                      <a:r>
                        <a:rPr lang="es-ES" sz="1000" dirty="0">
                          <a:effectLst/>
                        </a:rPr>
                        <a:t> </a:t>
                      </a:r>
                      <a:endParaRPr lang="en-US" sz="1100" dirty="0">
                        <a:effectLst/>
                        <a:latin typeface="Calibri" panose="020F0502020204030204" pitchFamily="34" charset="0"/>
                        <a:ea typeface="MS Mincho"/>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just">
                        <a:spcBef>
                          <a:spcPts val="0"/>
                        </a:spcBef>
                        <a:spcAft>
                          <a:spcPts val="0"/>
                        </a:spcAft>
                      </a:pPr>
                      <a:r>
                        <a:rPr lang="es-ES" sz="1000" dirty="0">
                          <a:effectLst/>
                        </a:rPr>
                        <a:t>En dólares</a:t>
                      </a:r>
                      <a:endParaRPr lang="en-US" sz="1100" dirty="0">
                        <a:effectLst/>
                        <a:latin typeface="Calibri" panose="020F0502020204030204" pitchFamily="34" charset="0"/>
                        <a:ea typeface="MS Mincho"/>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just">
                        <a:spcBef>
                          <a:spcPts val="0"/>
                        </a:spcBef>
                        <a:spcAft>
                          <a:spcPts val="0"/>
                        </a:spcAft>
                      </a:pPr>
                      <a:r>
                        <a:rPr lang="es-ES" sz="1000">
                          <a:effectLst/>
                        </a:rPr>
                        <a:t> </a:t>
                      </a:r>
                      <a:endParaRPr lang="en-US" sz="1100">
                        <a:effectLst/>
                        <a:latin typeface="Calibri" panose="020F0502020204030204" pitchFamily="34" charset="0"/>
                        <a:ea typeface="MS Mincho"/>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tcPr>
                </a:tc>
                <a:tc>
                  <a:txBody>
                    <a:bodyPr/>
                    <a:lstStyle/>
                    <a:p>
                      <a:pPr marL="0" marR="0" algn="just">
                        <a:spcBef>
                          <a:spcPts val="0"/>
                        </a:spcBef>
                        <a:spcAft>
                          <a:spcPts val="0"/>
                        </a:spcAft>
                      </a:pPr>
                      <a:r>
                        <a:rPr lang="es-ES" sz="1000">
                          <a:effectLst/>
                        </a:rPr>
                        <a:t> </a:t>
                      </a:r>
                      <a:endParaRPr lang="en-US" sz="1100">
                        <a:effectLst/>
                        <a:latin typeface="Calibri" panose="020F0502020204030204" pitchFamily="34" charset="0"/>
                        <a:ea typeface="MS Mincho"/>
                        <a:cs typeface="Times New Roman" panose="02020603050405020304" pitchFamily="18" charset="0"/>
                      </a:endParaRPr>
                    </a:p>
                  </a:txBody>
                  <a:tcPr marL="44450" marR="44450" marT="0" marB="0"/>
                </a:tc>
                <a:tc>
                  <a:txBody>
                    <a:bodyPr/>
                    <a:lstStyle/>
                    <a:p>
                      <a:pPr marL="0" marR="0" algn="just">
                        <a:spcBef>
                          <a:spcPts val="0"/>
                        </a:spcBef>
                        <a:spcAft>
                          <a:spcPts val="0"/>
                        </a:spcAft>
                      </a:pPr>
                      <a:r>
                        <a:rPr lang="es-ES" sz="1000">
                          <a:effectLst/>
                        </a:rPr>
                        <a:t> </a:t>
                      </a:r>
                      <a:endParaRPr lang="en-US" sz="1100">
                        <a:effectLst/>
                        <a:latin typeface="Calibri" panose="020F0502020204030204" pitchFamily="34" charset="0"/>
                        <a:ea typeface="MS Mincho"/>
                        <a:cs typeface="Times New Roman" panose="02020603050405020304" pitchFamily="18" charset="0"/>
                      </a:endParaRPr>
                    </a:p>
                  </a:txBody>
                  <a:tcPr marL="44450" marR="44450" marT="0" marB="0"/>
                </a:tc>
                <a:tc>
                  <a:txBody>
                    <a:bodyPr/>
                    <a:lstStyle/>
                    <a:p>
                      <a:pPr marL="0" marR="0" algn="just">
                        <a:spcBef>
                          <a:spcPts val="0"/>
                        </a:spcBef>
                        <a:spcAft>
                          <a:spcPts val="0"/>
                        </a:spcAft>
                      </a:pPr>
                      <a:r>
                        <a:rPr lang="es-ES" sz="1000">
                          <a:effectLst/>
                        </a:rPr>
                        <a:t> </a:t>
                      </a:r>
                      <a:endParaRPr lang="en-US" sz="1100">
                        <a:effectLst/>
                        <a:latin typeface="Calibri" panose="020F0502020204030204" pitchFamily="34" charset="0"/>
                        <a:ea typeface="MS Mincho"/>
                        <a:cs typeface="Times New Roman" panose="02020603050405020304" pitchFamily="18" charset="0"/>
                      </a:endParaRPr>
                    </a:p>
                  </a:txBody>
                  <a:tcPr marL="44450" marR="44450" marT="0" marB="0"/>
                </a:tc>
                <a:extLst>
                  <a:ext uri="{0D108BD9-81ED-4DB2-BD59-A6C34878D82A}">
                    <a16:rowId xmlns:a16="http://schemas.microsoft.com/office/drawing/2014/main" val="3712897104"/>
                  </a:ext>
                </a:extLst>
              </a:tr>
              <a:tr h="283347">
                <a:tc>
                  <a:txBody>
                    <a:bodyPr/>
                    <a:lstStyle/>
                    <a:p>
                      <a:pPr marL="0" marR="0" algn="just">
                        <a:spcBef>
                          <a:spcPts val="0"/>
                        </a:spcBef>
                        <a:spcAft>
                          <a:spcPts val="0"/>
                        </a:spcAft>
                      </a:pPr>
                      <a:r>
                        <a:rPr lang="es-ES" sz="1000" dirty="0">
                          <a:effectLst/>
                        </a:rPr>
                        <a:t>GASTOS FIJOS </a:t>
                      </a:r>
                      <a:endParaRPr lang="en-US" sz="1100" dirty="0">
                        <a:effectLst/>
                        <a:latin typeface="Calibri" panose="020F0502020204030204" pitchFamily="34" charset="0"/>
                        <a:ea typeface="MS Mincho"/>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just">
                        <a:spcBef>
                          <a:spcPts val="0"/>
                        </a:spcBef>
                        <a:spcAft>
                          <a:spcPts val="0"/>
                        </a:spcAft>
                      </a:pPr>
                      <a:r>
                        <a:rPr lang="es-ES" sz="1000" dirty="0">
                          <a:effectLst/>
                        </a:rPr>
                        <a:t>340,00</a:t>
                      </a:r>
                      <a:endParaRPr lang="en-US" sz="1100" dirty="0">
                        <a:effectLst/>
                        <a:latin typeface="Calibri" panose="020F0502020204030204" pitchFamily="34" charset="0"/>
                        <a:ea typeface="MS Mincho"/>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just">
                        <a:spcBef>
                          <a:spcPts val="0"/>
                        </a:spcBef>
                        <a:spcAft>
                          <a:spcPts val="0"/>
                        </a:spcAft>
                      </a:pPr>
                      <a:r>
                        <a:rPr lang="es-ES" sz="1000" dirty="0">
                          <a:effectLst/>
                        </a:rPr>
                        <a:t> </a:t>
                      </a:r>
                      <a:endParaRPr lang="en-US" sz="1100" dirty="0">
                        <a:effectLst/>
                        <a:latin typeface="Calibri" panose="020F0502020204030204" pitchFamily="34" charset="0"/>
                        <a:ea typeface="MS Mincho"/>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tcPr>
                </a:tc>
                <a:tc>
                  <a:txBody>
                    <a:bodyPr/>
                    <a:lstStyle/>
                    <a:p>
                      <a:pPr marL="0" marR="0" algn="just">
                        <a:spcBef>
                          <a:spcPts val="0"/>
                        </a:spcBef>
                        <a:spcAft>
                          <a:spcPts val="0"/>
                        </a:spcAft>
                      </a:pPr>
                      <a:r>
                        <a:rPr lang="es-ES" sz="1000">
                          <a:effectLst/>
                        </a:rPr>
                        <a:t> </a:t>
                      </a:r>
                      <a:endParaRPr lang="en-US" sz="1100">
                        <a:effectLst/>
                        <a:latin typeface="Calibri" panose="020F0502020204030204" pitchFamily="34" charset="0"/>
                        <a:ea typeface="MS Mincho"/>
                        <a:cs typeface="Times New Roman" panose="02020603050405020304" pitchFamily="18" charset="0"/>
                      </a:endParaRPr>
                    </a:p>
                  </a:txBody>
                  <a:tcPr marL="44450" marR="44450" marT="0" marB="0"/>
                </a:tc>
                <a:tc>
                  <a:txBody>
                    <a:bodyPr/>
                    <a:lstStyle/>
                    <a:p>
                      <a:pPr marL="0" marR="0" algn="just">
                        <a:spcBef>
                          <a:spcPts val="0"/>
                        </a:spcBef>
                        <a:spcAft>
                          <a:spcPts val="0"/>
                        </a:spcAft>
                      </a:pPr>
                      <a:r>
                        <a:rPr lang="es-ES" sz="1000">
                          <a:effectLst/>
                        </a:rPr>
                        <a:t> </a:t>
                      </a:r>
                      <a:endParaRPr lang="en-US" sz="1100">
                        <a:effectLst/>
                        <a:latin typeface="Calibri" panose="020F0502020204030204" pitchFamily="34" charset="0"/>
                        <a:ea typeface="MS Mincho"/>
                        <a:cs typeface="Times New Roman" panose="02020603050405020304" pitchFamily="18" charset="0"/>
                      </a:endParaRPr>
                    </a:p>
                  </a:txBody>
                  <a:tcPr marL="44450" marR="44450" marT="0" marB="0"/>
                </a:tc>
                <a:tc>
                  <a:txBody>
                    <a:bodyPr/>
                    <a:lstStyle/>
                    <a:p>
                      <a:pPr marL="0" marR="0" algn="just">
                        <a:spcBef>
                          <a:spcPts val="0"/>
                        </a:spcBef>
                        <a:spcAft>
                          <a:spcPts val="0"/>
                        </a:spcAft>
                      </a:pPr>
                      <a:r>
                        <a:rPr lang="es-ES" sz="1000">
                          <a:effectLst/>
                        </a:rPr>
                        <a:t> </a:t>
                      </a:r>
                      <a:endParaRPr lang="en-US" sz="1100">
                        <a:effectLst/>
                        <a:latin typeface="Calibri" panose="020F0502020204030204" pitchFamily="34" charset="0"/>
                        <a:ea typeface="MS Mincho"/>
                        <a:cs typeface="Times New Roman" panose="02020603050405020304" pitchFamily="18" charset="0"/>
                      </a:endParaRPr>
                    </a:p>
                  </a:txBody>
                  <a:tcPr marL="44450" marR="44450" marT="0" marB="0"/>
                </a:tc>
                <a:extLst>
                  <a:ext uri="{0D108BD9-81ED-4DB2-BD59-A6C34878D82A}">
                    <a16:rowId xmlns:a16="http://schemas.microsoft.com/office/drawing/2014/main" val="547591314"/>
                  </a:ext>
                </a:extLst>
              </a:tr>
              <a:tr h="283347">
                <a:tc>
                  <a:txBody>
                    <a:bodyPr/>
                    <a:lstStyle/>
                    <a:p>
                      <a:pPr marL="0" marR="0" algn="just">
                        <a:spcBef>
                          <a:spcPts val="0"/>
                        </a:spcBef>
                        <a:spcAft>
                          <a:spcPts val="0"/>
                        </a:spcAft>
                      </a:pPr>
                      <a:r>
                        <a:rPr lang="es-ES" sz="1000" dirty="0">
                          <a:effectLst/>
                        </a:rPr>
                        <a:t>DEUDA</a:t>
                      </a:r>
                      <a:endParaRPr lang="en-US" sz="1100" dirty="0">
                        <a:effectLst/>
                        <a:latin typeface="Calibri" panose="020F0502020204030204" pitchFamily="34" charset="0"/>
                        <a:ea typeface="MS Mincho"/>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just">
                        <a:spcBef>
                          <a:spcPts val="0"/>
                        </a:spcBef>
                        <a:spcAft>
                          <a:spcPts val="0"/>
                        </a:spcAft>
                      </a:pPr>
                      <a:r>
                        <a:rPr lang="es-ES" sz="1000" dirty="0">
                          <a:effectLst/>
                        </a:rPr>
                        <a:t>200,00</a:t>
                      </a:r>
                      <a:endParaRPr lang="en-US" sz="1100" dirty="0">
                        <a:effectLst/>
                        <a:latin typeface="Calibri" panose="020F0502020204030204" pitchFamily="34" charset="0"/>
                        <a:ea typeface="MS Mincho"/>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just">
                        <a:spcBef>
                          <a:spcPts val="0"/>
                        </a:spcBef>
                        <a:spcAft>
                          <a:spcPts val="0"/>
                        </a:spcAft>
                      </a:pPr>
                      <a:r>
                        <a:rPr lang="es-ES" sz="1000">
                          <a:effectLst/>
                        </a:rPr>
                        <a:t> </a:t>
                      </a:r>
                      <a:endParaRPr lang="en-US" sz="1100">
                        <a:effectLst/>
                        <a:latin typeface="Calibri" panose="020F0502020204030204" pitchFamily="34" charset="0"/>
                        <a:ea typeface="MS Mincho"/>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tcPr>
                </a:tc>
                <a:tc>
                  <a:txBody>
                    <a:bodyPr/>
                    <a:lstStyle/>
                    <a:p>
                      <a:pPr marL="0" marR="0" algn="just">
                        <a:spcBef>
                          <a:spcPts val="0"/>
                        </a:spcBef>
                        <a:spcAft>
                          <a:spcPts val="0"/>
                        </a:spcAft>
                      </a:pPr>
                      <a:r>
                        <a:rPr lang="es-ES" sz="1000">
                          <a:effectLst/>
                        </a:rPr>
                        <a:t> </a:t>
                      </a:r>
                      <a:endParaRPr lang="en-US" sz="1100">
                        <a:effectLst/>
                        <a:latin typeface="Calibri" panose="020F0502020204030204" pitchFamily="34" charset="0"/>
                        <a:ea typeface="MS Mincho"/>
                        <a:cs typeface="Times New Roman" panose="02020603050405020304" pitchFamily="18" charset="0"/>
                      </a:endParaRPr>
                    </a:p>
                  </a:txBody>
                  <a:tcPr marL="44450" marR="44450" marT="0" marB="0"/>
                </a:tc>
                <a:tc>
                  <a:txBody>
                    <a:bodyPr/>
                    <a:lstStyle/>
                    <a:p>
                      <a:pPr marL="0" marR="0" algn="just">
                        <a:spcBef>
                          <a:spcPts val="0"/>
                        </a:spcBef>
                        <a:spcAft>
                          <a:spcPts val="0"/>
                        </a:spcAft>
                      </a:pPr>
                      <a:r>
                        <a:rPr lang="es-ES" sz="1000">
                          <a:effectLst/>
                        </a:rPr>
                        <a:t> </a:t>
                      </a:r>
                      <a:endParaRPr lang="en-US" sz="1100">
                        <a:effectLst/>
                        <a:latin typeface="Calibri" panose="020F0502020204030204" pitchFamily="34" charset="0"/>
                        <a:ea typeface="MS Mincho"/>
                        <a:cs typeface="Times New Roman" panose="02020603050405020304" pitchFamily="18" charset="0"/>
                      </a:endParaRPr>
                    </a:p>
                  </a:txBody>
                  <a:tcPr marL="44450" marR="44450" marT="0" marB="0"/>
                </a:tc>
                <a:tc>
                  <a:txBody>
                    <a:bodyPr/>
                    <a:lstStyle/>
                    <a:p>
                      <a:pPr marL="0" marR="0" algn="just">
                        <a:spcBef>
                          <a:spcPts val="0"/>
                        </a:spcBef>
                        <a:spcAft>
                          <a:spcPts val="0"/>
                        </a:spcAft>
                      </a:pPr>
                      <a:r>
                        <a:rPr lang="es-ES" sz="1000">
                          <a:effectLst/>
                        </a:rPr>
                        <a:t> </a:t>
                      </a:r>
                      <a:endParaRPr lang="en-US" sz="1100">
                        <a:effectLst/>
                        <a:latin typeface="Calibri" panose="020F0502020204030204" pitchFamily="34" charset="0"/>
                        <a:ea typeface="MS Mincho"/>
                        <a:cs typeface="Times New Roman" panose="02020603050405020304" pitchFamily="18" charset="0"/>
                      </a:endParaRPr>
                    </a:p>
                  </a:txBody>
                  <a:tcPr marL="44450" marR="44450" marT="0" marB="0"/>
                </a:tc>
                <a:extLst>
                  <a:ext uri="{0D108BD9-81ED-4DB2-BD59-A6C34878D82A}">
                    <a16:rowId xmlns:a16="http://schemas.microsoft.com/office/drawing/2014/main" val="248631223"/>
                  </a:ext>
                </a:extLst>
              </a:tr>
              <a:tr h="283347">
                <a:tc>
                  <a:txBody>
                    <a:bodyPr/>
                    <a:lstStyle/>
                    <a:p>
                      <a:pPr marL="0" marR="0" algn="just">
                        <a:spcBef>
                          <a:spcPts val="0"/>
                        </a:spcBef>
                        <a:spcAft>
                          <a:spcPts val="0"/>
                        </a:spcAft>
                      </a:pPr>
                      <a:r>
                        <a:rPr lang="es-ES" sz="1000" dirty="0">
                          <a:effectLst/>
                        </a:rPr>
                        <a:t>TOTAL</a:t>
                      </a:r>
                      <a:endParaRPr lang="en-US" sz="1100" dirty="0">
                        <a:effectLst/>
                        <a:latin typeface="Calibri" panose="020F0502020204030204" pitchFamily="34" charset="0"/>
                        <a:ea typeface="MS Mincho"/>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just">
                        <a:spcBef>
                          <a:spcPts val="0"/>
                        </a:spcBef>
                        <a:spcAft>
                          <a:spcPts val="0"/>
                        </a:spcAft>
                      </a:pPr>
                      <a:r>
                        <a:rPr lang="es-ES" sz="1000" dirty="0">
                          <a:effectLst/>
                        </a:rPr>
                        <a:t>540,00</a:t>
                      </a:r>
                      <a:endParaRPr lang="en-US" sz="1100" dirty="0">
                        <a:effectLst/>
                        <a:latin typeface="Calibri" panose="020F0502020204030204" pitchFamily="34" charset="0"/>
                        <a:ea typeface="MS Mincho"/>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just">
                        <a:spcBef>
                          <a:spcPts val="0"/>
                        </a:spcBef>
                        <a:spcAft>
                          <a:spcPts val="0"/>
                        </a:spcAft>
                      </a:pPr>
                      <a:r>
                        <a:rPr lang="es-ES" sz="1000">
                          <a:effectLst/>
                        </a:rPr>
                        <a:t> </a:t>
                      </a:r>
                      <a:endParaRPr lang="en-US" sz="1100">
                        <a:effectLst/>
                        <a:latin typeface="Calibri" panose="020F0502020204030204" pitchFamily="34" charset="0"/>
                        <a:ea typeface="MS Mincho"/>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tcPr>
                </a:tc>
                <a:tc>
                  <a:txBody>
                    <a:bodyPr/>
                    <a:lstStyle/>
                    <a:p>
                      <a:pPr marL="0" marR="0" algn="just">
                        <a:spcBef>
                          <a:spcPts val="0"/>
                        </a:spcBef>
                        <a:spcAft>
                          <a:spcPts val="0"/>
                        </a:spcAft>
                      </a:pPr>
                      <a:r>
                        <a:rPr lang="es-ES" sz="1000" dirty="0">
                          <a:effectLst/>
                        </a:rPr>
                        <a:t> </a:t>
                      </a:r>
                      <a:endParaRPr lang="en-US" sz="1100" dirty="0">
                        <a:effectLst/>
                        <a:latin typeface="Calibri" panose="020F0502020204030204" pitchFamily="34" charset="0"/>
                        <a:ea typeface="MS Mincho"/>
                        <a:cs typeface="Times New Roman" panose="02020603050405020304" pitchFamily="18" charset="0"/>
                      </a:endParaRPr>
                    </a:p>
                  </a:txBody>
                  <a:tcPr marL="44450" marR="44450" marT="0" marB="0"/>
                </a:tc>
                <a:tc>
                  <a:txBody>
                    <a:bodyPr/>
                    <a:lstStyle/>
                    <a:p>
                      <a:pPr marL="0" marR="0" algn="just">
                        <a:spcBef>
                          <a:spcPts val="0"/>
                        </a:spcBef>
                        <a:spcAft>
                          <a:spcPts val="0"/>
                        </a:spcAft>
                      </a:pPr>
                      <a:r>
                        <a:rPr lang="es-ES" sz="1000">
                          <a:effectLst/>
                        </a:rPr>
                        <a:t> </a:t>
                      </a:r>
                      <a:endParaRPr lang="en-US" sz="1100">
                        <a:effectLst/>
                        <a:latin typeface="Calibri" panose="020F0502020204030204" pitchFamily="34" charset="0"/>
                        <a:ea typeface="MS Mincho"/>
                        <a:cs typeface="Times New Roman" panose="02020603050405020304" pitchFamily="18" charset="0"/>
                      </a:endParaRPr>
                    </a:p>
                  </a:txBody>
                  <a:tcPr marL="44450" marR="44450" marT="0" marB="0"/>
                </a:tc>
                <a:tc>
                  <a:txBody>
                    <a:bodyPr/>
                    <a:lstStyle/>
                    <a:p>
                      <a:pPr marL="0" marR="0" algn="just">
                        <a:spcBef>
                          <a:spcPts val="0"/>
                        </a:spcBef>
                        <a:spcAft>
                          <a:spcPts val="0"/>
                        </a:spcAft>
                      </a:pPr>
                      <a:r>
                        <a:rPr lang="es-ES" sz="1000">
                          <a:effectLst/>
                        </a:rPr>
                        <a:t> </a:t>
                      </a:r>
                      <a:endParaRPr lang="en-US" sz="1100">
                        <a:effectLst/>
                        <a:latin typeface="Calibri" panose="020F0502020204030204" pitchFamily="34" charset="0"/>
                        <a:ea typeface="MS Mincho"/>
                        <a:cs typeface="Times New Roman" panose="02020603050405020304" pitchFamily="18" charset="0"/>
                      </a:endParaRPr>
                    </a:p>
                  </a:txBody>
                  <a:tcPr marL="44450" marR="44450" marT="0" marB="0"/>
                </a:tc>
                <a:extLst>
                  <a:ext uri="{0D108BD9-81ED-4DB2-BD59-A6C34878D82A}">
                    <a16:rowId xmlns:a16="http://schemas.microsoft.com/office/drawing/2014/main" val="893011619"/>
                  </a:ext>
                </a:extLst>
              </a:tr>
              <a:tr h="283347">
                <a:tc>
                  <a:txBody>
                    <a:bodyPr/>
                    <a:lstStyle/>
                    <a:p>
                      <a:pPr marL="0" marR="0" algn="just">
                        <a:spcBef>
                          <a:spcPts val="0"/>
                        </a:spcBef>
                        <a:spcAft>
                          <a:spcPts val="0"/>
                        </a:spcAft>
                      </a:pPr>
                      <a:r>
                        <a:rPr lang="es-ES" sz="1000">
                          <a:effectLst/>
                        </a:rPr>
                        <a:t> </a:t>
                      </a:r>
                      <a:endParaRPr lang="en-US" sz="1100">
                        <a:effectLst/>
                        <a:latin typeface="Calibri" panose="020F0502020204030204" pitchFamily="34" charset="0"/>
                        <a:ea typeface="MS Mincho"/>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just">
                        <a:spcBef>
                          <a:spcPts val="0"/>
                        </a:spcBef>
                        <a:spcAft>
                          <a:spcPts val="0"/>
                        </a:spcAft>
                      </a:pPr>
                      <a:r>
                        <a:rPr lang="es-ES" sz="1000" dirty="0">
                          <a:effectLst/>
                        </a:rPr>
                        <a:t> </a:t>
                      </a:r>
                      <a:endParaRPr lang="en-US" sz="1100" dirty="0">
                        <a:effectLst/>
                        <a:latin typeface="Calibri" panose="020F0502020204030204" pitchFamily="34" charset="0"/>
                        <a:ea typeface="MS Mincho"/>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just">
                        <a:spcBef>
                          <a:spcPts val="0"/>
                        </a:spcBef>
                        <a:spcAft>
                          <a:spcPts val="0"/>
                        </a:spcAft>
                      </a:pPr>
                      <a:r>
                        <a:rPr lang="es-ES" sz="1000" dirty="0">
                          <a:effectLst/>
                        </a:rPr>
                        <a:t> </a:t>
                      </a:r>
                      <a:endParaRPr lang="en-US" sz="1100" dirty="0">
                        <a:effectLst/>
                        <a:latin typeface="Calibri" panose="020F0502020204030204" pitchFamily="34" charset="0"/>
                        <a:ea typeface="MS Mincho"/>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tcPr>
                </a:tc>
                <a:tc>
                  <a:txBody>
                    <a:bodyPr/>
                    <a:lstStyle/>
                    <a:p>
                      <a:pPr marL="0" marR="0" algn="just">
                        <a:spcBef>
                          <a:spcPts val="0"/>
                        </a:spcBef>
                        <a:spcAft>
                          <a:spcPts val="0"/>
                        </a:spcAft>
                      </a:pPr>
                      <a:r>
                        <a:rPr lang="es-ES" sz="1000">
                          <a:effectLst/>
                        </a:rPr>
                        <a:t> </a:t>
                      </a:r>
                      <a:endParaRPr lang="en-US" sz="1100">
                        <a:effectLst/>
                        <a:latin typeface="Calibri" panose="020F0502020204030204" pitchFamily="34" charset="0"/>
                        <a:ea typeface="MS Mincho"/>
                        <a:cs typeface="Times New Roman" panose="02020603050405020304" pitchFamily="18" charset="0"/>
                      </a:endParaRPr>
                    </a:p>
                  </a:txBody>
                  <a:tcPr marL="44450" marR="44450" marT="0" marB="0"/>
                </a:tc>
                <a:tc>
                  <a:txBody>
                    <a:bodyPr/>
                    <a:lstStyle/>
                    <a:p>
                      <a:pPr marL="0" marR="0" algn="just">
                        <a:spcBef>
                          <a:spcPts val="0"/>
                        </a:spcBef>
                        <a:spcAft>
                          <a:spcPts val="0"/>
                        </a:spcAft>
                      </a:pPr>
                      <a:r>
                        <a:rPr lang="es-ES" sz="1000">
                          <a:effectLst/>
                        </a:rPr>
                        <a:t> </a:t>
                      </a:r>
                      <a:endParaRPr lang="en-US" sz="1100">
                        <a:effectLst/>
                        <a:latin typeface="Calibri" panose="020F0502020204030204" pitchFamily="34" charset="0"/>
                        <a:ea typeface="MS Mincho"/>
                        <a:cs typeface="Times New Roman" panose="02020603050405020304" pitchFamily="18" charset="0"/>
                      </a:endParaRPr>
                    </a:p>
                  </a:txBody>
                  <a:tcPr marL="44450" marR="44450" marT="0" marB="0"/>
                </a:tc>
                <a:tc>
                  <a:txBody>
                    <a:bodyPr/>
                    <a:lstStyle/>
                    <a:p>
                      <a:pPr marL="0" marR="0" algn="just">
                        <a:spcBef>
                          <a:spcPts val="0"/>
                        </a:spcBef>
                        <a:spcAft>
                          <a:spcPts val="0"/>
                        </a:spcAft>
                      </a:pPr>
                      <a:r>
                        <a:rPr lang="es-ES" sz="1000">
                          <a:effectLst/>
                        </a:rPr>
                        <a:t> </a:t>
                      </a:r>
                      <a:endParaRPr lang="en-US" sz="1100">
                        <a:effectLst/>
                        <a:latin typeface="Calibri" panose="020F0502020204030204" pitchFamily="34" charset="0"/>
                        <a:ea typeface="MS Mincho"/>
                        <a:cs typeface="Times New Roman" panose="02020603050405020304" pitchFamily="18" charset="0"/>
                      </a:endParaRPr>
                    </a:p>
                  </a:txBody>
                  <a:tcPr marL="44450" marR="44450" marT="0" marB="0"/>
                </a:tc>
                <a:extLst>
                  <a:ext uri="{0D108BD9-81ED-4DB2-BD59-A6C34878D82A}">
                    <a16:rowId xmlns:a16="http://schemas.microsoft.com/office/drawing/2014/main" val="4104407001"/>
                  </a:ext>
                </a:extLst>
              </a:tr>
              <a:tr h="283347">
                <a:tc>
                  <a:txBody>
                    <a:bodyPr/>
                    <a:lstStyle/>
                    <a:p>
                      <a:pPr marL="0" marR="0" algn="just">
                        <a:spcBef>
                          <a:spcPts val="0"/>
                        </a:spcBef>
                        <a:spcAft>
                          <a:spcPts val="0"/>
                        </a:spcAft>
                      </a:pPr>
                      <a:r>
                        <a:rPr lang="es-ES" sz="1000">
                          <a:effectLst/>
                        </a:rPr>
                        <a:t>INGRESOS</a:t>
                      </a:r>
                      <a:endParaRPr lang="en-US" sz="1100">
                        <a:effectLst/>
                        <a:latin typeface="Calibri" panose="020F0502020204030204" pitchFamily="34" charset="0"/>
                        <a:ea typeface="MS Mincho"/>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just">
                        <a:spcBef>
                          <a:spcPts val="0"/>
                        </a:spcBef>
                        <a:spcAft>
                          <a:spcPts val="0"/>
                        </a:spcAft>
                      </a:pPr>
                      <a:r>
                        <a:rPr lang="es-ES" sz="1000" dirty="0">
                          <a:effectLst/>
                        </a:rPr>
                        <a:t>900,00</a:t>
                      </a:r>
                      <a:endParaRPr lang="en-US" sz="1100" dirty="0">
                        <a:effectLst/>
                        <a:latin typeface="Calibri" panose="020F0502020204030204" pitchFamily="34" charset="0"/>
                        <a:ea typeface="MS Mincho"/>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just">
                        <a:spcBef>
                          <a:spcPts val="0"/>
                        </a:spcBef>
                        <a:spcAft>
                          <a:spcPts val="0"/>
                        </a:spcAft>
                      </a:pPr>
                      <a:r>
                        <a:rPr lang="es-ES" sz="1000" dirty="0">
                          <a:effectLst/>
                        </a:rPr>
                        <a:t> </a:t>
                      </a:r>
                      <a:endParaRPr lang="en-US" sz="1100" dirty="0">
                        <a:effectLst/>
                        <a:latin typeface="Calibri" panose="020F0502020204030204" pitchFamily="34" charset="0"/>
                        <a:ea typeface="MS Mincho"/>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tcPr>
                </a:tc>
                <a:tc>
                  <a:txBody>
                    <a:bodyPr/>
                    <a:lstStyle/>
                    <a:p>
                      <a:pPr marL="0" marR="0" algn="just">
                        <a:spcBef>
                          <a:spcPts val="0"/>
                        </a:spcBef>
                        <a:spcAft>
                          <a:spcPts val="0"/>
                        </a:spcAft>
                      </a:pPr>
                      <a:r>
                        <a:rPr lang="es-ES" sz="1000">
                          <a:effectLst/>
                        </a:rPr>
                        <a:t> </a:t>
                      </a:r>
                      <a:endParaRPr lang="en-US" sz="1100">
                        <a:effectLst/>
                        <a:latin typeface="Calibri" panose="020F0502020204030204" pitchFamily="34" charset="0"/>
                        <a:ea typeface="MS Mincho"/>
                        <a:cs typeface="Times New Roman" panose="02020603050405020304" pitchFamily="18" charset="0"/>
                      </a:endParaRPr>
                    </a:p>
                  </a:txBody>
                  <a:tcPr marL="44450" marR="44450" marT="0" marB="0"/>
                </a:tc>
                <a:tc>
                  <a:txBody>
                    <a:bodyPr/>
                    <a:lstStyle/>
                    <a:p>
                      <a:pPr marL="0" marR="0" algn="just">
                        <a:spcBef>
                          <a:spcPts val="0"/>
                        </a:spcBef>
                        <a:spcAft>
                          <a:spcPts val="0"/>
                        </a:spcAft>
                      </a:pPr>
                      <a:r>
                        <a:rPr lang="es-ES" sz="1000">
                          <a:effectLst/>
                        </a:rPr>
                        <a:t> </a:t>
                      </a:r>
                      <a:endParaRPr lang="en-US" sz="1100">
                        <a:effectLst/>
                        <a:latin typeface="Calibri" panose="020F0502020204030204" pitchFamily="34" charset="0"/>
                        <a:ea typeface="MS Mincho"/>
                        <a:cs typeface="Times New Roman" panose="02020603050405020304" pitchFamily="18" charset="0"/>
                      </a:endParaRPr>
                    </a:p>
                  </a:txBody>
                  <a:tcPr marL="44450" marR="44450" marT="0" marB="0"/>
                </a:tc>
                <a:tc>
                  <a:txBody>
                    <a:bodyPr/>
                    <a:lstStyle/>
                    <a:p>
                      <a:pPr marL="0" marR="0" algn="just">
                        <a:spcBef>
                          <a:spcPts val="0"/>
                        </a:spcBef>
                        <a:spcAft>
                          <a:spcPts val="0"/>
                        </a:spcAft>
                      </a:pPr>
                      <a:r>
                        <a:rPr lang="es-ES" sz="1000">
                          <a:effectLst/>
                        </a:rPr>
                        <a:t> </a:t>
                      </a:r>
                      <a:endParaRPr lang="en-US" sz="1100">
                        <a:effectLst/>
                        <a:latin typeface="Calibri" panose="020F0502020204030204" pitchFamily="34" charset="0"/>
                        <a:ea typeface="MS Mincho"/>
                        <a:cs typeface="Times New Roman" panose="02020603050405020304" pitchFamily="18" charset="0"/>
                      </a:endParaRPr>
                    </a:p>
                  </a:txBody>
                  <a:tcPr marL="44450" marR="44450" marT="0" marB="0"/>
                </a:tc>
                <a:extLst>
                  <a:ext uri="{0D108BD9-81ED-4DB2-BD59-A6C34878D82A}">
                    <a16:rowId xmlns:a16="http://schemas.microsoft.com/office/drawing/2014/main" val="863184179"/>
                  </a:ext>
                </a:extLst>
              </a:tr>
              <a:tr h="283347">
                <a:tc>
                  <a:txBody>
                    <a:bodyPr/>
                    <a:lstStyle/>
                    <a:p>
                      <a:pPr marL="0" marR="0" algn="just">
                        <a:spcBef>
                          <a:spcPts val="0"/>
                        </a:spcBef>
                        <a:spcAft>
                          <a:spcPts val="0"/>
                        </a:spcAft>
                      </a:pPr>
                      <a:r>
                        <a:rPr lang="es-ES" sz="1000">
                          <a:effectLst/>
                        </a:rPr>
                        <a:t> </a:t>
                      </a:r>
                      <a:endParaRPr lang="en-US" sz="1100">
                        <a:effectLst/>
                        <a:latin typeface="Calibri" panose="020F0502020204030204" pitchFamily="34" charset="0"/>
                        <a:ea typeface="MS Mincho"/>
                        <a:cs typeface="Times New Roman" panose="02020603050405020304" pitchFamily="18" charset="0"/>
                      </a:endParaRPr>
                    </a:p>
                  </a:txBody>
                  <a:tcPr marL="44450" marR="44450" marT="0" marB="0">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just">
                        <a:spcBef>
                          <a:spcPts val="0"/>
                        </a:spcBef>
                        <a:spcAft>
                          <a:spcPts val="0"/>
                        </a:spcAft>
                      </a:pPr>
                      <a:r>
                        <a:rPr lang="es-ES" sz="1000" dirty="0">
                          <a:effectLst/>
                        </a:rPr>
                        <a:t> </a:t>
                      </a:r>
                      <a:endParaRPr lang="en-US" sz="1100" dirty="0">
                        <a:effectLst/>
                        <a:latin typeface="Calibri" panose="020F0502020204030204" pitchFamily="34" charset="0"/>
                        <a:ea typeface="MS Mincho"/>
                        <a:cs typeface="Times New Roman" panose="02020603050405020304" pitchFamily="18" charset="0"/>
                      </a:endParaRPr>
                    </a:p>
                  </a:txBody>
                  <a:tcPr marL="44450" marR="44450" marT="0" marB="0">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just">
                        <a:spcBef>
                          <a:spcPts val="0"/>
                        </a:spcBef>
                        <a:spcAft>
                          <a:spcPts val="0"/>
                        </a:spcAft>
                      </a:pPr>
                      <a:r>
                        <a:rPr lang="es-ES" sz="1000" dirty="0">
                          <a:effectLst/>
                        </a:rPr>
                        <a:t> </a:t>
                      </a:r>
                      <a:endParaRPr lang="en-US" sz="1100" dirty="0">
                        <a:effectLst/>
                        <a:latin typeface="Calibri" panose="020F0502020204030204" pitchFamily="34" charset="0"/>
                        <a:ea typeface="MS Mincho"/>
                        <a:cs typeface="Times New Roman" panose="02020603050405020304" pitchFamily="18" charset="0"/>
                      </a:endParaRPr>
                    </a:p>
                  </a:txBody>
                  <a:tcPr marL="44450" marR="44450" marT="0" marB="0">
                    <a:lnB w="12700" cap="flat" cmpd="sng" algn="ctr">
                      <a:solidFill>
                        <a:schemeClr val="tx1"/>
                      </a:solidFill>
                      <a:prstDash val="solid"/>
                      <a:round/>
                      <a:headEnd type="none" w="med" len="med"/>
                      <a:tailEnd type="none" w="med" len="med"/>
                    </a:lnB>
                  </a:tcPr>
                </a:tc>
                <a:tc>
                  <a:txBody>
                    <a:bodyPr/>
                    <a:lstStyle/>
                    <a:p>
                      <a:pPr marL="0" marR="0" algn="just">
                        <a:spcBef>
                          <a:spcPts val="0"/>
                        </a:spcBef>
                        <a:spcAft>
                          <a:spcPts val="0"/>
                        </a:spcAft>
                      </a:pPr>
                      <a:r>
                        <a:rPr lang="es-ES" sz="1000" dirty="0">
                          <a:effectLst/>
                        </a:rPr>
                        <a:t> </a:t>
                      </a:r>
                      <a:endParaRPr lang="en-US" sz="1100" dirty="0">
                        <a:effectLst/>
                        <a:latin typeface="Calibri" panose="020F0502020204030204" pitchFamily="34" charset="0"/>
                        <a:ea typeface="MS Mincho"/>
                        <a:cs typeface="Times New Roman" panose="02020603050405020304" pitchFamily="18" charset="0"/>
                      </a:endParaRPr>
                    </a:p>
                  </a:txBody>
                  <a:tcPr marL="44450" marR="44450" marT="0" marB="0">
                    <a:lnB w="12700" cap="flat" cmpd="sng" algn="ctr">
                      <a:solidFill>
                        <a:schemeClr val="tx1"/>
                      </a:solidFill>
                      <a:prstDash val="solid"/>
                      <a:round/>
                      <a:headEnd type="none" w="med" len="med"/>
                      <a:tailEnd type="none" w="med" len="med"/>
                    </a:lnB>
                  </a:tcPr>
                </a:tc>
                <a:tc>
                  <a:txBody>
                    <a:bodyPr/>
                    <a:lstStyle/>
                    <a:p>
                      <a:pPr marL="0" marR="0" algn="just">
                        <a:spcBef>
                          <a:spcPts val="0"/>
                        </a:spcBef>
                        <a:spcAft>
                          <a:spcPts val="0"/>
                        </a:spcAft>
                      </a:pPr>
                      <a:r>
                        <a:rPr lang="es-ES" sz="1000">
                          <a:effectLst/>
                        </a:rPr>
                        <a:t> </a:t>
                      </a:r>
                      <a:endParaRPr lang="en-US" sz="1100">
                        <a:effectLst/>
                        <a:latin typeface="Calibri" panose="020F0502020204030204" pitchFamily="34" charset="0"/>
                        <a:ea typeface="MS Mincho"/>
                        <a:cs typeface="Times New Roman" panose="02020603050405020304" pitchFamily="18" charset="0"/>
                      </a:endParaRPr>
                    </a:p>
                  </a:txBody>
                  <a:tcPr marL="44450" marR="44450" marT="0" marB="0">
                    <a:lnB w="12700" cap="flat" cmpd="sng" algn="ctr">
                      <a:solidFill>
                        <a:schemeClr val="tx1"/>
                      </a:solidFill>
                      <a:prstDash val="solid"/>
                      <a:round/>
                      <a:headEnd type="none" w="med" len="med"/>
                      <a:tailEnd type="none" w="med" len="med"/>
                    </a:lnB>
                  </a:tcPr>
                </a:tc>
                <a:tc>
                  <a:txBody>
                    <a:bodyPr/>
                    <a:lstStyle/>
                    <a:p>
                      <a:pPr marL="0" marR="0" algn="just">
                        <a:spcBef>
                          <a:spcPts val="0"/>
                        </a:spcBef>
                        <a:spcAft>
                          <a:spcPts val="0"/>
                        </a:spcAft>
                      </a:pPr>
                      <a:r>
                        <a:rPr lang="es-ES" sz="1000">
                          <a:effectLst/>
                        </a:rPr>
                        <a:t> </a:t>
                      </a:r>
                      <a:endParaRPr lang="en-US" sz="1100">
                        <a:effectLst/>
                        <a:latin typeface="Calibri" panose="020F0502020204030204" pitchFamily="34" charset="0"/>
                        <a:ea typeface="MS Mincho"/>
                        <a:cs typeface="Times New Roman" panose="02020603050405020304" pitchFamily="18" charset="0"/>
                      </a:endParaRPr>
                    </a:p>
                  </a:txBody>
                  <a:tcPr marL="44450" marR="44450" marT="0" marB="0">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996370835"/>
                  </a:ext>
                </a:extLst>
              </a:tr>
              <a:tr h="283347">
                <a:tc gridSpan="5">
                  <a:txBody>
                    <a:bodyPr/>
                    <a:lstStyle/>
                    <a:p>
                      <a:pPr marL="0" marR="0" algn="just">
                        <a:spcBef>
                          <a:spcPts val="0"/>
                        </a:spcBef>
                        <a:spcAft>
                          <a:spcPts val="0"/>
                        </a:spcAft>
                      </a:pPr>
                      <a:r>
                        <a:rPr lang="es-ES" sz="1000" dirty="0">
                          <a:effectLst/>
                        </a:rPr>
                        <a:t>PORCENTAJE DE INGRESOS DESTINADOS AL PAGO DE GASTOS Y DEUDAS </a:t>
                      </a:r>
                      <a:endParaRPr lang="en-US" sz="1100" dirty="0">
                        <a:effectLst/>
                        <a:latin typeface="Calibri" panose="020F0502020204030204" pitchFamily="34" charset="0"/>
                        <a:ea typeface="MS Mincho"/>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s-EC"/>
                    </a:p>
                  </a:txBody>
                  <a:tcPr/>
                </a:tc>
                <a:tc hMerge="1">
                  <a:txBody>
                    <a:bodyPr/>
                    <a:lstStyle/>
                    <a:p>
                      <a:endParaRPr lang="es-EC"/>
                    </a:p>
                  </a:txBody>
                  <a:tcPr/>
                </a:tc>
                <a:tc hMerge="1">
                  <a:txBody>
                    <a:bodyPr/>
                    <a:lstStyle/>
                    <a:p>
                      <a:endParaRPr lang="es-EC"/>
                    </a:p>
                  </a:txBody>
                  <a:tcPr/>
                </a:tc>
                <a:tc hMerge="1">
                  <a:txBody>
                    <a:bodyPr/>
                    <a:lstStyle/>
                    <a:p>
                      <a:endParaRPr lang="es-EC"/>
                    </a:p>
                  </a:txBody>
                  <a:tcPr/>
                </a:tc>
                <a:tc>
                  <a:txBody>
                    <a:bodyPr/>
                    <a:lstStyle/>
                    <a:p>
                      <a:pPr marL="0" marR="0" algn="just">
                        <a:spcBef>
                          <a:spcPts val="0"/>
                        </a:spcBef>
                        <a:spcAft>
                          <a:spcPts val="0"/>
                        </a:spcAft>
                      </a:pPr>
                      <a:r>
                        <a:rPr lang="es-ES" sz="1000" dirty="0">
                          <a:effectLst/>
                        </a:rPr>
                        <a:t>60%</a:t>
                      </a:r>
                      <a:endParaRPr lang="en-US" sz="1100" dirty="0">
                        <a:effectLst/>
                        <a:latin typeface="Calibri" panose="020F0502020204030204" pitchFamily="34" charset="0"/>
                        <a:ea typeface="MS Mincho"/>
                        <a:cs typeface="Times New Roman" panose="02020603050405020304" pitchFamily="18" charset="0"/>
                      </a:endParaRPr>
                    </a:p>
                  </a:txBody>
                  <a:tcPr marL="44450" marR="44450" marT="0" marB="0">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201295116"/>
                  </a:ext>
                </a:extLst>
              </a:tr>
            </a:tbl>
          </a:graphicData>
        </a:graphic>
      </p:graphicFrame>
      <p:sp>
        <p:nvSpPr>
          <p:cNvPr id="6" name="Rectángulo 5"/>
          <p:cNvSpPr/>
          <p:nvPr/>
        </p:nvSpPr>
        <p:spPr>
          <a:xfrm>
            <a:off x="2592924" y="4741585"/>
            <a:ext cx="8993061" cy="584775"/>
          </a:xfrm>
          <a:prstGeom prst="rect">
            <a:avLst/>
          </a:prstGeom>
        </p:spPr>
        <p:txBody>
          <a:bodyPr wrap="square">
            <a:spAutoFit/>
          </a:bodyPr>
          <a:lstStyle/>
          <a:p>
            <a:r>
              <a:rPr lang="es-ES" sz="1600" dirty="0">
                <a:ea typeface="MS Mincho"/>
                <a:cs typeface="Times New Roman" panose="02020603050405020304" pitchFamily="18" charset="0"/>
              </a:rPr>
              <a:t>Como  podemos  observar  en  el  ejemplo  nos  indica  que  hay  un ligero sobreendeudamiento</a:t>
            </a:r>
            <a:endParaRPr lang="es-EC" sz="1600" dirty="0"/>
          </a:p>
        </p:txBody>
      </p:sp>
      <p:sp>
        <p:nvSpPr>
          <p:cNvPr id="7" name="Rectángulo 6"/>
          <p:cNvSpPr/>
          <p:nvPr/>
        </p:nvSpPr>
        <p:spPr>
          <a:xfrm>
            <a:off x="2552238" y="5387916"/>
            <a:ext cx="8993060" cy="1323439"/>
          </a:xfrm>
          <a:prstGeom prst="rect">
            <a:avLst/>
          </a:prstGeom>
        </p:spPr>
        <p:txBody>
          <a:bodyPr wrap="square">
            <a:spAutoFit/>
          </a:bodyPr>
          <a:lstStyle/>
          <a:p>
            <a:pPr algn="just"/>
            <a:r>
              <a:rPr lang="es-ES" sz="1600" kern="800" dirty="0">
                <a:latin typeface="+mj-lt"/>
                <a:ea typeface="Times New Roman" panose="02020603050405020304" pitchFamily="18" charset="0"/>
              </a:rPr>
              <a:t>Al acceder a un crédito se adquieren obligaciones como la cancelación de intereses, el pago puntual, entre otros, las instituciones financieras están en la obligación de exhibir en un lugar visible de sus instalaciones, las tasas de interés vigentes y autorizadas por la Superintendencia de Bancos y Seguros del Ecuador o la Superintendencia de Economía Popular y Solidaria.</a:t>
            </a:r>
            <a:endParaRPr lang="en-US" sz="1600" kern="800" dirty="0">
              <a:effectLst/>
              <a:latin typeface="+mj-lt"/>
              <a:ea typeface="Times New Roman" panose="02020603050405020304" pitchFamily="18" charset="0"/>
            </a:endParaRPr>
          </a:p>
        </p:txBody>
      </p:sp>
    </p:spTree>
    <p:extLst>
      <p:ext uri="{BB962C8B-B14F-4D97-AF65-F5344CB8AC3E}">
        <p14:creationId xmlns:p14="http://schemas.microsoft.com/office/powerpoint/2010/main" val="3057860571"/>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200"/>
            <a:ext cx="12192000" cy="6864200"/>
          </a:xfrm>
          <a:prstGeom prst="rect">
            <a:avLst/>
          </a:prstGeom>
        </p:spPr>
      </p:pic>
      <p:sp>
        <p:nvSpPr>
          <p:cNvPr id="4" name="Título 3"/>
          <p:cNvSpPr>
            <a:spLocks noGrp="1"/>
          </p:cNvSpPr>
          <p:nvPr>
            <p:ph type="ctrTitle"/>
          </p:nvPr>
        </p:nvSpPr>
        <p:spPr>
          <a:xfrm>
            <a:off x="352699" y="195942"/>
            <a:ext cx="6479175" cy="1733736"/>
          </a:xfrm>
        </p:spPr>
        <p:txBody>
          <a:bodyPr>
            <a:normAutofit fontScale="90000"/>
          </a:bodyPr>
          <a:lstStyle/>
          <a:p>
            <a:r>
              <a:rPr lang="es-EC" b="1" i="1" u="sng" dirty="0">
                <a:solidFill>
                  <a:schemeClr val="tx2">
                    <a:lumMod val="50000"/>
                  </a:schemeClr>
                </a:solidFill>
                <a:latin typeface="Book Antiqua" panose="02040602050305030304" pitchFamily="18" charset="0"/>
              </a:rPr>
              <a:t>5. Productos y Servicios Financieros.</a:t>
            </a:r>
            <a:endParaRPr lang="es-EC" dirty="0">
              <a:solidFill>
                <a:schemeClr val="tx2">
                  <a:lumMod val="50000"/>
                </a:schemeClr>
              </a:solidFill>
            </a:endParaRPr>
          </a:p>
        </p:txBody>
      </p:sp>
    </p:spTree>
    <p:extLst>
      <p:ext uri="{BB962C8B-B14F-4D97-AF65-F5344CB8AC3E}">
        <p14:creationId xmlns:p14="http://schemas.microsoft.com/office/powerpoint/2010/main" val="303187238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pPr algn="ctr"/>
            <a:r>
              <a:rPr lang="es-EC" sz="4400" b="1" i="1" u="sng" dirty="0">
                <a:latin typeface="Book Antiqua" panose="02040602050305030304" pitchFamily="18" charset="0"/>
              </a:rPr>
              <a:t>1.- Institución Financiera.</a:t>
            </a:r>
          </a:p>
        </p:txBody>
      </p:sp>
      <p:sp>
        <p:nvSpPr>
          <p:cNvPr id="3" name="Marcador de contenido 2"/>
          <p:cNvSpPr>
            <a:spLocks noGrp="1"/>
          </p:cNvSpPr>
          <p:nvPr>
            <p:ph idx="1"/>
          </p:nvPr>
        </p:nvSpPr>
        <p:spPr/>
        <p:txBody>
          <a:bodyPr>
            <a:normAutofit/>
          </a:bodyPr>
          <a:lstStyle/>
          <a:p>
            <a:pPr marL="0" indent="0" algn="just">
              <a:buNone/>
            </a:pPr>
            <a:r>
              <a:rPr lang="es-EC" sz="2200" dirty="0">
                <a:latin typeface="Book Antiqua" panose="02040602050305030304" pitchFamily="18" charset="0"/>
              </a:rPr>
              <a:t>Empresa encargada de la prestación de servicios a sus usuarios relacionados a su dinero. Es decir, facilita el flujo de dinero entre lo ahorrado y futuros préstamos.</a:t>
            </a:r>
          </a:p>
          <a:p>
            <a:pPr marL="0" indent="0" algn="just">
              <a:buNone/>
            </a:pPr>
            <a:endParaRPr lang="es-EC" sz="2200" dirty="0">
              <a:latin typeface="Book Antiqua" panose="02040602050305030304" pitchFamily="18" charset="0"/>
            </a:endParaRPr>
          </a:p>
          <a:p>
            <a:pPr marL="0" indent="0" algn="just">
              <a:buNone/>
            </a:pPr>
            <a:r>
              <a:rPr lang="es-EC" sz="2200" b="1" dirty="0">
                <a:solidFill>
                  <a:schemeClr val="accent1">
                    <a:lumMod val="75000"/>
                  </a:schemeClr>
                </a:solidFill>
                <a:latin typeface="Book Antiqua" panose="02040602050305030304" pitchFamily="18" charset="0"/>
              </a:rPr>
              <a:t>Tipos: </a:t>
            </a:r>
          </a:p>
          <a:p>
            <a:pPr algn="just">
              <a:buClr>
                <a:schemeClr val="accent1">
                  <a:lumMod val="75000"/>
                </a:schemeClr>
              </a:buClr>
              <a:buAutoNum type="alphaLcPeriod"/>
            </a:pPr>
            <a:r>
              <a:rPr lang="es-EC" sz="2200" dirty="0">
                <a:latin typeface="Book Antiqua" panose="02040602050305030304" pitchFamily="18" charset="0"/>
              </a:rPr>
              <a:t>Bancarios: captan y gestionan capital para hacer prestamos</a:t>
            </a:r>
          </a:p>
          <a:p>
            <a:pPr algn="just">
              <a:buClr>
                <a:schemeClr val="accent1">
                  <a:lumMod val="75000"/>
                </a:schemeClr>
              </a:buClr>
              <a:buAutoNum type="alphaLcPeriod"/>
            </a:pPr>
            <a:r>
              <a:rPr lang="es-EC" sz="2200" dirty="0">
                <a:latin typeface="Book Antiqua" panose="02040602050305030304" pitchFamily="18" charset="0"/>
              </a:rPr>
              <a:t>Empresas de seguros y fondos de pensiones.</a:t>
            </a:r>
          </a:p>
          <a:p>
            <a:pPr algn="just">
              <a:buClr>
                <a:schemeClr val="accent1">
                  <a:lumMod val="75000"/>
                </a:schemeClr>
              </a:buClr>
              <a:buAutoNum type="alphaLcPeriod"/>
            </a:pPr>
            <a:r>
              <a:rPr lang="es-EC" sz="2200" dirty="0">
                <a:latin typeface="Book Antiqua" panose="02040602050305030304" pitchFamily="18" charset="0"/>
              </a:rPr>
              <a:t>Corredores, </a:t>
            </a:r>
            <a:r>
              <a:rPr lang="es-EC" sz="2200" dirty="0" err="1">
                <a:latin typeface="Book Antiqua" panose="02040602050305030304" pitchFamily="18" charset="0"/>
              </a:rPr>
              <a:t>underwriters</a:t>
            </a:r>
            <a:r>
              <a:rPr lang="es-EC" sz="2200" dirty="0">
                <a:latin typeface="Book Antiqua" panose="02040602050305030304" pitchFamily="18" charset="0"/>
              </a:rPr>
              <a:t> y fondos comunes de inversión.</a:t>
            </a:r>
          </a:p>
        </p:txBody>
      </p:sp>
    </p:spTree>
    <p:extLst>
      <p:ext uri="{BB962C8B-B14F-4D97-AF65-F5344CB8AC3E}">
        <p14:creationId xmlns:p14="http://schemas.microsoft.com/office/powerpoint/2010/main" val="1556599680"/>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Autofit/>
          </a:bodyPr>
          <a:lstStyle/>
          <a:p>
            <a:pPr algn="ctr"/>
            <a:r>
              <a:rPr lang="es-EC" sz="4000" b="1" i="1" u="sng" dirty="0">
                <a:latin typeface="Book Antiqua" panose="02040602050305030304" pitchFamily="18" charset="0"/>
              </a:rPr>
              <a:t>5.- Productos y Servicios Financieros:</a:t>
            </a:r>
          </a:p>
        </p:txBody>
      </p:sp>
      <p:sp>
        <p:nvSpPr>
          <p:cNvPr id="3" name="Marcador de contenido 2"/>
          <p:cNvSpPr>
            <a:spLocks noGrp="1"/>
          </p:cNvSpPr>
          <p:nvPr>
            <p:ph idx="1"/>
          </p:nvPr>
        </p:nvSpPr>
        <p:spPr>
          <a:xfrm>
            <a:off x="2589212" y="1905000"/>
            <a:ext cx="8915400" cy="4006222"/>
          </a:xfrm>
        </p:spPr>
        <p:txBody>
          <a:bodyPr/>
          <a:lstStyle/>
          <a:p>
            <a:r>
              <a:rPr lang="es-EC" dirty="0">
                <a:latin typeface="Book Antiqua" panose="02040602050305030304" pitchFamily="18" charset="0"/>
              </a:rPr>
              <a:t>A. Cuenta básica. </a:t>
            </a:r>
          </a:p>
          <a:p>
            <a:r>
              <a:rPr lang="es-EC" dirty="0">
                <a:latin typeface="Book Antiqua" panose="02040602050305030304" pitchFamily="18" charset="0"/>
              </a:rPr>
              <a:t>B. Cuenta de ahorros.</a:t>
            </a:r>
          </a:p>
          <a:p>
            <a:r>
              <a:rPr lang="es-EC" dirty="0">
                <a:latin typeface="Book Antiqua" panose="02040602050305030304" pitchFamily="18" charset="0"/>
              </a:rPr>
              <a:t>C. Certificado de aportación. </a:t>
            </a:r>
          </a:p>
          <a:p>
            <a:r>
              <a:rPr lang="es-EC" dirty="0">
                <a:latin typeface="Book Antiqua" panose="02040602050305030304" pitchFamily="18" charset="0"/>
              </a:rPr>
              <a:t>D. Servicios financieros digitales:</a:t>
            </a:r>
          </a:p>
          <a:p>
            <a:pPr lvl="1"/>
            <a:r>
              <a:rPr lang="es-EC" sz="1800" dirty="0">
                <a:latin typeface="Book Antiqua" panose="02040602050305030304" pitchFamily="18" charset="0"/>
              </a:rPr>
              <a:t> Beneficios.</a:t>
            </a:r>
          </a:p>
          <a:p>
            <a:pPr lvl="1"/>
            <a:r>
              <a:rPr lang="es-EC" sz="1800" dirty="0">
                <a:latin typeface="Book Antiqua" panose="02040602050305030304" pitchFamily="18" charset="0"/>
              </a:rPr>
              <a:t>Costos.</a:t>
            </a:r>
          </a:p>
          <a:p>
            <a:pPr lvl="1"/>
            <a:r>
              <a:rPr lang="es-EC" sz="1800" dirty="0">
                <a:latin typeface="Book Antiqua" panose="02040602050305030304" pitchFamily="18" charset="0"/>
              </a:rPr>
              <a:t>Riegos.</a:t>
            </a:r>
          </a:p>
          <a:p>
            <a:pPr lvl="1"/>
            <a:r>
              <a:rPr lang="es-EC" sz="1800" dirty="0">
                <a:latin typeface="Book Antiqua" panose="02040602050305030304" pitchFamily="18" charset="0"/>
              </a:rPr>
              <a:t>Seguridad de la información.</a:t>
            </a:r>
          </a:p>
          <a:p>
            <a:pPr lvl="1"/>
            <a:r>
              <a:rPr lang="es-EC" sz="1800" dirty="0">
                <a:latin typeface="Book Antiqua" panose="02040602050305030304" pitchFamily="18" charset="0"/>
              </a:rPr>
              <a:t>Derechos y obligaciones.</a:t>
            </a:r>
          </a:p>
          <a:p>
            <a:pPr lvl="1"/>
            <a:r>
              <a:rPr lang="es-EC" sz="1800" dirty="0">
                <a:latin typeface="Book Antiqua" panose="02040602050305030304" pitchFamily="18" charset="0"/>
              </a:rPr>
              <a:t>Riesgos cubiertos.</a:t>
            </a:r>
          </a:p>
          <a:p>
            <a:endParaRPr lang="es-EC" dirty="0"/>
          </a:p>
        </p:txBody>
      </p:sp>
    </p:spTree>
    <p:extLst>
      <p:ext uri="{BB962C8B-B14F-4D97-AF65-F5344CB8AC3E}">
        <p14:creationId xmlns:p14="http://schemas.microsoft.com/office/powerpoint/2010/main" val="2515468684"/>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pPr algn="ctr"/>
            <a:r>
              <a:rPr lang="es-EC" sz="4400" b="1" i="1" u="sng" dirty="0">
                <a:latin typeface="Book Antiqua" panose="02040602050305030304" pitchFamily="18" charset="0"/>
              </a:rPr>
              <a:t>A. Cuenta Básica.</a:t>
            </a:r>
            <a:r>
              <a:rPr lang="es-EC" dirty="0"/>
              <a:t> </a:t>
            </a:r>
            <a:br>
              <a:rPr lang="es-EC" dirty="0"/>
            </a:br>
            <a:endParaRPr lang="es-EC" dirty="0"/>
          </a:p>
        </p:txBody>
      </p:sp>
      <p:sp>
        <p:nvSpPr>
          <p:cNvPr id="3" name="Marcador de contenido 2"/>
          <p:cNvSpPr>
            <a:spLocks noGrp="1"/>
          </p:cNvSpPr>
          <p:nvPr>
            <p:ph idx="1"/>
          </p:nvPr>
        </p:nvSpPr>
        <p:spPr>
          <a:xfrm>
            <a:off x="2589212" y="1702526"/>
            <a:ext cx="8915400" cy="3777622"/>
          </a:xfrm>
        </p:spPr>
        <p:txBody>
          <a:bodyPr/>
          <a:lstStyle/>
          <a:p>
            <a:r>
              <a:rPr lang="es-EC" sz="1700" dirty="0">
                <a:latin typeface="Book Antiqua" panose="02040602050305030304" pitchFamily="18" charset="0"/>
              </a:rPr>
              <a:t>Cuenta dirigida a aquellas personas que, no son capaces de abrir una cuenta corriente en una entidad y que no ofrece ningún tipo de remuneración: por ejemplo, quienes no tengan unos ingresos regulares.</a:t>
            </a:r>
          </a:p>
          <a:p>
            <a:r>
              <a:rPr lang="es-EC" sz="1700" dirty="0">
                <a:latin typeface="Book Antiqua" panose="02040602050305030304" pitchFamily="18" charset="0"/>
              </a:rPr>
              <a:t>Operaciones que puede realizar el usuario:</a:t>
            </a:r>
          </a:p>
          <a:p>
            <a:endParaRPr lang="es-EC" dirty="0">
              <a:latin typeface="Book Antiqua" panose="02040602050305030304" pitchFamily="18" charset="0"/>
            </a:endParaRPr>
          </a:p>
        </p:txBody>
      </p:sp>
      <p:graphicFrame>
        <p:nvGraphicFramePr>
          <p:cNvPr id="5" name="Marcador de contenido 4"/>
          <p:cNvGraphicFramePr>
            <a:graphicFrameLocks/>
          </p:cNvGraphicFramePr>
          <p:nvPr>
            <p:extLst>
              <p:ext uri="{D42A27DB-BD31-4B8C-83A1-F6EECF244321}">
                <p14:modId xmlns:p14="http://schemas.microsoft.com/office/powerpoint/2010/main" val="2057730877"/>
              </p:ext>
            </p:extLst>
          </p:nvPr>
        </p:nvGraphicFramePr>
        <p:xfrm>
          <a:off x="2060575" y="2605087"/>
          <a:ext cx="9726613" cy="377825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756986711"/>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pPr algn="ctr"/>
            <a:r>
              <a:rPr lang="es-EC" sz="4400" b="1" i="1" u="sng" dirty="0">
                <a:latin typeface="Book Antiqua" panose="02040602050305030304" pitchFamily="18" charset="0"/>
              </a:rPr>
              <a:t>Beneficios.</a:t>
            </a:r>
          </a:p>
        </p:txBody>
      </p:sp>
      <p:sp>
        <p:nvSpPr>
          <p:cNvPr id="3" name="Marcador de contenido 2"/>
          <p:cNvSpPr>
            <a:spLocks noGrp="1"/>
          </p:cNvSpPr>
          <p:nvPr>
            <p:ph idx="1"/>
          </p:nvPr>
        </p:nvSpPr>
        <p:spPr/>
        <p:txBody>
          <a:bodyPr/>
          <a:lstStyle/>
          <a:p>
            <a:pPr algn="just" fontAlgn="t"/>
            <a:r>
              <a:rPr lang="es-EC" sz="2000" dirty="0">
                <a:latin typeface="Book Antiqua" panose="02040602050305030304" pitchFamily="18" charset="0"/>
              </a:rPr>
              <a:t>Pagos de servicios básicos.</a:t>
            </a:r>
          </a:p>
          <a:p>
            <a:pPr algn="just" fontAlgn="t"/>
            <a:r>
              <a:rPr lang="es-EC" sz="2000" dirty="0">
                <a:latin typeface="Book Antiqua" panose="02040602050305030304" pitchFamily="18" charset="0"/>
              </a:rPr>
              <a:t>Pagos y cobros de salarios.</a:t>
            </a:r>
          </a:p>
          <a:p>
            <a:pPr algn="just" fontAlgn="t"/>
            <a:r>
              <a:rPr lang="es-EC" sz="2000" dirty="0">
                <a:latin typeface="Book Antiqua" panose="02040602050305030304" pitchFamily="18" charset="0"/>
              </a:rPr>
              <a:t>Compras o consumos por tarjeta de débito o vía electrónica.</a:t>
            </a:r>
          </a:p>
          <a:p>
            <a:pPr algn="just" fontAlgn="t"/>
            <a:r>
              <a:rPr lang="es-EC" sz="2000" dirty="0">
                <a:latin typeface="Book Antiqua" panose="02040602050305030304" pitchFamily="18" charset="0"/>
              </a:rPr>
              <a:t>Cobros de los beneficios del sistema de seguridad social.</a:t>
            </a:r>
          </a:p>
          <a:p>
            <a:pPr algn="just" fontAlgn="t"/>
            <a:r>
              <a:rPr lang="es-EC" sz="2000" dirty="0">
                <a:latin typeface="Book Antiqua" panose="02040602050305030304" pitchFamily="18" charset="0"/>
              </a:rPr>
              <a:t>Cobro del bono del desarrollo humano y subsidios otorgados por el gobierno.</a:t>
            </a:r>
          </a:p>
          <a:p>
            <a:pPr algn="just" fontAlgn="t"/>
            <a:r>
              <a:rPr lang="es-EC" sz="2000" dirty="0">
                <a:latin typeface="Book Antiqua" panose="02040602050305030304" pitchFamily="18" charset="0"/>
              </a:rPr>
              <a:t>Referencias de cuenta.</a:t>
            </a:r>
          </a:p>
          <a:p>
            <a:pPr algn="just" fontAlgn="t"/>
            <a:r>
              <a:rPr lang="es-EC" sz="2000" dirty="0">
                <a:latin typeface="Book Antiqua" panose="02040602050305030304" pitchFamily="18" charset="0"/>
              </a:rPr>
              <a:t>Petición de estados de cuenta.</a:t>
            </a:r>
          </a:p>
          <a:p>
            <a:endParaRPr lang="es-EC" dirty="0"/>
          </a:p>
        </p:txBody>
      </p:sp>
    </p:spTree>
    <p:extLst>
      <p:ext uri="{BB962C8B-B14F-4D97-AF65-F5344CB8AC3E}">
        <p14:creationId xmlns:p14="http://schemas.microsoft.com/office/powerpoint/2010/main" val="2664554400"/>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pPr algn="ctr"/>
            <a:r>
              <a:rPr lang="es-EC" sz="4400" b="1" i="1" u="sng" dirty="0">
                <a:latin typeface="Book Antiqua" panose="02040602050305030304" pitchFamily="18" charset="0"/>
              </a:rPr>
              <a:t>Requisitos.</a:t>
            </a:r>
          </a:p>
        </p:txBody>
      </p:sp>
      <p:sp>
        <p:nvSpPr>
          <p:cNvPr id="3" name="Marcador de contenido 2"/>
          <p:cNvSpPr>
            <a:spLocks noGrp="1"/>
          </p:cNvSpPr>
          <p:nvPr>
            <p:ph sz="half" idx="1"/>
          </p:nvPr>
        </p:nvSpPr>
        <p:spPr>
          <a:xfrm>
            <a:off x="2589211" y="2133600"/>
            <a:ext cx="4540251" cy="3777622"/>
          </a:xfrm>
        </p:spPr>
        <p:txBody>
          <a:bodyPr>
            <a:normAutofit/>
          </a:bodyPr>
          <a:lstStyle/>
          <a:p>
            <a:pPr marL="0" indent="0">
              <a:buNone/>
            </a:pPr>
            <a:r>
              <a:rPr lang="es-EC" dirty="0">
                <a:latin typeface="Book Antiqua" panose="02040602050305030304" pitchFamily="18" charset="0"/>
              </a:rPr>
              <a:t>Generalmente entre los requisitos generales que suelen pedir, se encuentran:</a:t>
            </a:r>
          </a:p>
          <a:p>
            <a:endParaRPr lang="es-EC" dirty="0">
              <a:latin typeface="Book Antiqua" panose="02040602050305030304" pitchFamily="18" charset="0"/>
            </a:endParaRPr>
          </a:p>
          <a:p>
            <a:r>
              <a:rPr lang="es-EC" dirty="0">
                <a:latin typeface="Book Antiqua" panose="02040602050305030304" pitchFamily="18" charset="0"/>
              </a:rPr>
              <a:t>Copia de cédula de identidad actualizada o vigente y certificado de votación a colores.</a:t>
            </a:r>
          </a:p>
          <a:p>
            <a:r>
              <a:rPr lang="es-EC" dirty="0">
                <a:latin typeface="Book Antiqua" panose="02040602050305030304" pitchFamily="18" charset="0"/>
              </a:rPr>
              <a:t>Planilla original o copia del pago de servicios básicos: o la factura emitida en la página web.</a:t>
            </a:r>
          </a:p>
          <a:p>
            <a:r>
              <a:rPr lang="es-EC" dirty="0">
                <a:latin typeface="Book Antiqua" panose="02040602050305030304" pitchFamily="18" charset="0"/>
              </a:rPr>
              <a:t>Sin costo de apertura.</a:t>
            </a:r>
          </a:p>
          <a:p>
            <a:endParaRPr lang="es-EC" dirty="0"/>
          </a:p>
        </p:txBody>
      </p:sp>
      <p:pic>
        <p:nvPicPr>
          <p:cNvPr id="5" name="Marcador de contenido 4" descr="C:\Users\PC08\Desktop\check.jpg"/>
          <p:cNvPicPr>
            <a:picLocks noGrp="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7515225" y="2133600"/>
            <a:ext cx="3500438" cy="3777622"/>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extLst>
      <p:ext uri="{BB962C8B-B14F-4D97-AF65-F5344CB8AC3E}">
        <p14:creationId xmlns:p14="http://schemas.microsoft.com/office/powerpoint/2010/main" val="2649343770"/>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p:cNvSpPr>
            <a:spLocks noGrp="1"/>
          </p:cNvSpPr>
          <p:nvPr>
            <p:ph type="title"/>
          </p:nvPr>
        </p:nvSpPr>
        <p:spPr/>
        <p:txBody>
          <a:bodyPr>
            <a:normAutofit/>
          </a:bodyPr>
          <a:lstStyle/>
          <a:p>
            <a:pPr algn="ctr"/>
            <a:r>
              <a:rPr lang="es-EC" sz="4400" b="1" i="1" u="sng" dirty="0">
                <a:latin typeface="Book Antiqua" panose="02040602050305030304" pitchFamily="18" charset="0"/>
              </a:rPr>
              <a:t>B. Cuenta de Ahorros.</a:t>
            </a:r>
          </a:p>
        </p:txBody>
      </p:sp>
      <p:pic>
        <p:nvPicPr>
          <p:cNvPr id="7" name="Marcador de contenido 6"/>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2592924" y="2126222"/>
            <a:ext cx="3977980" cy="3777622"/>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6" name="Marcador de contenido 5"/>
          <p:cNvSpPr>
            <a:spLocks noGrp="1"/>
          </p:cNvSpPr>
          <p:nvPr>
            <p:ph sz="half" idx="2"/>
          </p:nvPr>
        </p:nvSpPr>
        <p:spPr>
          <a:xfrm>
            <a:off x="6923314" y="2126222"/>
            <a:ext cx="3749449" cy="3777622"/>
          </a:xfrm>
        </p:spPr>
        <p:txBody>
          <a:bodyPr/>
          <a:lstStyle/>
          <a:p>
            <a:endParaRPr lang="es-EC" dirty="0"/>
          </a:p>
          <a:p>
            <a:endParaRPr lang="es-EC" dirty="0"/>
          </a:p>
          <a:p>
            <a:pPr algn="just"/>
            <a:r>
              <a:rPr lang="es-EC" sz="2000" dirty="0">
                <a:latin typeface="Book Antiqua" panose="02040602050305030304" pitchFamily="18" charset="0"/>
              </a:rPr>
              <a:t>Una cuenta de ahorro es un depósito de dinero con disponibilidad inmediata. Sus movimientos se encuentran registrados en una libreta.</a:t>
            </a:r>
          </a:p>
          <a:p>
            <a:endParaRPr lang="es-EC" dirty="0"/>
          </a:p>
        </p:txBody>
      </p:sp>
    </p:spTree>
    <p:extLst>
      <p:ext uri="{BB962C8B-B14F-4D97-AF65-F5344CB8AC3E}">
        <p14:creationId xmlns:p14="http://schemas.microsoft.com/office/powerpoint/2010/main" val="3362490155"/>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pPr algn="ctr"/>
            <a:r>
              <a:rPr lang="es-EC" sz="4900" b="1" i="1" u="sng" dirty="0">
                <a:latin typeface="Book Antiqua" panose="02040602050305030304" pitchFamily="18" charset="0"/>
              </a:rPr>
              <a:t>C. Certificado de Aportación.</a:t>
            </a:r>
            <a:r>
              <a:rPr lang="es-EC" dirty="0"/>
              <a:t> </a:t>
            </a:r>
            <a:br>
              <a:rPr lang="es-EC" dirty="0"/>
            </a:br>
            <a:endParaRPr lang="es-EC" dirty="0"/>
          </a:p>
        </p:txBody>
      </p:sp>
      <p:sp>
        <p:nvSpPr>
          <p:cNvPr id="3" name="Marcador de contenido 2"/>
          <p:cNvSpPr>
            <a:spLocks noGrp="1"/>
          </p:cNvSpPr>
          <p:nvPr>
            <p:ph idx="1"/>
          </p:nvPr>
        </p:nvSpPr>
        <p:spPr/>
        <p:txBody>
          <a:bodyPr>
            <a:normAutofit/>
          </a:bodyPr>
          <a:lstStyle/>
          <a:p>
            <a:pPr algn="just"/>
            <a:r>
              <a:rPr lang="es-EC" sz="2000" dirty="0">
                <a:latin typeface="Book Antiqua" panose="02040602050305030304" pitchFamily="18" charset="0"/>
              </a:rPr>
              <a:t>Certificado que se entrega a los socios que ayudan a la capitalización de la cooperativa, cumpliendo el requerimiento mínimo de patrimonio técnico que exige el Órgano de Control para su funcionamiento.</a:t>
            </a:r>
          </a:p>
        </p:txBody>
      </p:sp>
      <p:pic>
        <p:nvPicPr>
          <p:cNvPr id="4" name="Imagen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784951" y="3539082"/>
            <a:ext cx="4389689" cy="260074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4058927364"/>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pPr algn="ctr"/>
            <a:r>
              <a:rPr lang="es-EC" sz="4400" b="1" i="1" u="sng" dirty="0">
                <a:latin typeface="Book Antiqua" panose="02040602050305030304" pitchFamily="18" charset="0"/>
              </a:rPr>
              <a:t>D. Servicios Financieros Digitales. </a:t>
            </a:r>
          </a:p>
        </p:txBody>
      </p:sp>
      <p:sp>
        <p:nvSpPr>
          <p:cNvPr id="3" name="Marcador de contenido 2"/>
          <p:cNvSpPr>
            <a:spLocks noGrp="1"/>
          </p:cNvSpPr>
          <p:nvPr>
            <p:ph sz="half" idx="1"/>
          </p:nvPr>
        </p:nvSpPr>
        <p:spPr/>
        <p:txBody>
          <a:bodyPr>
            <a:normAutofit lnSpcReduction="10000"/>
          </a:bodyPr>
          <a:lstStyle/>
          <a:p>
            <a:pPr marL="0" indent="0">
              <a:buNone/>
            </a:pPr>
            <a:r>
              <a:rPr lang="es-EC" sz="2000" dirty="0">
                <a:latin typeface="Book Antiqua" panose="02040602050305030304" pitchFamily="18" charset="0"/>
              </a:rPr>
              <a:t>Transacciones financieras realizadas a través de un dispositivo móvil </a:t>
            </a:r>
          </a:p>
          <a:p>
            <a:pPr marL="0" indent="0">
              <a:buNone/>
            </a:pPr>
            <a:endParaRPr lang="es-EC" sz="2000" dirty="0">
              <a:latin typeface="Book Antiqua" panose="02040602050305030304" pitchFamily="18" charset="0"/>
            </a:endParaRPr>
          </a:p>
          <a:p>
            <a:r>
              <a:rPr lang="es-EC" sz="2000" dirty="0">
                <a:latin typeface="Book Antiqua" panose="02040602050305030304" pitchFamily="18" charset="0"/>
              </a:rPr>
              <a:t>Beneficios.</a:t>
            </a:r>
          </a:p>
          <a:p>
            <a:r>
              <a:rPr lang="es-EC" sz="2000" dirty="0">
                <a:latin typeface="Book Antiqua" panose="02040602050305030304" pitchFamily="18" charset="0"/>
              </a:rPr>
              <a:t>Costos.</a:t>
            </a:r>
          </a:p>
          <a:p>
            <a:r>
              <a:rPr lang="es-EC" sz="2000" dirty="0">
                <a:latin typeface="Book Antiqua" panose="02040602050305030304" pitchFamily="18" charset="0"/>
              </a:rPr>
              <a:t>Riegos. </a:t>
            </a:r>
          </a:p>
          <a:p>
            <a:r>
              <a:rPr lang="es-EC" sz="2000" dirty="0">
                <a:latin typeface="Book Antiqua" panose="02040602050305030304" pitchFamily="18" charset="0"/>
              </a:rPr>
              <a:t>Seguridad de la información. </a:t>
            </a:r>
          </a:p>
          <a:p>
            <a:r>
              <a:rPr lang="es-EC" sz="2000" dirty="0">
                <a:latin typeface="Book Antiqua" panose="02040602050305030304" pitchFamily="18" charset="0"/>
              </a:rPr>
              <a:t>Derechos y obligaciones.</a:t>
            </a:r>
          </a:p>
          <a:p>
            <a:r>
              <a:rPr lang="es-EC" sz="2000" dirty="0">
                <a:latin typeface="Book Antiqua" panose="02040602050305030304" pitchFamily="18" charset="0"/>
              </a:rPr>
              <a:t>Riesgos cubiertos.</a:t>
            </a:r>
            <a:br>
              <a:rPr lang="es-EC" dirty="0"/>
            </a:br>
            <a:endParaRPr lang="es-EC" dirty="0"/>
          </a:p>
        </p:txBody>
      </p:sp>
      <p:pic>
        <p:nvPicPr>
          <p:cNvPr id="5" name="Marcador de contenido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7189251" y="2133600"/>
            <a:ext cx="4162371" cy="3535680"/>
          </a:xfrm>
          <a:prstGeom prst="rect">
            <a:avLst/>
          </a:prstGeom>
          <a:ln>
            <a:noFill/>
          </a:ln>
          <a:effectLst>
            <a:softEdge rad="112500"/>
          </a:effectLst>
        </p:spPr>
      </p:pic>
    </p:spTree>
    <p:extLst>
      <p:ext uri="{BB962C8B-B14F-4D97-AF65-F5344CB8AC3E}">
        <p14:creationId xmlns:p14="http://schemas.microsoft.com/office/powerpoint/2010/main" val="694465811"/>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pPr algn="ctr"/>
            <a:r>
              <a:rPr lang="es-EC" sz="4400" b="1" i="1" u="sng" dirty="0">
                <a:latin typeface="Book Antiqua" panose="02040602050305030304" pitchFamily="18" charset="0"/>
              </a:rPr>
              <a:t>Beneficios.</a:t>
            </a:r>
            <a:endParaRPr lang="es-EC" sz="4400" dirty="0"/>
          </a:p>
        </p:txBody>
      </p:sp>
      <p:graphicFrame>
        <p:nvGraphicFramePr>
          <p:cNvPr id="4" name="Marcador de contenido 3"/>
          <p:cNvGraphicFramePr>
            <a:graphicFrameLocks noGrp="1"/>
          </p:cNvGraphicFramePr>
          <p:nvPr>
            <p:ph idx="1"/>
            <p:extLst>
              <p:ext uri="{D42A27DB-BD31-4B8C-83A1-F6EECF244321}">
                <p14:modId xmlns:p14="http://schemas.microsoft.com/office/powerpoint/2010/main" val="3130227197"/>
              </p:ext>
            </p:extLst>
          </p:nvPr>
        </p:nvGraphicFramePr>
        <p:xfrm>
          <a:off x="2589213" y="2133600"/>
          <a:ext cx="8915400" cy="377825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002262144"/>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Marcador de contenido 3"/>
          <p:cNvGraphicFramePr>
            <a:graphicFrameLocks noGrp="1"/>
          </p:cNvGraphicFramePr>
          <p:nvPr>
            <p:ph idx="1"/>
            <p:extLst>
              <p:ext uri="{D42A27DB-BD31-4B8C-83A1-F6EECF244321}">
                <p14:modId xmlns:p14="http://schemas.microsoft.com/office/powerpoint/2010/main" val="2097255888"/>
              </p:ext>
            </p:extLst>
          </p:nvPr>
        </p:nvGraphicFramePr>
        <p:xfrm>
          <a:off x="2589213" y="1142999"/>
          <a:ext cx="8915400" cy="488632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299887142"/>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es-EC" sz="4400" b="1" i="1" u="sng" dirty="0">
                <a:latin typeface="Book Antiqua" panose="02040602050305030304" pitchFamily="18" charset="0"/>
              </a:rPr>
              <a:t>En resumen:</a:t>
            </a:r>
          </a:p>
        </p:txBody>
      </p:sp>
      <p:graphicFrame>
        <p:nvGraphicFramePr>
          <p:cNvPr id="4" name="Marcador de contenido 3"/>
          <p:cNvGraphicFramePr>
            <a:graphicFrameLocks noGrp="1"/>
          </p:cNvGraphicFramePr>
          <p:nvPr>
            <p:ph idx="1"/>
            <p:extLst>
              <p:ext uri="{D42A27DB-BD31-4B8C-83A1-F6EECF244321}">
                <p14:modId xmlns:p14="http://schemas.microsoft.com/office/powerpoint/2010/main" val="4109226556"/>
              </p:ext>
            </p:extLst>
          </p:nvPr>
        </p:nvGraphicFramePr>
        <p:xfrm>
          <a:off x="2184396" y="1804986"/>
          <a:ext cx="9320216" cy="377825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00721980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pPr algn="ctr"/>
            <a:r>
              <a:rPr lang="es-EC" sz="4400" b="1" i="1" u="sng" dirty="0">
                <a:latin typeface="Book Antiqua" panose="02040602050305030304" pitchFamily="18" charset="0"/>
              </a:rPr>
              <a:t>2.- Inclusión Financiera.</a:t>
            </a:r>
          </a:p>
        </p:txBody>
      </p:sp>
      <p:sp>
        <p:nvSpPr>
          <p:cNvPr id="3" name="Marcador de contenido 2"/>
          <p:cNvSpPr>
            <a:spLocks noGrp="1"/>
          </p:cNvSpPr>
          <p:nvPr>
            <p:ph sz="half" idx="1"/>
          </p:nvPr>
        </p:nvSpPr>
        <p:spPr/>
        <p:txBody>
          <a:bodyPr/>
          <a:lstStyle/>
          <a:p>
            <a:pPr algn="just"/>
            <a:endParaRPr lang="es-EC" sz="2200" dirty="0">
              <a:latin typeface="Book Antiqua" panose="02040602050305030304" pitchFamily="18" charset="0"/>
            </a:endParaRPr>
          </a:p>
          <a:p>
            <a:pPr algn="just"/>
            <a:r>
              <a:rPr lang="es-EC" sz="2200" dirty="0">
                <a:latin typeface="Book Antiqua" panose="02040602050305030304" pitchFamily="18" charset="0"/>
              </a:rPr>
              <a:t>Guía establecida por una compañía con fines de lucro, cuyo objetivo es dar acceso a los usuarios al conocimiento y al uso de los diferentes servicios financieros para solventar sus necesidades.</a:t>
            </a:r>
          </a:p>
          <a:p>
            <a:pPr marL="0" indent="0">
              <a:buNone/>
            </a:pPr>
            <a:endParaRPr lang="es-EC" dirty="0"/>
          </a:p>
        </p:txBody>
      </p:sp>
      <p:pic>
        <p:nvPicPr>
          <p:cNvPr id="5" name="Marcador de contenido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7191375" y="2301729"/>
            <a:ext cx="4313238" cy="3426118"/>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extLst>
      <p:ext uri="{BB962C8B-B14F-4D97-AF65-F5344CB8AC3E}">
        <p14:creationId xmlns:p14="http://schemas.microsoft.com/office/powerpoint/2010/main" val="93335288"/>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pPr algn="ctr"/>
            <a:r>
              <a:rPr lang="es-EC" sz="4400" b="1" i="1" u="sng" dirty="0">
                <a:latin typeface="Book Antiqua" panose="02040602050305030304" pitchFamily="18" charset="0"/>
              </a:rPr>
              <a:t>Costos.</a:t>
            </a:r>
            <a:r>
              <a:rPr lang="es-EC" dirty="0"/>
              <a:t> </a:t>
            </a:r>
            <a:br>
              <a:rPr lang="es-EC" dirty="0"/>
            </a:br>
            <a:endParaRPr lang="es-EC" dirty="0"/>
          </a:p>
        </p:txBody>
      </p:sp>
      <p:sp>
        <p:nvSpPr>
          <p:cNvPr id="3" name="Marcador de contenido 2"/>
          <p:cNvSpPr>
            <a:spLocks noGrp="1"/>
          </p:cNvSpPr>
          <p:nvPr>
            <p:ph sz="half" idx="1"/>
          </p:nvPr>
        </p:nvSpPr>
        <p:spPr/>
        <p:txBody>
          <a:bodyPr>
            <a:normAutofit/>
          </a:bodyPr>
          <a:lstStyle/>
          <a:p>
            <a:pPr algn="just"/>
            <a:endParaRPr lang="es-EC" b="1" dirty="0"/>
          </a:p>
          <a:p>
            <a:pPr algn="just"/>
            <a:r>
              <a:rPr lang="es-EC" dirty="0">
                <a:latin typeface="Book Antiqua" panose="02040602050305030304" pitchFamily="18" charset="0"/>
              </a:rPr>
              <a:t>Sin la necesidad de recurrir a una oficina física o a costos adicionales, se podrán disminuir costos.</a:t>
            </a:r>
          </a:p>
          <a:p>
            <a:pPr marL="0" indent="0" algn="just">
              <a:buNone/>
            </a:pPr>
            <a:endParaRPr lang="es-EC" dirty="0">
              <a:latin typeface="Book Antiqua" panose="02040602050305030304" pitchFamily="18" charset="0"/>
            </a:endParaRPr>
          </a:p>
          <a:p>
            <a:r>
              <a:rPr lang="es-EC" dirty="0">
                <a:latin typeface="Book Antiqua" panose="02040602050305030304" pitchFamily="18" charset="0"/>
              </a:rPr>
              <a:t>Se disminuirán costos: limitando el procesamiento certificaciones bancarias y tributarias, impresión de movimientos, chats personalizados, servicio de asesoría, entre otros.</a:t>
            </a:r>
          </a:p>
        </p:txBody>
      </p:sp>
      <p:pic>
        <p:nvPicPr>
          <p:cNvPr id="5" name="Marcador de contenido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7261868" y="2285999"/>
            <a:ext cx="3682357" cy="341471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2663465201"/>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pPr algn="ctr"/>
            <a:r>
              <a:rPr lang="es-EC" sz="4400" b="1" i="1" u="sng" dirty="0">
                <a:latin typeface="Book Antiqua" panose="02040602050305030304" pitchFamily="18" charset="0"/>
              </a:rPr>
              <a:t>Riesgos.</a:t>
            </a:r>
            <a:endParaRPr lang="es-EC" sz="4400" dirty="0"/>
          </a:p>
        </p:txBody>
      </p:sp>
      <p:graphicFrame>
        <p:nvGraphicFramePr>
          <p:cNvPr id="6" name="Marcador de contenido 5"/>
          <p:cNvGraphicFramePr>
            <a:graphicFrameLocks noGrp="1"/>
          </p:cNvGraphicFramePr>
          <p:nvPr>
            <p:ph idx="1"/>
            <p:extLst>
              <p:ext uri="{D42A27DB-BD31-4B8C-83A1-F6EECF244321}">
                <p14:modId xmlns:p14="http://schemas.microsoft.com/office/powerpoint/2010/main" val="902279336"/>
              </p:ext>
            </p:extLst>
          </p:nvPr>
        </p:nvGraphicFramePr>
        <p:xfrm>
          <a:off x="2589213" y="1614488"/>
          <a:ext cx="8915400" cy="485775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347728218"/>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pPr algn="ctr"/>
            <a:r>
              <a:rPr lang="es-EC" sz="4400" b="1" i="1" u="sng" dirty="0">
                <a:latin typeface="Book Antiqua" panose="02040602050305030304" pitchFamily="18" charset="0"/>
              </a:rPr>
              <a:t>Seguridad de la información.</a:t>
            </a:r>
            <a:endParaRPr lang="es-EC" sz="4400" dirty="0">
              <a:latin typeface="Book Antiqua" panose="02040602050305030304" pitchFamily="18" charset="0"/>
            </a:endParaRPr>
          </a:p>
        </p:txBody>
      </p:sp>
      <p:graphicFrame>
        <p:nvGraphicFramePr>
          <p:cNvPr id="4" name="Marcador de contenido 3"/>
          <p:cNvGraphicFramePr>
            <a:graphicFrameLocks noGrp="1"/>
          </p:cNvGraphicFramePr>
          <p:nvPr>
            <p:ph idx="1"/>
            <p:extLst>
              <p:ext uri="{D42A27DB-BD31-4B8C-83A1-F6EECF244321}">
                <p14:modId xmlns:p14="http://schemas.microsoft.com/office/powerpoint/2010/main" val="1283759576"/>
              </p:ext>
            </p:extLst>
          </p:nvPr>
        </p:nvGraphicFramePr>
        <p:xfrm>
          <a:off x="2589213" y="2133600"/>
          <a:ext cx="8915400" cy="377825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35908372"/>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pPr algn="ctr"/>
            <a:r>
              <a:rPr lang="es-EC" sz="4400" b="1" i="1" u="sng" dirty="0">
                <a:latin typeface="Book Antiqua" panose="02040602050305030304" pitchFamily="18" charset="0"/>
              </a:rPr>
              <a:t>Derechos.</a:t>
            </a:r>
            <a:br>
              <a:rPr lang="es-EC" dirty="0"/>
            </a:br>
            <a:endParaRPr lang="es-EC" dirty="0"/>
          </a:p>
        </p:txBody>
      </p:sp>
      <p:sp>
        <p:nvSpPr>
          <p:cNvPr id="3" name="Marcador de contenido 2"/>
          <p:cNvSpPr>
            <a:spLocks noGrp="1"/>
          </p:cNvSpPr>
          <p:nvPr>
            <p:ph idx="1"/>
          </p:nvPr>
        </p:nvSpPr>
        <p:spPr>
          <a:xfrm>
            <a:off x="2589212" y="1905000"/>
            <a:ext cx="8915400" cy="4006221"/>
          </a:xfrm>
        </p:spPr>
        <p:txBody>
          <a:bodyPr>
            <a:normAutofit/>
          </a:bodyPr>
          <a:lstStyle/>
          <a:p>
            <a:pPr marL="0" indent="0" algn="just">
              <a:buNone/>
            </a:pPr>
            <a:r>
              <a:rPr lang="es-EC" dirty="0">
                <a:latin typeface="Book Antiqua" panose="02040602050305030304" pitchFamily="18" charset="0"/>
              </a:rPr>
              <a:t>Derechos servicios financieros digitales:</a:t>
            </a:r>
          </a:p>
          <a:p>
            <a:pPr marL="0" indent="0" algn="just">
              <a:buNone/>
            </a:pPr>
            <a:endParaRPr lang="es-EC" dirty="0">
              <a:latin typeface="Book Antiqua" panose="02040602050305030304" pitchFamily="18" charset="0"/>
            </a:endParaRPr>
          </a:p>
          <a:p>
            <a:pPr algn="just">
              <a:buClr>
                <a:schemeClr val="accent1">
                  <a:lumMod val="75000"/>
                </a:schemeClr>
              </a:buClr>
              <a:buFont typeface="Wingdings" panose="05000000000000000000" pitchFamily="2" charset="2"/>
              <a:buChar char="Ø"/>
            </a:pPr>
            <a:r>
              <a:rPr lang="es-EC" dirty="0">
                <a:latin typeface="Book Antiqua" panose="02040602050305030304" pitchFamily="18" charset="0"/>
              </a:rPr>
              <a:t>Derecho a la educación financiera.</a:t>
            </a:r>
          </a:p>
          <a:p>
            <a:pPr algn="just">
              <a:buClr>
                <a:schemeClr val="accent1">
                  <a:lumMod val="75000"/>
                </a:schemeClr>
              </a:buClr>
              <a:buFont typeface="Wingdings" panose="05000000000000000000" pitchFamily="2" charset="2"/>
              <a:buChar char="Ø"/>
            </a:pPr>
            <a:r>
              <a:rPr lang="es-EC" dirty="0">
                <a:latin typeface="Book Antiqua" panose="02040602050305030304" pitchFamily="18" charset="0"/>
              </a:rPr>
              <a:t>Derecho a la información</a:t>
            </a:r>
          </a:p>
          <a:p>
            <a:pPr algn="just">
              <a:buClr>
                <a:schemeClr val="accent1">
                  <a:lumMod val="75000"/>
                </a:schemeClr>
              </a:buClr>
              <a:buFont typeface="Wingdings" panose="05000000000000000000" pitchFamily="2" charset="2"/>
              <a:buChar char="Ø"/>
            </a:pPr>
            <a:r>
              <a:rPr lang="es-EC" dirty="0">
                <a:latin typeface="Book Antiqua" panose="02040602050305030304" pitchFamily="18" charset="0"/>
              </a:rPr>
              <a:t>Derecho a obtener productos y servicios de calidad.</a:t>
            </a:r>
          </a:p>
          <a:p>
            <a:pPr algn="just">
              <a:buClr>
                <a:schemeClr val="accent1">
                  <a:lumMod val="75000"/>
                </a:schemeClr>
              </a:buClr>
              <a:buFont typeface="Wingdings" panose="05000000000000000000" pitchFamily="2" charset="2"/>
              <a:buChar char="Ø"/>
            </a:pPr>
            <a:r>
              <a:rPr lang="es-EC" dirty="0">
                <a:latin typeface="Book Antiqua" panose="02040602050305030304" pitchFamily="18" charset="0"/>
              </a:rPr>
              <a:t>Derecho a protección.</a:t>
            </a:r>
          </a:p>
          <a:p>
            <a:pPr algn="just">
              <a:buClr>
                <a:schemeClr val="accent1">
                  <a:lumMod val="75000"/>
                </a:schemeClr>
              </a:buClr>
              <a:buFont typeface="Wingdings" panose="05000000000000000000" pitchFamily="2" charset="2"/>
              <a:buChar char="Ø"/>
            </a:pPr>
            <a:r>
              <a:rPr lang="es-EC" dirty="0">
                <a:latin typeface="Book Antiqua" panose="02040602050305030304" pitchFamily="18" charset="0"/>
              </a:rPr>
              <a:t>Derecho al acceso a productos y servicios financieros.</a:t>
            </a:r>
          </a:p>
          <a:p>
            <a:pPr algn="just">
              <a:buClr>
                <a:schemeClr val="accent1">
                  <a:lumMod val="75000"/>
                </a:schemeClr>
              </a:buClr>
              <a:buFont typeface="Wingdings" panose="05000000000000000000" pitchFamily="2" charset="2"/>
              <a:buChar char="Ø"/>
            </a:pPr>
            <a:r>
              <a:rPr lang="es-EC" dirty="0">
                <a:latin typeface="Book Antiqua" panose="02040602050305030304" pitchFamily="18" charset="0"/>
              </a:rPr>
              <a:t>Derecho a elegir.</a:t>
            </a:r>
          </a:p>
          <a:p>
            <a:pPr algn="just">
              <a:buClr>
                <a:schemeClr val="accent1">
                  <a:lumMod val="75000"/>
                </a:schemeClr>
              </a:buClr>
              <a:buFont typeface="Wingdings" panose="05000000000000000000" pitchFamily="2" charset="2"/>
              <a:buChar char="Ø"/>
            </a:pPr>
            <a:r>
              <a:rPr lang="es-EC" dirty="0">
                <a:latin typeface="Book Antiqua" panose="02040602050305030304" pitchFamily="18" charset="0"/>
              </a:rPr>
              <a:t>Derecho a acceder a la información y documentación-</a:t>
            </a:r>
          </a:p>
          <a:p>
            <a:pPr algn="just">
              <a:buClr>
                <a:schemeClr val="accent1">
                  <a:lumMod val="75000"/>
                </a:schemeClr>
              </a:buClr>
              <a:buFont typeface="Wingdings" panose="05000000000000000000" pitchFamily="2" charset="2"/>
              <a:buChar char="Ø"/>
            </a:pPr>
            <a:r>
              <a:rPr lang="es-EC" dirty="0">
                <a:latin typeface="Book Antiqua" panose="02040602050305030304" pitchFamily="18" charset="0"/>
              </a:rPr>
              <a:t>Derecho al reclamo</a:t>
            </a:r>
          </a:p>
        </p:txBody>
      </p:sp>
    </p:spTree>
    <p:extLst>
      <p:ext uri="{BB962C8B-B14F-4D97-AF65-F5344CB8AC3E}">
        <p14:creationId xmlns:p14="http://schemas.microsoft.com/office/powerpoint/2010/main" val="3611583063"/>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pPr algn="ctr"/>
            <a:r>
              <a:rPr lang="es-EC" sz="4900" b="1" i="1" u="sng" dirty="0">
                <a:latin typeface="Book Antiqua" panose="02040602050305030304" pitchFamily="18" charset="0"/>
              </a:rPr>
              <a:t>Obligaciones.</a:t>
            </a:r>
            <a:r>
              <a:rPr lang="es-EC" dirty="0"/>
              <a:t> </a:t>
            </a:r>
            <a:br>
              <a:rPr lang="es-EC" dirty="0"/>
            </a:br>
            <a:endParaRPr lang="es-EC" dirty="0"/>
          </a:p>
        </p:txBody>
      </p:sp>
      <p:sp>
        <p:nvSpPr>
          <p:cNvPr id="3" name="Marcador de contenido 2"/>
          <p:cNvSpPr>
            <a:spLocks noGrp="1"/>
          </p:cNvSpPr>
          <p:nvPr>
            <p:ph idx="1"/>
          </p:nvPr>
        </p:nvSpPr>
        <p:spPr/>
        <p:txBody>
          <a:bodyPr/>
          <a:lstStyle/>
          <a:p>
            <a:pPr>
              <a:buClr>
                <a:srgbClr val="0070C0"/>
              </a:buClr>
              <a:buFont typeface="Wingdings" panose="05000000000000000000" pitchFamily="2" charset="2"/>
              <a:buChar char="Ø"/>
            </a:pPr>
            <a:endParaRPr lang="es-EC" dirty="0"/>
          </a:p>
          <a:p>
            <a:pPr algn="just">
              <a:buClr>
                <a:schemeClr val="accent1">
                  <a:lumMod val="75000"/>
                </a:schemeClr>
              </a:buClr>
              <a:buFont typeface="Wingdings" panose="05000000000000000000" pitchFamily="2" charset="2"/>
              <a:buChar char="Ø"/>
            </a:pPr>
            <a:r>
              <a:rPr lang="es-EC" sz="2000" dirty="0">
                <a:latin typeface="Book Antiqua" panose="02040602050305030304" pitchFamily="18" charset="0"/>
              </a:rPr>
              <a:t>Cumplir con las obligaciones pactado por la institución.</a:t>
            </a:r>
          </a:p>
          <a:p>
            <a:pPr algn="just">
              <a:buClr>
                <a:schemeClr val="accent1">
                  <a:lumMod val="75000"/>
                </a:schemeClr>
              </a:buClr>
              <a:buFont typeface="Wingdings" panose="05000000000000000000" pitchFamily="2" charset="2"/>
              <a:buChar char="Ø"/>
            </a:pPr>
            <a:r>
              <a:rPr lang="es-EC" sz="2000" dirty="0">
                <a:latin typeface="Book Antiqua" panose="02040602050305030304" pitchFamily="18" charset="0"/>
              </a:rPr>
              <a:t>Cumplir con los pagos establecidos a tiempo para evitar penalidades legales.</a:t>
            </a:r>
          </a:p>
          <a:p>
            <a:pPr algn="just">
              <a:buClr>
                <a:schemeClr val="accent1">
                  <a:lumMod val="75000"/>
                </a:schemeClr>
              </a:buClr>
              <a:buFont typeface="Wingdings" panose="05000000000000000000" pitchFamily="2" charset="2"/>
              <a:buChar char="Ø"/>
            </a:pPr>
            <a:r>
              <a:rPr lang="es-EC" sz="2000" dirty="0">
                <a:latin typeface="Book Antiqua" panose="02040602050305030304" pitchFamily="18" charset="0"/>
              </a:rPr>
              <a:t>Si requiere puede realizar reclamos, quejas o consultas ante la institución financiera, o alguna entidad corresponda.</a:t>
            </a:r>
          </a:p>
          <a:p>
            <a:endParaRPr lang="es-EC" dirty="0"/>
          </a:p>
        </p:txBody>
      </p:sp>
    </p:spTree>
    <p:extLst>
      <p:ext uri="{BB962C8B-B14F-4D97-AF65-F5344CB8AC3E}">
        <p14:creationId xmlns:p14="http://schemas.microsoft.com/office/powerpoint/2010/main" val="909144533"/>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pPr algn="ctr"/>
            <a:r>
              <a:rPr lang="es-EC" sz="4400" b="1" i="1" u="sng" dirty="0">
                <a:latin typeface="Book Antiqua" panose="02040602050305030304" pitchFamily="18" charset="0"/>
              </a:rPr>
              <a:t>Riesgos cubiertos.</a:t>
            </a:r>
          </a:p>
        </p:txBody>
      </p:sp>
      <p:sp>
        <p:nvSpPr>
          <p:cNvPr id="3" name="Marcador de contenido 2"/>
          <p:cNvSpPr>
            <a:spLocks noGrp="1"/>
          </p:cNvSpPr>
          <p:nvPr>
            <p:ph sz="half" idx="1"/>
          </p:nvPr>
        </p:nvSpPr>
        <p:spPr/>
        <p:txBody>
          <a:bodyPr/>
          <a:lstStyle/>
          <a:p>
            <a:pPr algn="just"/>
            <a:endParaRPr lang="es-EC" dirty="0">
              <a:latin typeface="Book Antiqua" panose="02040602050305030304" pitchFamily="18" charset="0"/>
            </a:endParaRPr>
          </a:p>
          <a:p>
            <a:pPr algn="just"/>
            <a:r>
              <a:rPr lang="es-EC" dirty="0">
                <a:latin typeface="Book Antiqua" panose="02040602050305030304" pitchFamily="18" charset="0"/>
              </a:rPr>
              <a:t>Existen coberturas para los usuarios por algún tipo de situación inesperada en caso de que esta pueda ser negativa para el usuario.</a:t>
            </a:r>
          </a:p>
          <a:p>
            <a:pPr algn="just"/>
            <a:endParaRPr lang="es-EC" dirty="0">
              <a:latin typeface="Book Antiqua" panose="02040602050305030304" pitchFamily="18" charset="0"/>
            </a:endParaRPr>
          </a:p>
          <a:p>
            <a:pPr algn="just"/>
            <a:r>
              <a:rPr lang="es-EC" dirty="0">
                <a:latin typeface="Book Antiqua" panose="02040602050305030304" pitchFamily="18" charset="0"/>
              </a:rPr>
              <a:t>Depende de la ocurrencia y el tiempo en el que se pueda suscitar.</a:t>
            </a:r>
          </a:p>
        </p:txBody>
      </p:sp>
      <p:pic>
        <p:nvPicPr>
          <p:cNvPr id="5" name="Marcador de contenido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7236823" y="2017588"/>
            <a:ext cx="3963783" cy="3749800"/>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Tree>
    <p:extLst>
      <p:ext uri="{BB962C8B-B14F-4D97-AF65-F5344CB8AC3E}">
        <p14:creationId xmlns:p14="http://schemas.microsoft.com/office/powerpoint/2010/main" val="1885929366"/>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pPr algn="ctr"/>
            <a:r>
              <a:rPr lang="es-EC" sz="4400" b="1" i="1" u="sng" dirty="0">
                <a:latin typeface="Book Antiqua" panose="02040602050305030304" pitchFamily="18" charset="0"/>
              </a:rPr>
              <a:t>Características.</a:t>
            </a:r>
          </a:p>
        </p:txBody>
      </p:sp>
      <p:pic>
        <p:nvPicPr>
          <p:cNvPr id="5" name="Marcador de contenido 4"/>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2592924" y="2272343"/>
            <a:ext cx="3903687" cy="3409999"/>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4" name="Marcador de contenido 3"/>
          <p:cNvSpPr>
            <a:spLocks noGrp="1"/>
          </p:cNvSpPr>
          <p:nvPr>
            <p:ph sz="half" idx="2"/>
          </p:nvPr>
        </p:nvSpPr>
        <p:spPr/>
        <p:txBody>
          <a:bodyPr/>
          <a:lstStyle/>
          <a:p>
            <a:pPr algn="just"/>
            <a:endParaRPr lang="es-EC" dirty="0"/>
          </a:p>
          <a:p>
            <a:pPr algn="just"/>
            <a:r>
              <a:rPr lang="es-EC" dirty="0">
                <a:latin typeface="Book Antiqua" panose="02040602050305030304" pitchFamily="18" charset="0"/>
              </a:rPr>
              <a:t>Debe darse bajo circunstancias inesperadas.</a:t>
            </a:r>
          </a:p>
          <a:p>
            <a:pPr algn="just"/>
            <a:r>
              <a:rPr lang="es-EC" dirty="0">
                <a:latin typeface="Book Antiqua" panose="02040602050305030304" pitchFamily="18" charset="0"/>
              </a:rPr>
              <a:t>Debe existir un riesgo.</a:t>
            </a:r>
          </a:p>
          <a:p>
            <a:pPr algn="just"/>
            <a:r>
              <a:rPr lang="es-EC" dirty="0">
                <a:latin typeface="Book Antiqua" panose="02040602050305030304" pitchFamily="18" charset="0"/>
              </a:rPr>
              <a:t>No debe infringir la ley.</a:t>
            </a:r>
          </a:p>
          <a:p>
            <a:pPr algn="just"/>
            <a:r>
              <a:rPr lang="es-EC" dirty="0">
                <a:latin typeface="Book Antiqua" panose="02040602050305030304" pitchFamily="18" charset="0"/>
              </a:rPr>
              <a:t>Debe ser accidental o fortuito.</a:t>
            </a:r>
          </a:p>
          <a:p>
            <a:pPr algn="just"/>
            <a:r>
              <a:rPr lang="es-EC" dirty="0">
                <a:latin typeface="Book Antiqua" panose="02040602050305030304" pitchFamily="18" charset="0"/>
              </a:rPr>
              <a:t>Debe tener contenido económico para solventar necesidades del usuario.</a:t>
            </a:r>
          </a:p>
          <a:p>
            <a:endParaRPr lang="es-EC" dirty="0"/>
          </a:p>
        </p:txBody>
      </p:sp>
    </p:spTree>
    <p:extLst>
      <p:ext uri="{BB962C8B-B14F-4D97-AF65-F5344CB8AC3E}">
        <p14:creationId xmlns:p14="http://schemas.microsoft.com/office/powerpoint/2010/main" val="3405062533"/>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ítulo 4"/>
          <p:cNvSpPr>
            <a:spLocks noGrp="1"/>
          </p:cNvSpPr>
          <p:nvPr>
            <p:ph type="title"/>
          </p:nvPr>
        </p:nvSpPr>
        <p:spPr/>
        <p:txBody>
          <a:bodyPr>
            <a:normAutofit/>
          </a:bodyPr>
          <a:lstStyle/>
          <a:p>
            <a:pPr algn="ctr"/>
            <a:r>
              <a:rPr lang="es-EC" sz="4400" b="1" i="1" u="sng" dirty="0">
                <a:latin typeface="Book Antiqua" panose="02040602050305030304" pitchFamily="18" charset="0"/>
              </a:rPr>
              <a:t>Tipos de coberturas.</a:t>
            </a:r>
          </a:p>
        </p:txBody>
      </p:sp>
      <p:graphicFrame>
        <p:nvGraphicFramePr>
          <p:cNvPr id="7" name="Marcador de contenido 6"/>
          <p:cNvGraphicFramePr>
            <a:graphicFrameLocks noGrp="1"/>
          </p:cNvGraphicFramePr>
          <p:nvPr>
            <p:ph idx="1"/>
            <p:extLst>
              <p:ext uri="{D42A27DB-BD31-4B8C-83A1-F6EECF244321}">
                <p14:modId xmlns:p14="http://schemas.microsoft.com/office/powerpoint/2010/main" val="2413983151"/>
              </p:ext>
            </p:extLst>
          </p:nvPr>
        </p:nvGraphicFramePr>
        <p:xfrm>
          <a:off x="1648686" y="2002971"/>
          <a:ext cx="9637623" cy="377825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009771350"/>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pPr algn="ctr"/>
            <a:r>
              <a:rPr lang="es-EC" sz="4400" b="1" i="1" u="sng" dirty="0">
                <a:latin typeface="Book Antiqua" panose="02040602050305030304" pitchFamily="18" charset="0"/>
              </a:rPr>
              <a:t>Seguros Patrimoniales.</a:t>
            </a:r>
          </a:p>
        </p:txBody>
      </p:sp>
      <p:sp>
        <p:nvSpPr>
          <p:cNvPr id="4" name="Marcador de contenido 3"/>
          <p:cNvSpPr>
            <a:spLocks noGrp="1"/>
          </p:cNvSpPr>
          <p:nvPr>
            <p:ph sz="half" idx="1"/>
          </p:nvPr>
        </p:nvSpPr>
        <p:spPr/>
        <p:txBody>
          <a:bodyPr/>
          <a:lstStyle/>
          <a:p>
            <a:endParaRPr lang="es-EC" dirty="0">
              <a:latin typeface="Book Antiqua" panose="02040602050305030304" pitchFamily="18" charset="0"/>
            </a:endParaRPr>
          </a:p>
          <a:p>
            <a:endParaRPr lang="es-EC" dirty="0">
              <a:latin typeface="Book Antiqua" panose="02040602050305030304" pitchFamily="18" charset="0"/>
            </a:endParaRPr>
          </a:p>
          <a:p>
            <a:r>
              <a:rPr lang="es-EC" dirty="0">
                <a:latin typeface="Book Antiqua" panose="02040602050305030304" pitchFamily="18" charset="0"/>
              </a:rPr>
              <a:t>Son coberturas que pueden poner en riesgo el patrimonio del asegurado.</a:t>
            </a:r>
          </a:p>
          <a:p>
            <a:endParaRPr lang="es-EC" dirty="0">
              <a:latin typeface="Book Antiqua" panose="02040602050305030304" pitchFamily="18" charset="0"/>
            </a:endParaRPr>
          </a:p>
          <a:p>
            <a:r>
              <a:rPr lang="es-EC" dirty="0">
                <a:latin typeface="Book Antiqua" panose="02040602050305030304" pitchFamily="18" charset="0"/>
              </a:rPr>
              <a:t>Puede corresponder a un bien como un auto, casa o de responsabilidad civil.</a:t>
            </a:r>
          </a:p>
        </p:txBody>
      </p:sp>
      <p:pic>
        <p:nvPicPr>
          <p:cNvPr id="6" name="Marcador de contenido 5"/>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7191375" y="2656118"/>
            <a:ext cx="4313238" cy="2717339"/>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Tree>
    <p:extLst>
      <p:ext uri="{BB962C8B-B14F-4D97-AF65-F5344CB8AC3E}">
        <p14:creationId xmlns:p14="http://schemas.microsoft.com/office/powerpoint/2010/main" val="388042783"/>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pPr algn="ctr"/>
            <a:r>
              <a:rPr lang="es-EC" sz="4400" b="1" i="1" u="sng" dirty="0">
                <a:latin typeface="Book Antiqua" panose="02040602050305030304" pitchFamily="18" charset="0"/>
              </a:rPr>
              <a:t>Seguros de Vida.</a:t>
            </a:r>
          </a:p>
        </p:txBody>
      </p:sp>
      <p:pic>
        <p:nvPicPr>
          <p:cNvPr id="5" name="Marcador de contenido 4"/>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2592924" y="2126222"/>
            <a:ext cx="3700870" cy="3700870"/>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
        <p:nvSpPr>
          <p:cNvPr id="4" name="Marcador de contenido 3"/>
          <p:cNvSpPr>
            <a:spLocks noGrp="1"/>
          </p:cNvSpPr>
          <p:nvPr>
            <p:ph sz="half" idx="2"/>
          </p:nvPr>
        </p:nvSpPr>
        <p:spPr>
          <a:xfrm>
            <a:off x="7190747" y="2049470"/>
            <a:ext cx="4313864" cy="3777622"/>
          </a:xfrm>
        </p:spPr>
        <p:txBody>
          <a:bodyPr/>
          <a:lstStyle/>
          <a:p>
            <a:pPr marL="0" indent="0" algn="just">
              <a:buNone/>
            </a:pPr>
            <a:endParaRPr lang="es-EC" dirty="0">
              <a:latin typeface="Book Antiqua" panose="02040602050305030304" pitchFamily="18" charset="0"/>
            </a:endParaRPr>
          </a:p>
          <a:p>
            <a:pPr marL="0" indent="0" algn="just">
              <a:buNone/>
            </a:pPr>
            <a:r>
              <a:rPr lang="es-EC" dirty="0">
                <a:latin typeface="Book Antiqua" panose="02040602050305030304" pitchFamily="18" charset="0"/>
              </a:rPr>
              <a:t>Depende del tiempo de vida de la persona. Se dividen en:</a:t>
            </a:r>
          </a:p>
          <a:p>
            <a:pPr marL="0" indent="0" algn="just">
              <a:buNone/>
            </a:pPr>
            <a:endParaRPr lang="es-EC" dirty="0">
              <a:latin typeface="Book Antiqua" panose="02040602050305030304" pitchFamily="18" charset="0"/>
            </a:endParaRPr>
          </a:p>
          <a:p>
            <a:pPr algn="just">
              <a:buFont typeface="Wingdings" panose="05000000000000000000" pitchFamily="2" charset="2"/>
              <a:buChar char="Ø"/>
            </a:pPr>
            <a:r>
              <a:rPr lang="es-EC" dirty="0">
                <a:latin typeface="Book Antiqua" panose="02040602050305030304" pitchFamily="18" charset="0"/>
              </a:rPr>
              <a:t>Indemnización a los beneficiarios por fallecimiento del beneficiario.</a:t>
            </a:r>
          </a:p>
          <a:p>
            <a:pPr algn="just">
              <a:buFont typeface="Wingdings" panose="05000000000000000000" pitchFamily="2" charset="2"/>
              <a:buChar char="Ø"/>
            </a:pPr>
            <a:endParaRPr lang="es-EC" dirty="0">
              <a:latin typeface="Book Antiqua" panose="02040602050305030304" pitchFamily="18" charset="0"/>
            </a:endParaRPr>
          </a:p>
          <a:p>
            <a:pPr algn="just">
              <a:buFont typeface="Wingdings" panose="05000000000000000000" pitchFamily="2" charset="2"/>
              <a:buChar char="Ø"/>
            </a:pPr>
            <a:r>
              <a:rPr lang="es-EC" dirty="0">
                <a:latin typeface="Book Antiqua" panose="02040602050305030304" pitchFamily="18" charset="0"/>
              </a:rPr>
              <a:t>Realización de un abono periódico al asegurado, en caso de que viva más tiempo.</a:t>
            </a:r>
          </a:p>
        </p:txBody>
      </p:sp>
    </p:spTree>
    <p:extLst>
      <p:ext uri="{BB962C8B-B14F-4D97-AF65-F5344CB8AC3E}">
        <p14:creationId xmlns:p14="http://schemas.microsoft.com/office/powerpoint/2010/main" val="1372976416"/>
      </p:ext>
    </p:extLst>
  </p:cSld>
  <p:clrMapOvr>
    <a:masterClrMapping/>
  </p:clrMapOvr>
</p:sld>
</file>

<file path=ppt/theme/theme1.xml><?xml version="1.0" encoding="utf-8"?>
<a:theme xmlns:a="http://schemas.openxmlformats.org/drawingml/2006/main" name="Espiral">
  <a:themeElements>
    <a:clrScheme name="Naranja amarillo">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Espiral">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Espiral">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54F6613E-5ED7-40ED-90A8-F639BE712C0E}"/>
    </a:ext>
  </a:extLst>
</a:theme>
</file>

<file path=docProps/app.xml><?xml version="1.0" encoding="utf-8"?>
<Properties xmlns="http://schemas.openxmlformats.org/officeDocument/2006/extended-properties" xmlns:vt="http://schemas.openxmlformats.org/officeDocument/2006/docPropsVTypes">
  <Template>Wisp</Template>
  <TotalTime>4646</TotalTime>
  <Words>7227</Words>
  <Application>Microsoft Office PowerPoint</Application>
  <PresentationFormat>Panorámica</PresentationFormat>
  <Paragraphs>2196</Paragraphs>
  <Slides>109</Slides>
  <Notes>0</Notes>
  <HiddenSlides>0</HiddenSlides>
  <MMClips>0</MMClips>
  <ScaleCrop>false</ScaleCrop>
  <HeadingPairs>
    <vt:vector size="6" baseType="variant">
      <vt:variant>
        <vt:lpstr>Fuentes usadas</vt:lpstr>
      </vt:variant>
      <vt:variant>
        <vt:i4>6</vt:i4>
      </vt:variant>
      <vt:variant>
        <vt:lpstr>Tema</vt:lpstr>
      </vt:variant>
      <vt:variant>
        <vt:i4>1</vt:i4>
      </vt:variant>
      <vt:variant>
        <vt:lpstr>Títulos de diapositiva</vt:lpstr>
      </vt:variant>
      <vt:variant>
        <vt:i4>109</vt:i4>
      </vt:variant>
    </vt:vector>
  </HeadingPairs>
  <TitlesOfParts>
    <vt:vector size="116" baseType="lpstr">
      <vt:lpstr>Arial</vt:lpstr>
      <vt:lpstr>Book Antiqua</vt:lpstr>
      <vt:lpstr>Calibri</vt:lpstr>
      <vt:lpstr>Century Gothic</vt:lpstr>
      <vt:lpstr>Wingdings</vt:lpstr>
      <vt:lpstr>Wingdings 3</vt:lpstr>
      <vt:lpstr>Espiral</vt:lpstr>
      <vt:lpstr>Presentación de PowerPoint</vt:lpstr>
      <vt:lpstr>Sistema Financiero.</vt:lpstr>
      <vt:lpstr>Elementos del Sistema Financiero.</vt:lpstr>
      <vt:lpstr>Presentación de PowerPoint</vt:lpstr>
      <vt:lpstr>Características.</vt:lpstr>
      <vt:lpstr>Conceptos básicos.</vt:lpstr>
      <vt:lpstr>Conceptos Básicos.</vt:lpstr>
      <vt:lpstr>1.- Institución Financiera.</vt:lpstr>
      <vt:lpstr>2.- Inclusión Financiera.</vt:lpstr>
      <vt:lpstr>Importancia.</vt:lpstr>
      <vt:lpstr>Beneficios.</vt:lpstr>
      <vt:lpstr>3.- Educación Financiera.</vt:lpstr>
      <vt:lpstr>Educación financiera práctica. </vt:lpstr>
      <vt:lpstr>Presentación de PowerPoint</vt:lpstr>
      <vt:lpstr>Presentación de PowerPoint</vt:lpstr>
      <vt:lpstr>Beneficios de la educación financiera.</vt:lpstr>
      <vt:lpstr>Presentación de PowerPoint</vt:lpstr>
      <vt:lpstr>4.- Planificación Financiera.</vt:lpstr>
      <vt:lpstr>Importancia de la planificación financiera.</vt:lpstr>
      <vt:lpstr>Proceso en la planificación financiera. </vt:lpstr>
      <vt:lpstr>Proceso aplicativo.</vt:lpstr>
      <vt:lpstr>5.- Programa de educación financiera:</vt:lpstr>
      <vt:lpstr>6.- Formador de educación financiera.</vt:lpstr>
      <vt:lpstr>7.- Grupo objetivo.</vt:lpstr>
      <vt:lpstr>8.- Medición de impacto:</vt:lpstr>
      <vt:lpstr>Contenidos.</vt:lpstr>
      <vt:lpstr>Contenidos.</vt:lpstr>
      <vt:lpstr>Objetivos.</vt:lpstr>
      <vt:lpstr>1. Principios  Cooperativos.</vt:lpstr>
      <vt:lpstr>1.- Principios Cooperativos.</vt:lpstr>
      <vt:lpstr>A.- Adhesión voluntaria y abierta. </vt:lpstr>
      <vt:lpstr>B.- Gestión democrática de socios. </vt:lpstr>
      <vt:lpstr>C.- Participación económica de socios.  Los socios contribuyen al capital de su cooperativa de manera equitativa, y esas aportaciones tienen lugar por 4 cauces distintos: </vt:lpstr>
      <vt:lpstr>Presentación de PowerPoint</vt:lpstr>
      <vt:lpstr>D. Autonomía e independencia.  </vt:lpstr>
      <vt:lpstr>Falta 2 3 y 4</vt:lpstr>
      <vt:lpstr>2. Ahorro e inversión.</vt:lpstr>
      <vt:lpstr>2.1 ¿Qué es el ahorro?</vt:lpstr>
      <vt:lpstr>Razones para ahorrar.</vt:lpstr>
      <vt:lpstr>Formas de ahorro.</vt:lpstr>
      <vt:lpstr>Factores importantes para decidir donde ahorrar.</vt:lpstr>
      <vt:lpstr>Productos financieros ara el ahorro.</vt:lpstr>
      <vt:lpstr>Puntos claves para el éxito de una estrategia de ahorro.</vt:lpstr>
      <vt:lpstr>Claves del buen ahorrador.</vt:lpstr>
      <vt:lpstr>El consumo y el ahorro</vt:lpstr>
      <vt:lpstr>2.2 ¿Qué es inversión?</vt:lpstr>
      <vt:lpstr>¿Cuáles son las variables que determinan la inversión? </vt:lpstr>
      <vt:lpstr>¿Cuándo invertir?</vt:lpstr>
      <vt:lpstr>3. Planificación y Presupuesto Familiar</vt:lpstr>
      <vt:lpstr>Presupuesto Familiar  </vt:lpstr>
      <vt:lpstr>Presupuesto Familiar</vt:lpstr>
      <vt:lpstr>¿QUE INFORMACION SE INCLUYE EN UN PRESUPUESTO?</vt:lpstr>
      <vt:lpstr>¿QUE ES EL PRESUPUESTO FAMILIAR?</vt:lpstr>
      <vt:lpstr>¿PARA QUÉ SIRVE EL PRESUPUESTO FAMILIAR?</vt:lpstr>
      <vt:lpstr>¿POR QUÉ UTILIZAR EL PRESUPUESTO? </vt:lpstr>
      <vt:lpstr>¿COMO ELABORAR EL PRESUPUESTO FAMILIAR? </vt:lpstr>
      <vt:lpstr>El siguiente ejemplo nos va a permitir realizar un resumen de los gastos e ingresos para conocer nuestro Presupuesto Familiar. </vt:lpstr>
      <vt:lpstr>Presentación de PowerPoint</vt:lpstr>
      <vt:lpstr>Presentación de PowerPoint</vt:lpstr>
      <vt:lpstr>REGISTRO DE INGRESOS Y GASTOS. </vt:lpstr>
      <vt:lpstr>Realidades</vt:lpstr>
      <vt:lpstr>EJEMPLO DE PRESUPUESTO PERSONAL. </vt:lpstr>
      <vt:lpstr>Presentación de PowerPoint</vt:lpstr>
      <vt:lpstr>Presentación de PowerPoint</vt:lpstr>
      <vt:lpstr>Presentación de PowerPoint</vt:lpstr>
      <vt:lpstr>Presentación de PowerPoint</vt:lpstr>
      <vt:lpstr>Resumen Anual.</vt:lpstr>
      <vt:lpstr>4. Endeudamiento Responsable</vt:lpstr>
      <vt:lpstr>¿QUÉ ES EL ENDEUDAMIENTO?</vt:lpstr>
      <vt:lpstr>Presentación de PowerPoint</vt:lpstr>
      <vt:lpstr>¿CUALES SON LAS DETERMINANTES DEL ENDEUDAMIENTO? </vt:lpstr>
      <vt:lpstr>¿QUÉ IMPLICA ENDEUDARSE? </vt:lpstr>
      <vt:lpstr>¿QUÉ ES LA CAPACIDAD DE ENDEUDAMIENTO? </vt:lpstr>
      <vt:lpstr>¿PARA QUÉ SIRVE LA CAPACIDAD DE ENDEUDAMIENTO? </vt:lpstr>
      <vt:lpstr>¿POR QUÉ UTILIZAR LA CAPACIDAD DE ENDEUDAMIENTO? </vt:lpstr>
      <vt:lpstr>ENDEUDAMIENTO RESPONSABLE. </vt:lpstr>
      <vt:lpstr>Presentación de PowerPoint</vt:lpstr>
      <vt:lpstr>Ejemplo</vt:lpstr>
      <vt:lpstr>5. Productos y Servicios Financieros.</vt:lpstr>
      <vt:lpstr>5.- Productos y Servicios Financieros:</vt:lpstr>
      <vt:lpstr>A. Cuenta Básica.  </vt:lpstr>
      <vt:lpstr>Beneficios.</vt:lpstr>
      <vt:lpstr>Requisitos.</vt:lpstr>
      <vt:lpstr>B. Cuenta de Ahorros.</vt:lpstr>
      <vt:lpstr>C. Certificado de Aportación.  </vt:lpstr>
      <vt:lpstr>D. Servicios Financieros Digitales. </vt:lpstr>
      <vt:lpstr>Beneficios.</vt:lpstr>
      <vt:lpstr>Presentación de PowerPoint</vt:lpstr>
      <vt:lpstr>En resumen:</vt:lpstr>
      <vt:lpstr>Costos.  </vt:lpstr>
      <vt:lpstr>Riesgos.</vt:lpstr>
      <vt:lpstr>Seguridad de la información.</vt:lpstr>
      <vt:lpstr>Derechos. </vt:lpstr>
      <vt:lpstr>Obligaciones.  </vt:lpstr>
      <vt:lpstr>Riesgos cubiertos.</vt:lpstr>
      <vt:lpstr>Características.</vt:lpstr>
      <vt:lpstr>Tipos de coberturas.</vt:lpstr>
      <vt:lpstr>Seguros Patrimoniales.</vt:lpstr>
      <vt:lpstr>Seguros de Vida.</vt:lpstr>
      <vt:lpstr>Seguro de Accidentes Personales.</vt:lpstr>
      <vt:lpstr>Seguros Laborales.</vt:lpstr>
      <vt:lpstr>6. Estrategias para mejorar el bienestar económico. </vt:lpstr>
      <vt:lpstr>Cambia tu Mentalidad. </vt:lpstr>
      <vt:lpstr>Prepara tu presupuesto personal de ingresos y gastos. </vt:lpstr>
      <vt:lpstr>Cumple tu presupuesto. </vt:lpstr>
      <vt:lpstr>Crea tu Fondo de Emergencias.</vt:lpstr>
      <vt:lpstr>Reduce tus gastos. </vt:lpstr>
      <vt:lpstr>Prepara tus estados financieros personales. </vt:lpstr>
      <vt:lpstr>Incrementa tus ingresos. </vt:lpstr>
    </vt:vector>
  </TitlesOfParts>
  <Company>Hewlett-Packard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Vivi Carolina</dc:creator>
  <cp:lastModifiedBy>Luis</cp:lastModifiedBy>
  <cp:revision>303</cp:revision>
  <dcterms:created xsi:type="dcterms:W3CDTF">2020-05-25T22:11:42Z</dcterms:created>
  <dcterms:modified xsi:type="dcterms:W3CDTF">2021-11-21T15:22:46Z</dcterms:modified>
</cp:coreProperties>
</file>